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335"/>
          <c:h val="0.81895305661048023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  Age 18–54 years (n=1413)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0.23</c:v>
                </c:pt>
                <c:pt idx="4">
                  <c:v>0.23</c:v>
                </c:pt>
                <c:pt idx="5">
                  <c:v>0.29599999999999999</c:v>
                </c:pt>
                <c:pt idx="6">
                  <c:v>0.29599999999999999</c:v>
                </c:pt>
                <c:pt idx="7">
                  <c:v>0.32900000000000001</c:v>
                </c:pt>
                <c:pt idx="8">
                  <c:v>0.32900000000000001</c:v>
                </c:pt>
                <c:pt idx="9">
                  <c:v>0.36099999999999999</c:v>
                </c:pt>
                <c:pt idx="10">
                  <c:v>0.36099999999999999</c:v>
                </c:pt>
                <c:pt idx="11">
                  <c:v>0.39400000000000002</c:v>
                </c:pt>
                <c:pt idx="12">
                  <c:v>0.39400000000000002</c:v>
                </c:pt>
                <c:pt idx="13">
                  <c:v>0.42699999999999999</c:v>
                </c:pt>
                <c:pt idx="14">
                  <c:v>0.42699999999999999</c:v>
                </c:pt>
                <c:pt idx="15">
                  <c:v>0.49299999999999999</c:v>
                </c:pt>
                <c:pt idx="16">
                  <c:v>0.49299999999999999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0.88700000000000001</c:v>
                </c:pt>
                <c:pt idx="34">
                  <c:v>0.88700000000000001</c:v>
                </c:pt>
                <c:pt idx="35">
                  <c:v>0.92</c:v>
                </c:pt>
                <c:pt idx="36">
                  <c:v>0.92</c:v>
                </c:pt>
                <c:pt idx="37">
                  <c:v>0.95299999999999996</c:v>
                </c:pt>
                <c:pt idx="38">
                  <c:v>0.95299999999999996</c:v>
                </c:pt>
                <c:pt idx="39">
                  <c:v>0.98599999999999999</c:v>
                </c:pt>
                <c:pt idx="40">
                  <c:v>0.98599999999999999</c:v>
                </c:pt>
                <c:pt idx="41">
                  <c:v>1.018</c:v>
                </c:pt>
                <c:pt idx="42">
                  <c:v>1.018</c:v>
                </c:pt>
                <c:pt idx="43">
                  <c:v>1.0840000000000001</c:v>
                </c:pt>
                <c:pt idx="44">
                  <c:v>1.0840000000000001</c:v>
                </c:pt>
                <c:pt idx="45">
                  <c:v>1.117</c:v>
                </c:pt>
                <c:pt idx="46">
                  <c:v>1.117</c:v>
                </c:pt>
                <c:pt idx="47">
                  <c:v>1.1499999999999999</c:v>
                </c:pt>
                <c:pt idx="48">
                  <c:v>1.1499999999999999</c:v>
                </c:pt>
                <c:pt idx="49">
                  <c:v>1.216</c:v>
                </c:pt>
                <c:pt idx="50">
                  <c:v>1.216</c:v>
                </c:pt>
                <c:pt idx="51">
                  <c:v>1.248</c:v>
                </c:pt>
                <c:pt idx="52">
                  <c:v>1.248</c:v>
                </c:pt>
                <c:pt idx="53">
                  <c:v>1.2809999999999999</c:v>
                </c:pt>
                <c:pt idx="54">
                  <c:v>1.2809999999999999</c:v>
                </c:pt>
                <c:pt idx="55">
                  <c:v>1.3140000000000001</c:v>
                </c:pt>
                <c:pt idx="56">
                  <c:v>1.3140000000000001</c:v>
                </c:pt>
                <c:pt idx="57">
                  <c:v>1.3140000000000001</c:v>
                </c:pt>
                <c:pt idx="58">
                  <c:v>1.347</c:v>
                </c:pt>
                <c:pt idx="59">
                  <c:v>1.347</c:v>
                </c:pt>
                <c:pt idx="60">
                  <c:v>1.38</c:v>
                </c:pt>
                <c:pt idx="61">
                  <c:v>1.38</c:v>
                </c:pt>
                <c:pt idx="62">
                  <c:v>1.413</c:v>
                </c:pt>
                <c:pt idx="63">
                  <c:v>1.413</c:v>
                </c:pt>
                <c:pt idx="64">
                  <c:v>1.446</c:v>
                </c:pt>
                <c:pt idx="65">
                  <c:v>1.446</c:v>
                </c:pt>
                <c:pt idx="66">
                  <c:v>1.478</c:v>
                </c:pt>
                <c:pt idx="67">
                  <c:v>1.478</c:v>
                </c:pt>
                <c:pt idx="68">
                  <c:v>1.5109999999999999</c:v>
                </c:pt>
                <c:pt idx="69">
                  <c:v>1.5109999999999999</c:v>
                </c:pt>
                <c:pt idx="70">
                  <c:v>1.544</c:v>
                </c:pt>
                <c:pt idx="71">
                  <c:v>1.544</c:v>
                </c:pt>
                <c:pt idx="72">
                  <c:v>1.577</c:v>
                </c:pt>
                <c:pt idx="73">
                  <c:v>1.577</c:v>
                </c:pt>
                <c:pt idx="74">
                  <c:v>1.61</c:v>
                </c:pt>
                <c:pt idx="75">
                  <c:v>1.61</c:v>
                </c:pt>
                <c:pt idx="76">
                  <c:v>1.643</c:v>
                </c:pt>
                <c:pt idx="77">
                  <c:v>1.643</c:v>
                </c:pt>
                <c:pt idx="78">
                  <c:v>1.708</c:v>
                </c:pt>
                <c:pt idx="79">
                  <c:v>1.708</c:v>
                </c:pt>
                <c:pt idx="80">
                  <c:v>1.7410000000000001</c:v>
                </c:pt>
                <c:pt idx="81">
                  <c:v>1.7410000000000001</c:v>
                </c:pt>
                <c:pt idx="82">
                  <c:v>1.774</c:v>
                </c:pt>
                <c:pt idx="83">
                  <c:v>1.774</c:v>
                </c:pt>
                <c:pt idx="84">
                  <c:v>1.8069999999999999</c:v>
                </c:pt>
                <c:pt idx="85">
                  <c:v>1.8069999999999999</c:v>
                </c:pt>
                <c:pt idx="86">
                  <c:v>1.873</c:v>
                </c:pt>
                <c:pt idx="87">
                  <c:v>1.873</c:v>
                </c:pt>
                <c:pt idx="88">
                  <c:v>1.9059999999999999</c:v>
                </c:pt>
                <c:pt idx="89">
                  <c:v>1.9059999999999999</c:v>
                </c:pt>
                <c:pt idx="90">
                  <c:v>1.9379999999999999</c:v>
                </c:pt>
                <c:pt idx="91">
                  <c:v>1.9379999999999999</c:v>
                </c:pt>
                <c:pt idx="92">
                  <c:v>1.9710000000000001</c:v>
                </c:pt>
                <c:pt idx="93">
                  <c:v>1.9710000000000001</c:v>
                </c:pt>
                <c:pt idx="94">
                  <c:v>2.004</c:v>
                </c:pt>
                <c:pt idx="95">
                  <c:v>2.004</c:v>
                </c:pt>
                <c:pt idx="96">
                  <c:v>2.0369999999999999</c:v>
                </c:pt>
                <c:pt idx="97">
                  <c:v>2.0369999999999999</c:v>
                </c:pt>
                <c:pt idx="98">
                  <c:v>2.0699999999999998</c:v>
                </c:pt>
                <c:pt idx="99">
                  <c:v>2.0699999999999998</c:v>
                </c:pt>
                <c:pt idx="100">
                  <c:v>2.1360000000000001</c:v>
                </c:pt>
                <c:pt idx="101">
                  <c:v>2.1360000000000001</c:v>
                </c:pt>
                <c:pt idx="102">
                  <c:v>2.1680000000000001</c:v>
                </c:pt>
                <c:pt idx="103">
                  <c:v>2.1680000000000001</c:v>
                </c:pt>
                <c:pt idx="104">
                  <c:v>2.2010000000000001</c:v>
                </c:pt>
                <c:pt idx="105">
                  <c:v>2.2010000000000001</c:v>
                </c:pt>
                <c:pt idx="106">
                  <c:v>2.2669999999999999</c:v>
                </c:pt>
                <c:pt idx="107">
                  <c:v>2.2669999999999999</c:v>
                </c:pt>
                <c:pt idx="108">
                  <c:v>2.2999999999999998</c:v>
                </c:pt>
                <c:pt idx="109">
                  <c:v>2.2999999999999998</c:v>
                </c:pt>
                <c:pt idx="110">
                  <c:v>2.3660000000000001</c:v>
                </c:pt>
                <c:pt idx="111">
                  <c:v>2.3660000000000001</c:v>
                </c:pt>
                <c:pt idx="112">
                  <c:v>2.3980000000000001</c:v>
                </c:pt>
                <c:pt idx="113">
                  <c:v>2.3980000000000001</c:v>
                </c:pt>
                <c:pt idx="114">
                  <c:v>2.431</c:v>
                </c:pt>
                <c:pt idx="115">
                  <c:v>2.431</c:v>
                </c:pt>
                <c:pt idx="116">
                  <c:v>2.464</c:v>
                </c:pt>
                <c:pt idx="117">
                  <c:v>2.464</c:v>
                </c:pt>
                <c:pt idx="118">
                  <c:v>2.4969999999999999</c:v>
                </c:pt>
                <c:pt idx="119">
                  <c:v>2.4969999999999999</c:v>
                </c:pt>
                <c:pt idx="120">
                  <c:v>2.5299999999999998</c:v>
                </c:pt>
                <c:pt idx="121">
                  <c:v>2.5299999999999998</c:v>
                </c:pt>
                <c:pt idx="122">
                  <c:v>2.5630000000000002</c:v>
                </c:pt>
                <c:pt idx="123">
                  <c:v>2.5630000000000002</c:v>
                </c:pt>
                <c:pt idx="124">
                  <c:v>2.5950000000000002</c:v>
                </c:pt>
                <c:pt idx="125">
                  <c:v>2.5950000000000002</c:v>
                </c:pt>
                <c:pt idx="126">
                  <c:v>2.6280000000000001</c:v>
                </c:pt>
                <c:pt idx="127">
                  <c:v>2.6280000000000001</c:v>
                </c:pt>
                <c:pt idx="128">
                  <c:v>2.661</c:v>
                </c:pt>
                <c:pt idx="129">
                  <c:v>2.661</c:v>
                </c:pt>
                <c:pt idx="130">
                  <c:v>2.694</c:v>
                </c:pt>
                <c:pt idx="131">
                  <c:v>2.694</c:v>
                </c:pt>
                <c:pt idx="132">
                  <c:v>2.7269999999999999</c:v>
                </c:pt>
                <c:pt idx="133">
                  <c:v>2.7269999999999999</c:v>
                </c:pt>
                <c:pt idx="134">
                  <c:v>2.76</c:v>
                </c:pt>
                <c:pt idx="135">
                  <c:v>2.76</c:v>
                </c:pt>
                <c:pt idx="136">
                  <c:v>2.7930000000000001</c:v>
                </c:pt>
                <c:pt idx="137">
                  <c:v>2.7930000000000001</c:v>
                </c:pt>
                <c:pt idx="138">
                  <c:v>2.8580000000000001</c:v>
                </c:pt>
                <c:pt idx="139">
                  <c:v>2.8580000000000001</c:v>
                </c:pt>
                <c:pt idx="140">
                  <c:v>2.891</c:v>
                </c:pt>
                <c:pt idx="141">
                  <c:v>2.891</c:v>
                </c:pt>
                <c:pt idx="142">
                  <c:v>2.9239999999999999</c:v>
                </c:pt>
                <c:pt idx="143">
                  <c:v>2.9239999999999999</c:v>
                </c:pt>
                <c:pt idx="144">
                  <c:v>2.9569999999999999</c:v>
                </c:pt>
                <c:pt idx="145">
                  <c:v>2.9569999999999999</c:v>
                </c:pt>
                <c:pt idx="146">
                  <c:v>3.0230000000000001</c:v>
                </c:pt>
                <c:pt idx="147">
                  <c:v>3.0230000000000001</c:v>
                </c:pt>
                <c:pt idx="148">
                  <c:v>3.0550000000000002</c:v>
                </c:pt>
                <c:pt idx="149">
                  <c:v>3.0550000000000002</c:v>
                </c:pt>
                <c:pt idx="150">
                  <c:v>3.0880000000000001</c:v>
                </c:pt>
                <c:pt idx="151">
                  <c:v>3.0880000000000001</c:v>
                </c:pt>
                <c:pt idx="152">
                  <c:v>3.121</c:v>
                </c:pt>
                <c:pt idx="153">
                  <c:v>3.121</c:v>
                </c:pt>
                <c:pt idx="154">
                  <c:v>3.1539999999999999</c:v>
                </c:pt>
                <c:pt idx="155">
                  <c:v>3.1539999999999999</c:v>
                </c:pt>
                <c:pt idx="156">
                  <c:v>3.1869999999999998</c:v>
                </c:pt>
                <c:pt idx="157">
                  <c:v>3.1869999999999998</c:v>
                </c:pt>
                <c:pt idx="158">
                  <c:v>3.22</c:v>
                </c:pt>
                <c:pt idx="159">
                  <c:v>3.22</c:v>
                </c:pt>
                <c:pt idx="160">
                  <c:v>3.2530000000000001</c:v>
                </c:pt>
                <c:pt idx="161">
                  <c:v>3.2530000000000001</c:v>
                </c:pt>
                <c:pt idx="162">
                  <c:v>3.2850000000000001</c:v>
                </c:pt>
                <c:pt idx="163">
                  <c:v>3.2850000000000001</c:v>
                </c:pt>
                <c:pt idx="164">
                  <c:v>3.3180000000000001</c:v>
                </c:pt>
                <c:pt idx="165">
                  <c:v>3.3180000000000001</c:v>
                </c:pt>
                <c:pt idx="166">
                  <c:v>3.351</c:v>
                </c:pt>
                <c:pt idx="167">
                  <c:v>3.351</c:v>
                </c:pt>
                <c:pt idx="168">
                  <c:v>3.4169999999999998</c:v>
                </c:pt>
                <c:pt idx="169">
                  <c:v>3.4169999999999998</c:v>
                </c:pt>
                <c:pt idx="170">
                  <c:v>3.45</c:v>
                </c:pt>
                <c:pt idx="171">
                  <c:v>3.45</c:v>
                </c:pt>
                <c:pt idx="172">
                  <c:v>3.4830000000000001</c:v>
                </c:pt>
                <c:pt idx="173">
                  <c:v>3.4830000000000001</c:v>
                </c:pt>
                <c:pt idx="174">
                  <c:v>3.5150000000000001</c:v>
                </c:pt>
                <c:pt idx="175">
                  <c:v>3.5150000000000001</c:v>
                </c:pt>
                <c:pt idx="176">
                  <c:v>3.548</c:v>
                </c:pt>
                <c:pt idx="177">
                  <c:v>3.548</c:v>
                </c:pt>
                <c:pt idx="178">
                  <c:v>3.581</c:v>
                </c:pt>
                <c:pt idx="179">
                  <c:v>3.581</c:v>
                </c:pt>
                <c:pt idx="180">
                  <c:v>3.6139999999999999</c:v>
                </c:pt>
                <c:pt idx="181">
                  <c:v>3.6139999999999999</c:v>
                </c:pt>
                <c:pt idx="182">
                  <c:v>3.6469999999999998</c:v>
                </c:pt>
                <c:pt idx="183">
                  <c:v>3.6469999999999998</c:v>
                </c:pt>
                <c:pt idx="184">
                  <c:v>3.7130000000000001</c:v>
                </c:pt>
                <c:pt idx="185">
                  <c:v>3.7130000000000001</c:v>
                </c:pt>
                <c:pt idx="186">
                  <c:v>3.7450000000000001</c:v>
                </c:pt>
                <c:pt idx="187">
                  <c:v>3.7450000000000001</c:v>
                </c:pt>
                <c:pt idx="188">
                  <c:v>3.778</c:v>
                </c:pt>
                <c:pt idx="189">
                  <c:v>3.778</c:v>
                </c:pt>
                <c:pt idx="190">
                  <c:v>3.8109999999999999</c:v>
                </c:pt>
                <c:pt idx="191">
                  <c:v>3.8109999999999999</c:v>
                </c:pt>
                <c:pt idx="192">
                  <c:v>3.8439999999999999</c:v>
                </c:pt>
                <c:pt idx="193">
                  <c:v>3.8439999999999999</c:v>
                </c:pt>
                <c:pt idx="194">
                  <c:v>3.8769999999999998</c:v>
                </c:pt>
                <c:pt idx="195">
                  <c:v>3.8769999999999998</c:v>
                </c:pt>
                <c:pt idx="196">
                  <c:v>3.91</c:v>
                </c:pt>
                <c:pt idx="197">
                  <c:v>3.91</c:v>
                </c:pt>
                <c:pt idx="198">
                  <c:v>3.9750000000000001</c:v>
                </c:pt>
                <c:pt idx="199">
                  <c:v>3.9750000000000001</c:v>
                </c:pt>
                <c:pt idx="200">
                  <c:v>4.0410000000000004</c:v>
                </c:pt>
                <c:pt idx="201">
                  <c:v>4.0410000000000004</c:v>
                </c:pt>
                <c:pt idx="202">
                  <c:v>4.1070000000000002</c:v>
                </c:pt>
                <c:pt idx="203">
                  <c:v>4.1070000000000002</c:v>
                </c:pt>
                <c:pt idx="204">
                  <c:v>4.1399999999999997</c:v>
                </c:pt>
                <c:pt idx="205">
                  <c:v>4.1399999999999997</c:v>
                </c:pt>
                <c:pt idx="206">
                  <c:v>4.1719999999999997</c:v>
                </c:pt>
                <c:pt idx="207">
                  <c:v>4.1719999999999997</c:v>
                </c:pt>
                <c:pt idx="208">
                  <c:v>4.2050000000000001</c:v>
                </c:pt>
                <c:pt idx="209">
                  <c:v>4.2050000000000001</c:v>
                </c:pt>
                <c:pt idx="210">
                  <c:v>4.2380000000000004</c:v>
                </c:pt>
                <c:pt idx="211">
                  <c:v>4.2380000000000004</c:v>
                </c:pt>
                <c:pt idx="212">
                  <c:v>4.2709999999999999</c:v>
                </c:pt>
                <c:pt idx="213">
                  <c:v>4.2709999999999999</c:v>
                </c:pt>
                <c:pt idx="214">
                  <c:v>4.3040000000000003</c:v>
                </c:pt>
                <c:pt idx="215">
                  <c:v>4.3040000000000003</c:v>
                </c:pt>
                <c:pt idx="216">
                  <c:v>4.3369999999999997</c:v>
                </c:pt>
                <c:pt idx="217">
                  <c:v>4.3369999999999997</c:v>
                </c:pt>
                <c:pt idx="218">
                  <c:v>4.37</c:v>
                </c:pt>
                <c:pt idx="219">
                  <c:v>4.37</c:v>
                </c:pt>
                <c:pt idx="220">
                  <c:v>4.4020000000000001</c:v>
                </c:pt>
                <c:pt idx="221">
                  <c:v>4.4020000000000001</c:v>
                </c:pt>
                <c:pt idx="222">
                  <c:v>4.4349999999999996</c:v>
                </c:pt>
                <c:pt idx="223">
                  <c:v>4.4349999999999996</c:v>
                </c:pt>
                <c:pt idx="224">
                  <c:v>4.468</c:v>
                </c:pt>
                <c:pt idx="225">
                  <c:v>4.468</c:v>
                </c:pt>
                <c:pt idx="226">
                  <c:v>4.5010000000000003</c:v>
                </c:pt>
                <c:pt idx="227">
                  <c:v>4.5010000000000003</c:v>
                </c:pt>
                <c:pt idx="228">
                  <c:v>4.5339999999999998</c:v>
                </c:pt>
                <c:pt idx="229">
                  <c:v>4.5339999999999998</c:v>
                </c:pt>
                <c:pt idx="230">
                  <c:v>4.5670000000000002</c:v>
                </c:pt>
                <c:pt idx="231">
                  <c:v>4.5670000000000002</c:v>
                </c:pt>
                <c:pt idx="232">
                  <c:v>4.6980000000000004</c:v>
                </c:pt>
                <c:pt idx="233">
                  <c:v>4.6980000000000004</c:v>
                </c:pt>
                <c:pt idx="234">
                  <c:v>4.7640000000000002</c:v>
                </c:pt>
                <c:pt idx="235">
                  <c:v>4.7640000000000002</c:v>
                </c:pt>
                <c:pt idx="236">
                  <c:v>4.7969999999999997</c:v>
                </c:pt>
                <c:pt idx="237">
                  <c:v>4.7969999999999997</c:v>
                </c:pt>
                <c:pt idx="238">
                  <c:v>4.83</c:v>
                </c:pt>
                <c:pt idx="239">
                  <c:v>4.83</c:v>
                </c:pt>
                <c:pt idx="240">
                  <c:v>4.8620000000000001</c:v>
                </c:pt>
                <c:pt idx="241">
                  <c:v>4.8620000000000001</c:v>
                </c:pt>
                <c:pt idx="242">
                  <c:v>4.9279999999999999</c:v>
                </c:pt>
                <c:pt idx="243">
                  <c:v>4.9279999999999999</c:v>
                </c:pt>
                <c:pt idx="244">
                  <c:v>4.9610000000000003</c:v>
                </c:pt>
                <c:pt idx="245">
                  <c:v>4.9610000000000003</c:v>
                </c:pt>
                <c:pt idx="246">
                  <c:v>4.9939999999999998</c:v>
                </c:pt>
                <c:pt idx="247">
                  <c:v>4.9939999999999998</c:v>
                </c:pt>
                <c:pt idx="248">
                  <c:v>5.0919999999999996</c:v>
                </c:pt>
                <c:pt idx="249">
                  <c:v>5.0919999999999996</c:v>
                </c:pt>
                <c:pt idx="250">
                  <c:v>5.125</c:v>
                </c:pt>
                <c:pt idx="251">
                  <c:v>5.125</c:v>
                </c:pt>
                <c:pt idx="252">
                  <c:v>5.1909999999999998</c:v>
                </c:pt>
                <c:pt idx="253">
                  <c:v>5.1909999999999998</c:v>
                </c:pt>
                <c:pt idx="254">
                  <c:v>5.2569999999999997</c:v>
                </c:pt>
                <c:pt idx="255">
                  <c:v>5.2569999999999997</c:v>
                </c:pt>
                <c:pt idx="256">
                  <c:v>5.29</c:v>
                </c:pt>
                <c:pt idx="257">
                  <c:v>5.29</c:v>
                </c:pt>
                <c:pt idx="258">
                  <c:v>5.3550000000000004</c:v>
                </c:pt>
                <c:pt idx="259">
                  <c:v>5.3550000000000004</c:v>
                </c:pt>
                <c:pt idx="260">
                  <c:v>5.3879999999999999</c:v>
                </c:pt>
                <c:pt idx="261">
                  <c:v>5.3879999999999999</c:v>
                </c:pt>
                <c:pt idx="262">
                  <c:v>5.4210000000000003</c:v>
                </c:pt>
                <c:pt idx="263">
                  <c:v>5.4210000000000003</c:v>
                </c:pt>
                <c:pt idx="264">
                  <c:v>5.4539999999999997</c:v>
                </c:pt>
                <c:pt idx="265">
                  <c:v>5.4539999999999997</c:v>
                </c:pt>
                <c:pt idx="266">
                  <c:v>5.4870000000000001</c:v>
                </c:pt>
                <c:pt idx="267">
                  <c:v>5.4870000000000001</c:v>
                </c:pt>
                <c:pt idx="268">
                  <c:v>5.52</c:v>
                </c:pt>
                <c:pt idx="269">
                  <c:v>5.52</c:v>
                </c:pt>
                <c:pt idx="270">
                  <c:v>5.5519999999999996</c:v>
                </c:pt>
                <c:pt idx="271">
                  <c:v>5.5519999999999996</c:v>
                </c:pt>
                <c:pt idx="272">
                  <c:v>5.6180000000000003</c:v>
                </c:pt>
                <c:pt idx="273">
                  <c:v>5.6180000000000003</c:v>
                </c:pt>
                <c:pt idx="274">
                  <c:v>5.6509999999999998</c:v>
                </c:pt>
                <c:pt idx="275">
                  <c:v>5.6509999999999998</c:v>
                </c:pt>
                <c:pt idx="276">
                  <c:v>5.6509999999999998</c:v>
                </c:pt>
                <c:pt idx="277">
                  <c:v>5.6840000000000002</c:v>
                </c:pt>
                <c:pt idx="278">
                  <c:v>5.6840000000000002</c:v>
                </c:pt>
                <c:pt idx="279">
                  <c:v>5.7169999999999996</c:v>
                </c:pt>
                <c:pt idx="280">
                  <c:v>5.7169999999999996</c:v>
                </c:pt>
                <c:pt idx="281">
                  <c:v>5.7489999999999997</c:v>
                </c:pt>
                <c:pt idx="282">
                  <c:v>5.7489999999999997</c:v>
                </c:pt>
                <c:pt idx="283">
                  <c:v>5.8150000000000004</c:v>
                </c:pt>
                <c:pt idx="284">
                  <c:v>5.8150000000000004</c:v>
                </c:pt>
                <c:pt idx="285">
                  <c:v>5.8479999999999999</c:v>
                </c:pt>
                <c:pt idx="286">
                  <c:v>5.8479999999999999</c:v>
                </c:pt>
                <c:pt idx="287">
                  <c:v>5.8810000000000002</c:v>
                </c:pt>
                <c:pt idx="288">
                  <c:v>5.8810000000000002</c:v>
                </c:pt>
                <c:pt idx="289">
                  <c:v>5.8810000000000002</c:v>
                </c:pt>
                <c:pt idx="290">
                  <c:v>5.9139999999999997</c:v>
                </c:pt>
                <c:pt idx="291">
                  <c:v>5.9139999999999997</c:v>
                </c:pt>
                <c:pt idx="292">
                  <c:v>5.9470000000000001</c:v>
                </c:pt>
                <c:pt idx="293">
                  <c:v>5.9470000000000001</c:v>
                </c:pt>
                <c:pt idx="294">
                  <c:v>6.0119999999999996</c:v>
                </c:pt>
                <c:pt idx="295">
                  <c:v>6.0119999999999996</c:v>
                </c:pt>
                <c:pt idx="296">
                  <c:v>6.0119999999999996</c:v>
                </c:pt>
                <c:pt idx="297">
                  <c:v>6.0449999999999999</c:v>
                </c:pt>
                <c:pt idx="298">
                  <c:v>6.0449999999999999</c:v>
                </c:pt>
                <c:pt idx="299">
                  <c:v>6.1109999999999998</c:v>
                </c:pt>
                <c:pt idx="300">
                  <c:v>6.1109999999999998</c:v>
                </c:pt>
                <c:pt idx="301">
                  <c:v>6.1440000000000001</c:v>
                </c:pt>
                <c:pt idx="302">
                  <c:v>6.1440000000000001</c:v>
                </c:pt>
                <c:pt idx="303">
                  <c:v>6.2089999999999996</c:v>
                </c:pt>
                <c:pt idx="304">
                  <c:v>6.2089999999999996</c:v>
                </c:pt>
                <c:pt idx="305">
                  <c:v>6.2750000000000004</c:v>
                </c:pt>
                <c:pt idx="306">
                  <c:v>6.2750000000000004</c:v>
                </c:pt>
                <c:pt idx="307">
                  <c:v>6.407</c:v>
                </c:pt>
                <c:pt idx="308">
                  <c:v>6.407</c:v>
                </c:pt>
                <c:pt idx="309">
                  <c:v>6.4390000000000001</c:v>
                </c:pt>
                <c:pt idx="310">
                  <c:v>6.4390000000000001</c:v>
                </c:pt>
                <c:pt idx="311">
                  <c:v>6.4720000000000004</c:v>
                </c:pt>
                <c:pt idx="312">
                  <c:v>6.4720000000000004</c:v>
                </c:pt>
                <c:pt idx="313">
                  <c:v>6.5049999999999999</c:v>
                </c:pt>
                <c:pt idx="314">
                  <c:v>6.5049999999999999</c:v>
                </c:pt>
                <c:pt idx="315">
                  <c:v>6.5709999999999997</c:v>
                </c:pt>
                <c:pt idx="316">
                  <c:v>6.5709999999999997</c:v>
                </c:pt>
                <c:pt idx="317">
                  <c:v>6.6369999999999996</c:v>
                </c:pt>
                <c:pt idx="318">
                  <c:v>6.6369999999999996</c:v>
                </c:pt>
                <c:pt idx="319">
                  <c:v>6.702</c:v>
                </c:pt>
                <c:pt idx="320">
                  <c:v>6.702</c:v>
                </c:pt>
                <c:pt idx="321">
                  <c:v>6.7350000000000003</c:v>
                </c:pt>
                <c:pt idx="322">
                  <c:v>6.7350000000000003</c:v>
                </c:pt>
                <c:pt idx="323">
                  <c:v>6.7679999999999998</c:v>
                </c:pt>
                <c:pt idx="324">
                  <c:v>6.7679999999999998</c:v>
                </c:pt>
                <c:pt idx="325">
                  <c:v>6.8010000000000002</c:v>
                </c:pt>
                <c:pt idx="326">
                  <c:v>6.8010000000000002</c:v>
                </c:pt>
                <c:pt idx="327">
                  <c:v>6.867</c:v>
                </c:pt>
                <c:pt idx="328">
                  <c:v>6.867</c:v>
                </c:pt>
                <c:pt idx="329">
                  <c:v>6.899</c:v>
                </c:pt>
                <c:pt idx="330">
                  <c:v>6.899</c:v>
                </c:pt>
                <c:pt idx="331">
                  <c:v>6.9649999999999999</c:v>
                </c:pt>
                <c:pt idx="332">
                  <c:v>6.9649999999999999</c:v>
                </c:pt>
                <c:pt idx="333">
                  <c:v>7.0309999999999997</c:v>
                </c:pt>
                <c:pt idx="334">
                  <c:v>7.0309999999999997</c:v>
                </c:pt>
                <c:pt idx="335">
                  <c:v>7.0640000000000001</c:v>
                </c:pt>
                <c:pt idx="336">
                  <c:v>7.0640000000000001</c:v>
                </c:pt>
                <c:pt idx="337">
                  <c:v>7.0970000000000004</c:v>
                </c:pt>
                <c:pt idx="338">
                  <c:v>7.0970000000000004</c:v>
                </c:pt>
                <c:pt idx="339">
                  <c:v>7.1289999999999996</c:v>
                </c:pt>
                <c:pt idx="340">
                  <c:v>7.1289999999999996</c:v>
                </c:pt>
                <c:pt idx="341">
                  <c:v>7.1619999999999999</c:v>
                </c:pt>
                <c:pt idx="342">
                  <c:v>7.1619999999999999</c:v>
                </c:pt>
                <c:pt idx="343">
                  <c:v>7.2279999999999998</c:v>
                </c:pt>
                <c:pt idx="344">
                  <c:v>7.2279999999999998</c:v>
                </c:pt>
                <c:pt idx="345">
                  <c:v>7.2610000000000001</c:v>
                </c:pt>
                <c:pt idx="346">
                  <c:v>7.2610000000000001</c:v>
                </c:pt>
                <c:pt idx="347">
                  <c:v>7.2939999999999996</c:v>
                </c:pt>
                <c:pt idx="348">
                  <c:v>7.2939999999999996</c:v>
                </c:pt>
                <c:pt idx="349">
                  <c:v>7.3259999999999996</c:v>
                </c:pt>
                <c:pt idx="350">
                  <c:v>7.3259999999999996</c:v>
                </c:pt>
                <c:pt idx="351">
                  <c:v>7.359</c:v>
                </c:pt>
                <c:pt idx="352">
                  <c:v>7.359</c:v>
                </c:pt>
                <c:pt idx="353">
                  <c:v>7.3920000000000003</c:v>
                </c:pt>
                <c:pt idx="354">
                  <c:v>7.3920000000000003</c:v>
                </c:pt>
                <c:pt idx="355">
                  <c:v>7.4580000000000002</c:v>
                </c:pt>
                <c:pt idx="356">
                  <c:v>7.4580000000000002</c:v>
                </c:pt>
                <c:pt idx="357">
                  <c:v>7.4909999999999997</c:v>
                </c:pt>
                <c:pt idx="358">
                  <c:v>7.4909999999999997</c:v>
                </c:pt>
                <c:pt idx="359">
                  <c:v>7.524</c:v>
                </c:pt>
                <c:pt idx="360">
                  <c:v>7.524</c:v>
                </c:pt>
                <c:pt idx="361">
                  <c:v>7.6219999999999999</c:v>
                </c:pt>
                <c:pt idx="362">
                  <c:v>7.6219999999999999</c:v>
                </c:pt>
                <c:pt idx="363">
                  <c:v>7.6550000000000002</c:v>
                </c:pt>
                <c:pt idx="364">
                  <c:v>7.6550000000000002</c:v>
                </c:pt>
                <c:pt idx="365">
                  <c:v>7.6879999999999997</c:v>
                </c:pt>
                <c:pt idx="366">
                  <c:v>7.6879999999999997</c:v>
                </c:pt>
                <c:pt idx="367">
                  <c:v>7.7859999999999996</c:v>
                </c:pt>
                <c:pt idx="368">
                  <c:v>7.7859999999999996</c:v>
                </c:pt>
                <c:pt idx="369">
                  <c:v>7.8520000000000003</c:v>
                </c:pt>
                <c:pt idx="370">
                  <c:v>7.8520000000000003</c:v>
                </c:pt>
                <c:pt idx="371">
                  <c:v>7.8849999999999998</c:v>
                </c:pt>
                <c:pt idx="372">
                  <c:v>7.8849999999999998</c:v>
                </c:pt>
                <c:pt idx="373">
                  <c:v>7.9180000000000001</c:v>
                </c:pt>
                <c:pt idx="374">
                  <c:v>7.9180000000000001</c:v>
                </c:pt>
                <c:pt idx="375">
                  <c:v>7.9509999999999996</c:v>
                </c:pt>
                <c:pt idx="376">
                  <c:v>7.9509999999999996</c:v>
                </c:pt>
                <c:pt idx="377">
                  <c:v>7.9509999999999996</c:v>
                </c:pt>
                <c:pt idx="378">
                  <c:v>7.984</c:v>
                </c:pt>
                <c:pt idx="379">
                  <c:v>7.984</c:v>
                </c:pt>
                <c:pt idx="380">
                  <c:v>8.016</c:v>
                </c:pt>
                <c:pt idx="381">
                  <c:v>8.016</c:v>
                </c:pt>
                <c:pt idx="382">
                  <c:v>8.0489999999999995</c:v>
                </c:pt>
                <c:pt idx="383">
                  <c:v>8.0489999999999995</c:v>
                </c:pt>
                <c:pt idx="384">
                  <c:v>8.1809999999999992</c:v>
                </c:pt>
                <c:pt idx="385">
                  <c:v>8.1809999999999992</c:v>
                </c:pt>
                <c:pt idx="386">
                  <c:v>8.2140000000000004</c:v>
                </c:pt>
                <c:pt idx="387">
                  <c:v>8.2140000000000004</c:v>
                </c:pt>
                <c:pt idx="388">
                  <c:v>8.2789999999999999</c:v>
                </c:pt>
                <c:pt idx="389">
                  <c:v>8.2789999999999999</c:v>
                </c:pt>
                <c:pt idx="390">
                  <c:v>8.3119999999999994</c:v>
                </c:pt>
                <c:pt idx="391">
                  <c:v>8.3119999999999994</c:v>
                </c:pt>
                <c:pt idx="392">
                  <c:v>8.3450000000000006</c:v>
                </c:pt>
                <c:pt idx="393">
                  <c:v>8.3450000000000006</c:v>
                </c:pt>
                <c:pt idx="394">
                  <c:v>8.4109999999999996</c:v>
                </c:pt>
                <c:pt idx="395">
                  <c:v>8.4109999999999996</c:v>
                </c:pt>
                <c:pt idx="396">
                  <c:v>8.5090000000000003</c:v>
                </c:pt>
                <c:pt idx="397">
                  <c:v>8.5090000000000003</c:v>
                </c:pt>
                <c:pt idx="398">
                  <c:v>8.5419999999999998</c:v>
                </c:pt>
                <c:pt idx="399">
                  <c:v>8.5419999999999998</c:v>
                </c:pt>
                <c:pt idx="400">
                  <c:v>8.5749999999999993</c:v>
                </c:pt>
                <c:pt idx="401">
                  <c:v>8.5749999999999993</c:v>
                </c:pt>
                <c:pt idx="402">
                  <c:v>8.6080000000000005</c:v>
                </c:pt>
                <c:pt idx="403">
                  <c:v>8.6080000000000005</c:v>
                </c:pt>
                <c:pt idx="404">
                  <c:v>8.641</c:v>
                </c:pt>
                <c:pt idx="405">
                  <c:v>8.641</c:v>
                </c:pt>
                <c:pt idx="406">
                  <c:v>8.8049999999999997</c:v>
                </c:pt>
                <c:pt idx="407">
                  <c:v>8.8049999999999997</c:v>
                </c:pt>
                <c:pt idx="408">
                  <c:v>8.8710000000000004</c:v>
                </c:pt>
                <c:pt idx="409">
                  <c:v>8.8710000000000004</c:v>
                </c:pt>
                <c:pt idx="410">
                  <c:v>8.9359999999999999</c:v>
                </c:pt>
                <c:pt idx="411">
                  <c:v>8.9359999999999999</c:v>
                </c:pt>
                <c:pt idx="412">
                  <c:v>8.9689999999999994</c:v>
                </c:pt>
                <c:pt idx="413">
                  <c:v>8.9689999999999994</c:v>
                </c:pt>
                <c:pt idx="414">
                  <c:v>9.0020000000000007</c:v>
                </c:pt>
                <c:pt idx="415">
                  <c:v>9.0020000000000007</c:v>
                </c:pt>
                <c:pt idx="416">
                  <c:v>9.0350000000000001</c:v>
                </c:pt>
                <c:pt idx="417">
                  <c:v>9.0350000000000001</c:v>
                </c:pt>
                <c:pt idx="418">
                  <c:v>9.1660000000000004</c:v>
                </c:pt>
                <c:pt idx="419">
                  <c:v>9.1660000000000004</c:v>
                </c:pt>
                <c:pt idx="420">
                  <c:v>9.298</c:v>
                </c:pt>
                <c:pt idx="421">
                  <c:v>9.298</c:v>
                </c:pt>
                <c:pt idx="422">
                  <c:v>9.3309999999999995</c:v>
                </c:pt>
                <c:pt idx="423">
                  <c:v>9.3309999999999995</c:v>
                </c:pt>
                <c:pt idx="424">
                  <c:v>9.3960000000000008</c:v>
                </c:pt>
                <c:pt idx="425">
                  <c:v>9.3960000000000008</c:v>
                </c:pt>
                <c:pt idx="426">
                  <c:v>9.4290000000000003</c:v>
                </c:pt>
                <c:pt idx="427">
                  <c:v>9.4290000000000003</c:v>
                </c:pt>
                <c:pt idx="428">
                  <c:v>9.4619999999999997</c:v>
                </c:pt>
                <c:pt idx="429">
                  <c:v>9.4619999999999997</c:v>
                </c:pt>
                <c:pt idx="430">
                  <c:v>9.4949999999999992</c:v>
                </c:pt>
                <c:pt idx="431">
                  <c:v>9.4949999999999992</c:v>
                </c:pt>
                <c:pt idx="432">
                  <c:v>9.593</c:v>
                </c:pt>
                <c:pt idx="433">
                  <c:v>9.593</c:v>
                </c:pt>
                <c:pt idx="434">
                  <c:v>9.6259999999999994</c:v>
                </c:pt>
                <c:pt idx="435">
                  <c:v>9.6259999999999994</c:v>
                </c:pt>
                <c:pt idx="436">
                  <c:v>9.6590000000000007</c:v>
                </c:pt>
                <c:pt idx="437">
                  <c:v>9.6590000000000007</c:v>
                </c:pt>
                <c:pt idx="438">
                  <c:v>9.7910000000000004</c:v>
                </c:pt>
                <c:pt idx="439">
                  <c:v>9.7910000000000004</c:v>
                </c:pt>
                <c:pt idx="440">
                  <c:v>9.8889999999999993</c:v>
                </c:pt>
                <c:pt idx="441">
                  <c:v>9.8889999999999993</c:v>
                </c:pt>
                <c:pt idx="442">
                  <c:v>9.9220000000000006</c:v>
                </c:pt>
                <c:pt idx="443">
                  <c:v>9.9220000000000006</c:v>
                </c:pt>
                <c:pt idx="444">
                  <c:v>10.021000000000001</c:v>
                </c:pt>
                <c:pt idx="445">
                  <c:v>10.021000000000001</c:v>
                </c:pt>
                <c:pt idx="446">
                  <c:v>10.086</c:v>
                </c:pt>
                <c:pt idx="447">
                  <c:v>10.086</c:v>
                </c:pt>
                <c:pt idx="448">
                  <c:v>10.185</c:v>
                </c:pt>
                <c:pt idx="449">
                  <c:v>10.185</c:v>
                </c:pt>
                <c:pt idx="450">
                  <c:v>10.282999999999999</c:v>
                </c:pt>
                <c:pt idx="451">
                  <c:v>10.282999999999999</c:v>
                </c:pt>
                <c:pt idx="452">
                  <c:v>10.316000000000001</c:v>
                </c:pt>
                <c:pt idx="453">
                  <c:v>10.316000000000001</c:v>
                </c:pt>
                <c:pt idx="454">
                  <c:v>10.382</c:v>
                </c:pt>
                <c:pt idx="455">
                  <c:v>10.382</c:v>
                </c:pt>
                <c:pt idx="456">
                  <c:v>10.414999999999999</c:v>
                </c:pt>
                <c:pt idx="457">
                  <c:v>10.414999999999999</c:v>
                </c:pt>
                <c:pt idx="458">
                  <c:v>10.448</c:v>
                </c:pt>
                <c:pt idx="459">
                  <c:v>10.448</c:v>
                </c:pt>
                <c:pt idx="460">
                  <c:v>10.545999999999999</c:v>
                </c:pt>
                <c:pt idx="461">
                  <c:v>10.545999999999999</c:v>
                </c:pt>
                <c:pt idx="462">
                  <c:v>10.612</c:v>
                </c:pt>
                <c:pt idx="463">
                  <c:v>10.612</c:v>
                </c:pt>
                <c:pt idx="464">
                  <c:v>10.678000000000001</c:v>
                </c:pt>
                <c:pt idx="465">
                  <c:v>10.678000000000001</c:v>
                </c:pt>
                <c:pt idx="466">
                  <c:v>10.743</c:v>
                </c:pt>
                <c:pt idx="467">
                  <c:v>10.743</c:v>
                </c:pt>
                <c:pt idx="468">
                  <c:v>10.776</c:v>
                </c:pt>
                <c:pt idx="469">
                  <c:v>10.776</c:v>
                </c:pt>
                <c:pt idx="470">
                  <c:v>10.808999999999999</c:v>
                </c:pt>
                <c:pt idx="471">
                  <c:v>10.808999999999999</c:v>
                </c:pt>
                <c:pt idx="472">
                  <c:v>10.973000000000001</c:v>
                </c:pt>
                <c:pt idx="473">
                  <c:v>10.973000000000001</c:v>
                </c:pt>
                <c:pt idx="474">
                  <c:v>10.973000000000001</c:v>
                </c:pt>
                <c:pt idx="475">
                  <c:v>11.071999999999999</c:v>
                </c:pt>
                <c:pt idx="476">
                  <c:v>11.105</c:v>
                </c:pt>
                <c:pt idx="477">
                  <c:v>11.105</c:v>
                </c:pt>
                <c:pt idx="478">
                  <c:v>11.105</c:v>
                </c:pt>
                <c:pt idx="479">
                  <c:v>11.138</c:v>
                </c:pt>
                <c:pt idx="480">
                  <c:v>11.138</c:v>
                </c:pt>
                <c:pt idx="481">
                  <c:v>11.17</c:v>
                </c:pt>
                <c:pt idx="482">
                  <c:v>11.17</c:v>
                </c:pt>
                <c:pt idx="483">
                  <c:v>11.202999999999999</c:v>
                </c:pt>
                <c:pt idx="484">
                  <c:v>11.202999999999999</c:v>
                </c:pt>
                <c:pt idx="485">
                  <c:v>11.4</c:v>
                </c:pt>
                <c:pt idx="486">
                  <c:v>11.4</c:v>
                </c:pt>
                <c:pt idx="487">
                  <c:v>11.433</c:v>
                </c:pt>
                <c:pt idx="488">
                  <c:v>11.433</c:v>
                </c:pt>
                <c:pt idx="489">
                  <c:v>11.465999999999999</c:v>
                </c:pt>
                <c:pt idx="490">
                  <c:v>11.465999999999999</c:v>
                </c:pt>
                <c:pt idx="491">
                  <c:v>11.499000000000001</c:v>
                </c:pt>
                <c:pt idx="492">
                  <c:v>11.499000000000001</c:v>
                </c:pt>
                <c:pt idx="493">
                  <c:v>11.532</c:v>
                </c:pt>
                <c:pt idx="494">
                  <c:v>11.63</c:v>
                </c:pt>
                <c:pt idx="495">
                  <c:v>11.63</c:v>
                </c:pt>
                <c:pt idx="496">
                  <c:v>11.663</c:v>
                </c:pt>
                <c:pt idx="497">
                  <c:v>11.663</c:v>
                </c:pt>
                <c:pt idx="498">
                  <c:v>11.728999999999999</c:v>
                </c:pt>
                <c:pt idx="499">
                  <c:v>11.795</c:v>
                </c:pt>
                <c:pt idx="500">
                  <c:v>11.795</c:v>
                </c:pt>
                <c:pt idx="501">
                  <c:v>11.86</c:v>
                </c:pt>
                <c:pt idx="502">
                  <c:v>11.86</c:v>
                </c:pt>
                <c:pt idx="503">
                  <c:v>11.86</c:v>
                </c:pt>
                <c:pt idx="504">
                  <c:v>11.893000000000001</c:v>
                </c:pt>
                <c:pt idx="505">
                  <c:v>11.926</c:v>
                </c:pt>
                <c:pt idx="506">
                  <c:v>11.926</c:v>
                </c:pt>
                <c:pt idx="507">
                  <c:v>11.959</c:v>
                </c:pt>
                <c:pt idx="508">
                  <c:v>11.959</c:v>
                </c:pt>
                <c:pt idx="509">
                  <c:v>11.959</c:v>
                </c:pt>
                <c:pt idx="510">
                  <c:v>11.992000000000001</c:v>
                </c:pt>
                <c:pt idx="511">
                  <c:v>12.025</c:v>
                </c:pt>
                <c:pt idx="512">
                  <c:v>12.025</c:v>
                </c:pt>
                <c:pt idx="513">
                  <c:v>12.025</c:v>
                </c:pt>
                <c:pt idx="514">
                  <c:v>12.09</c:v>
                </c:pt>
                <c:pt idx="515">
                  <c:v>12.09</c:v>
                </c:pt>
                <c:pt idx="516">
                  <c:v>12.09</c:v>
                </c:pt>
                <c:pt idx="517">
                  <c:v>12.122999999999999</c:v>
                </c:pt>
                <c:pt idx="518">
                  <c:v>12.156000000000001</c:v>
                </c:pt>
                <c:pt idx="519">
                  <c:v>12.189</c:v>
                </c:pt>
                <c:pt idx="520">
                  <c:v>12.222</c:v>
                </c:pt>
                <c:pt idx="521">
                  <c:v>12.222</c:v>
                </c:pt>
                <c:pt idx="522">
                  <c:v>12.222</c:v>
                </c:pt>
                <c:pt idx="523">
                  <c:v>12.255000000000001</c:v>
                </c:pt>
                <c:pt idx="524">
                  <c:v>12.287000000000001</c:v>
                </c:pt>
                <c:pt idx="525">
                  <c:v>12.287000000000001</c:v>
                </c:pt>
                <c:pt idx="526">
                  <c:v>12.287000000000001</c:v>
                </c:pt>
                <c:pt idx="527">
                  <c:v>12.32</c:v>
                </c:pt>
                <c:pt idx="528">
                  <c:v>12.353</c:v>
                </c:pt>
                <c:pt idx="529">
                  <c:v>12.353</c:v>
                </c:pt>
                <c:pt idx="530">
                  <c:v>12.353</c:v>
                </c:pt>
                <c:pt idx="531">
                  <c:v>12.385999999999999</c:v>
                </c:pt>
                <c:pt idx="532">
                  <c:v>12.385999999999999</c:v>
                </c:pt>
                <c:pt idx="533">
                  <c:v>12.419</c:v>
                </c:pt>
                <c:pt idx="534">
                  <c:v>12.419</c:v>
                </c:pt>
                <c:pt idx="535">
                  <c:v>12.419</c:v>
                </c:pt>
                <c:pt idx="536">
                  <c:v>12.452</c:v>
                </c:pt>
                <c:pt idx="537">
                  <c:v>12.452</c:v>
                </c:pt>
                <c:pt idx="538">
                  <c:v>12.452</c:v>
                </c:pt>
                <c:pt idx="539">
                  <c:v>12.484999999999999</c:v>
                </c:pt>
                <c:pt idx="540">
                  <c:v>12.484999999999999</c:v>
                </c:pt>
                <c:pt idx="541">
                  <c:v>12.583</c:v>
                </c:pt>
                <c:pt idx="542">
                  <c:v>12.583</c:v>
                </c:pt>
                <c:pt idx="543">
                  <c:v>12.583</c:v>
                </c:pt>
                <c:pt idx="544">
                  <c:v>12.616</c:v>
                </c:pt>
                <c:pt idx="545">
                  <c:v>12.648999999999999</c:v>
                </c:pt>
                <c:pt idx="546">
                  <c:v>12.682</c:v>
                </c:pt>
                <c:pt idx="547">
                  <c:v>12.747</c:v>
                </c:pt>
                <c:pt idx="548">
                  <c:v>12.747</c:v>
                </c:pt>
                <c:pt idx="549">
                  <c:v>12.78</c:v>
                </c:pt>
                <c:pt idx="550">
                  <c:v>12.78</c:v>
                </c:pt>
                <c:pt idx="551">
                  <c:v>12.813000000000001</c:v>
                </c:pt>
                <c:pt idx="552">
                  <c:v>12.813000000000001</c:v>
                </c:pt>
                <c:pt idx="553">
                  <c:v>13.01</c:v>
                </c:pt>
                <c:pt idx="554">
                  <c:v>13.01</c:v>
                </c:pt>
                <c:pt idx="555">
                  <c:v>13.076000000000001</c:v>
                </c:pt>
                <c:pt idx="556">
                  <c:v>13.076000000000001</c:v>
                </c:pt>
                <c:pt idx="557">
                  <c:v>13.273</c:v>
                </c:pt>
                <c:pt idx="558">
                  <c:v>13.273</c:v>
                </c:pt>
                <c:pt idx="559">
                  <c:v>13.305999999999999</c:v>
                </c:pt>
                <c:pt idx="560">
                  <c:v>13.305999999999999</c:v>
                </c:pt>
                <c:pt idx="561">
                  <c:v>13.436999999999999</c:v>
                </c:pt>
                <c:pt idx="562">
                  <c:v>13.436999999999999</c:v>
                </c:pt>
                <c:pt idx="563">
                  <c:v>13.536</c:v>
                </c:pt>
                <c:pt idx="564">
                  <c:v>13.536</c:v>
                </c:pt>
                <c:pt idx="565">
                  <c:v>13.667</c:v>
                </c:pt>
                <c:pt idx="566">
                  <c:v>13.667</c:v>
                </c:pt>
                <c:pt idx="567">
                  <c:v>13.864000000000001</c:v>
                </c:pt>
                <c:pt idx="568">
                  <c:v>13.864000000000001</c:v>
                </c:pt>
                <c:pt idx="569">
                  <c:v>13.897</c:v>
                </c:pt>
                <c:pt idx="570">
                  <c:v>13.897</c:v>
                </c:pt>
                <c:pt idx="571">
                  <c:v>13.93</c:v>
                </c:pt>
                <c:pt idx="572">
                  <c:v>13.996</c:v>
                </c:pt>
                <c:pt idx="573">
                  <c:v>13.996</c:v>
                </c:pt>
                <c:pt idx="574">
                  <c:v>14.292</c:v>
                </c:pt>
                <c:pt idx="575">
                  <c:v>14.292</c:v>
                </c:pt>
                <c:pt idx="576">
                  <c:v>14.587</c:v>
                </c:pt>
                <c:pt idx="577">
                  <c:v>14.587</c:v>
                </c:pt>
                <c:pt idx="578">
                  <c:v>14.62</c:v>
                </c:pt>
                <c:pt idx="579">
                  <c:v>14.62</c:v>
                </c:pt>
                <c:pt idx="580">
                  <c:v>14.784000000000001</c:v>
                </c:pt>
                <c:pt idx="581">
                  <c:v>14.784000000000001</c:v>
                </c:pt>
                <c:pt idx="582">
                  <c:v>14.85</c:v>
                </c:pt>
                <c:pt idx="583">
                  <c:v>14.85</c:v>
                </c:pt>
                <c:pt idx="584">
                  <c:v>14.916</c:v>
                </c:pt>
                <c:pt idx="585">
                  <c:v>14.916</c:v>
                </c:pt>
                <c:pt idx="586">
                  <c:v>15.047000000000001</c:v>
                </c:pt>
                <c:pt idx="587">
                  <c:v>15.047000000000001</c:v>
                </c:pt>
                <c:pt idx="588">
                  <c:v>15.179</c:v>
                </c:pt>
                <c:pt idx="589">
                  <c:v>15.179</c:v>
                </c:pt>
                <c:pt idx="590">
                  <c:v>15.244</c:v>
                </c:pt>
                <c:pt idx="591">
                  <c:v>15.244</c:v>
                </c:pt>
                <c:pt idx="592">
                  <c:v>15.276999999999999</c:v>
                </c:pt>
                <c:pt idx="593">
                  <c:v>15.276999999999999</c:v>
                </c:pt>
                <c:pt idx="594">
                  <c:v>15.441000000000001</c:v>
                </c:pt>
                <c:pt idx="595">
                  <c:v>15.441000000000001</c:v>
                </c:pt>
                <c:pt idx="596">
                  <c:v>15.507</c:v>
                </c:pt>
                <c:pt idx="597">
                  <c:v>15.507</c:v>
                </c:pt>
                <c:pt idx="598">
                  <c:v>15.606</c:v>
                </c:pt>
                <c:pt idx="599">
                  <c:v>15.606</c:v>
                </c:pt>
                <c:pt idx="600">
                  <c:v>15.737</c:v>
                </c:pt>
                <c:pt idx="601">
                  <c:v>15.737</c:v>
                </c:pt>
                <c:pt idx="602">
                  <c:v>15.901</c:v>
                </c:pt>
                <c:pt idx="603">
                  <c:v>16</c:v>
                </c:pt>
                <c:pt idx="604">
                  <c:v>16</c:v>
                </c:pt>
                <c:pt idx="605">
                  <c:v>16.065999999999999</c:v>
                </c:pt>
                <c:pt idx="606">
                  <c:v>16.065999999999999</c:v>
                </c:pt>
                <c:pt idx="607">
                  <c:v>16.131</c:v>
                </c:pt>
                <c:pt idx="608">
                  <c:v>16.131</c:v>
                </c:pt>
                <c:pt idx="609">
                  <c:v>16.131</c:v>
                </c:pt>
                <c:pt idx="610">
                  <c:v>16.196999999999999</c:v>
                </c:pt>
                <c:pt idx="611">
                  <c:v>16.23</c:v>
                </c:pt>
                <c:pt idx="612">
                  <c:v>16.23</c:v>
                </c:pt>
                <c:pt idx="613">
                  <c:v>16.329000000000001</c:v>
                </c:pt>
                <c:pt idx="614">
                  <c:v>16.329000000000001</c:v>
                </c:pt>
                <c:pt idx="615">
                  <c:v>16.393999999999998</c:v>
                </c:pt>
                <c:pt idx="616">
                  <c:v>16.393999999999998</c:v>
                </c:pt>
                <c:pt idx="617">
                  <c:v>16.722999999999999</c:v>
                </c:pt>
                <c:pt idx="618">
                  <c:v>16.722999999999999</c:v>
                </c:pt>
                <c:pt idx="619">
                  <c:v>16.853999999999999</c:v>
                </c:pt>
                <c:pt idx="620">
                  <c:v>16.853999999999999</c:v>
                </c:pt>
                <c:pt idx="621">
                  <c:v>16.887</c:v>
                </c:pt>
                <c:pt idx="622">
                  <c:v>16.887</c:v>
                </c:pt>
                <c:pt idx="623">
                  <c:v>16.887</c:v>
                </c:pt>
                <c:pt idx="624">
                  <c:v>16.952999999999999</c:v>
                </c:pt>
                <c:pt idx="625">
                  <c:v>16.952999999999999</c:v>
                </c:pt>
                <c:pt idx="626">
                  <c:v>17.018000000000001</c:v>
                </c:pt>
                <c:pt idx="627">
                  <c:v>17.018000000000001</c:v>
                </c:pt>
                <c:pt idx="628">
                  <c:v>17.183</c:v>
                </c:pt>
                <c:pt idx="629">
                  <c:v>17.183</c:v>
                </c:pt>
                <c:pt idx="630">
                  <c:v>17.347000000000001</c:v>
                </c:pt>
                <c:pt idx="631">
                  <c:v>17.347000000000001</c:v>
                </c:pt>
                <c:pt idx="632">
                  <c:v>17.544</c:v>
                </c:pt>
                <c:pt idx="633">
                  <c:v>17.544</c:v>
                </c:pt>
                <c:pt idx="634">
                  <c:v>17.707999999999998</c:v>
                </c:pt>
                <c:pt idx="635">
                  <c:v>17.707999999999998</c:v>
                </c:pt>
                <c:pt idx="636">
                  <c:v>17.741</c:v>
                </c:pt>
                <c:pt idx="637">
                  <c:v>17.741</c:v>
                </c:pt>
                <c:pt idx="638">
                  <c:v>17.84</c:v>
                </c:pt>
                <c:pt idx="639">
                  <c:v>17.84</c:v>
                </c:pt>
                <c:pt idx="640">
                  <c:v>17.905999999999999</c:v>
                </c:pt>
                <c:pt idx="641">
                  <c:v>17.905999999999999</c:v>
                </c:pt>
                <c:pt idx="642">
                  <c:v>18.036999999999999</c:v>
                </c:pt>
                <c:pt idx="643">
                  <c:v>18.036999999999999</c:v>
                </c:pt>
                <c:pt idx="644">
                  <c:v>18.07</c:v>
                </c:pt>
                <c:pt idx="645">
                  <c:v>18.07</c:v>
                </c:pt>
                <c:pt idx="646">
                  <c:v>18.562999999999999</c:v>
                </c:pt>
                <c:pt idx="647">
                  <c:v>18.562999999999999</c:v>
                </c:pt>
                <c:pt idx="648">
                  <c:v>18.727</c:v>
                </c:pt>
                <c:pt idx="649">
                  <c:v>18.727</c:v>
                </c:pt>
                <c:pt idx="650">
                  <c:v>18.824999999999999</c:v>
                </c:pt>
                <c:pt idx="651">
                  <c:v>18.824999999999999</c:v>
                </c:pt>
                <c:pt idx="652">
                  <c:v>19.023</c:v>
                </c:pt>
                <c:pt idx="653">
                  <c:v>19.023</c:v>
                </c:pt>
                <c:pt idx="654">
                  <c:v>19.088000000000001</c:v>
                </c:pt>
                <c:pt idx="655">
                  <c:v>19.088000000000001</c:v>
                </c:pt>
                <c:pt idx="656">
                  <c:v>19.120999999999999</c:v>
                </c:pt>
                <c:pt idx="657">
                  <c:v>19.120999999999999</c:v>
                </c:pt>
                <c:pt idx="658">
                  <c:v>19.253</c:v>
                </c:pt>
                <c:pt idx="659">
                  <c:v>19.253</c:v>
                </c:pt>
                <c:pt idx="660">
                  <c:v>19.350999999999999</c:v>
                </c:pt>
                <c:pt idx="661">
                  <c:v>19.350999999999999</c:v>
                </c:pt>
                <c:pt idx="662">
                  <c:v>19.417000000000002</c:v>
                </c:pt>
                <c:pt idx="663">
                  <c:v>19.417000000000002</c:v>
                </c:pt>
                <c:pt idx="664">
                  <c:v>19.876999999999999</c:v>
                </c:pt>
                <c:pt idx="665">
                  <c:v>19.876999999999999</c:v>
                </c:pt>
                <c:pt idx="666">
                  <c:v>20.041</c:v>
                </c:pt>
                <c:pt idx="667">
                  <c:v>20.041</c:v>
                </c:pt>
                <c:pt idx="668">
                  <c:v>20.172000000000001</c:v>
                </c:pt>
                <c:pt idx="669">
                  <c:v>20.172000000000001</c:v>
                </c:pt>
                <c:pt idx="670">
                  <c:v>20.337</c:v>
                </c:pt>
                <c:pt idx="671">
                  <c:v>20.337</c:v>
                </c:pt>
                <c:pt idx="672">
                  <c:v>20.402000000000001</c:v>
                </c:pt>
                <c:pt idx="673">
                  <c:v>20.402000000000001</c:v>
                </c:pt>
                <c:pt idx="674">
                  <c:v>20.533999999999999</c:v>
                </c:pt>
                <c:pt idx="675">
                  <c:v>20.533999999999999</c:v>
                </c:pt>
                <c:pt idx="676">
                  <c:v>20.533999999999999</c:v>
                </c:pt>
                <c:pt idx="677">
                  <c:v>20.567</c:v>
                </c:pt>
                <c:pt idx="678">
                  <c:v>20.567</c:v>
                </c:pt>
                <c:pt idx="679">
                  <c:v>20.632000000000001</c:v>
                </c:pt>
                <c:pt idx="680">
                  <c:v>20.632000000000001</c:v>
                </c:pt>
                <c:pt idx="681">
                  <c:v>20.698</c:v>
                </c:pt>
                <c:pt idx="682">
                  <c:v>20.698</c:v>
                </c:pt>
                <c:pt idx="683">
                  <c:v>20.895</c:v>
                </c:pt>
                <c:pt idx="684">
                  <c:v>20.895</c:v>
                </c:pt>
                <c:pt idx="685">
                  <c:v>20.994</c:v>
                </c:pt>
                <c:pt idx="686">
                  <c:v>20.994</c:v>
                </c:pt>
                <c:pt idx="687">
                  <c:v>21.06</c:v>
                </c:pt>
                <c:pt idx="688">
                  <c:v>21.06</c:v>
                </c:pt>
                <c:pt idx="689">
                  <c:v>21.158000000000001</c:v>
                </c:pt>
                <c:pt idx="690">
                  <c:v>21.224</c:v>
                </c:pt>
                <c:pt idx="691">
                  <c:v>21.224</c:v>
                </c:pt>
                <c:pt idx="692">
                  <c:v>21.257000000000001</c:v>
                </c:pt>
                <c:pt idx="693">
                  <c:v>21.257000000000001</c:v>
                </c:pt>
                <c:pt idx="694">
                  <c:v>21.651</c:v>
                </c:pt>
                <c:pt idx="695">
                  <c:v>22.045000000000002</c:v>
                </c:pt>
                <c:pt idx="696">
                  <c:v>22.143999999999998</c:v>
                </c:pt>
                <c:pt idx="697">
                  <c:v>22.143999999999998</c:v>
                </c:pt>
                <c:pt idx="698">
                  <c:v>22.407</c:v>
                </c:pt>
                <c:pt idx="699">
                  <c:v>22.407</c:v>
                </c:pt>
                <c:pt idx="700">
                  <c:v>22.439</c:v>
                </c:pt>
                <c:pt idx="701">
                  <c:v>22.439</c:v>
                </c:pt>
                <c:pt idx="702">
                  <c:v>22.439</c:v>
                </c:pt>
                <c:pt idx="703">
                  <c:v>22.472000000000001</c:v>
                </c:pt>
                <c:pt idx="704">
                  <c:v>22.965</c:v>
                </c:pt>
                <c:pt idx="705">
                  <c:v>22.965</c:v>
                </c:pt>
                <c:pt idx="706">
                  <c:v>22.965</c:v>
                </c:pt>
                <c:pt idx="707">
                  <c:v>23.030999999999999</c:v>
                </c:pt>
                <c:pt idx="708">
                  <c:v>23.030999999999999</c:v>
                </c:pt>
                <c:pt idx="709">
                  <c:v>23.030999999999999</c:v>
                </c:pt>
                <c:pt idx="710">
                  <c:v>23.195</c:v>
                </c:pt>
                <c:pt idx="711">
                  <c:v>23.294</c:v>
                </c:pt>
                <c:pt idx="712">
                  <c:v>23.294</c:v>
                </c:pt>
                <c:pt idx="713">
                  <c:v>23.294</c:v>
                </c:pt>
                <c:pt idx="714">
                  <c:v>23.391999999999999</c:v>
                </c:pt>
                <c:pt idx="715">
                  <c:v>23.425000000000001</c:v>
                </c:pt>
                <c:pt idx="716">
                  <c:v>23.425000000000001</c:v>
                </c:pt>
                <c:pt idx="717">
                  <c:v>23.457999999999998</c:v>
                </c:pt>
                <c:pt idx="718">
                  <c:v>23.457999999999998</c:v>
                </c:pt>
                <c:pt idx="719">
                  <c:v>23.457999999999998</c:v>
                </c:pt>
                <c:pt idx="720">
                  <c:v>23.491</c:v>
                </c:pt>
                <c:pt idx="721">
                  <c:v>23.524000000000001</c:v>
                </c:pt>
                <c:pt idx="722">
                  <c:v>23.721</c:v>
                </c:pt>
                <c:pt idx="723">
                  <c:v>23.754000000000001</c:v>
                </c:pt>
                <c:pt idx="724">
                  <c:v>23.885000000000002</c:v>
                </c:pt>
                <c:pt idx="725">
                  <c:v>23.885000000000002</c:v>
                </c:pt>
                <c:pt idx="726">
                  <c:v>23.885000000000002</c:v>
                </c:pt>
                <c:pt idx="727">
                  <c:v>23.917999999999999</c:v>
                </c:pt>
                <c:pt idx="728">
                  <c:v>23.951000000000001</c:v>
                </c:pt>
                <c:pt idx="729">
                  <c:v>23.984000000000002</c:v>
                </c:pt>
                <c:pt idx="730">
                  <c:v>24.015999999999998</c:v>
                </c:pt>
                <c:pt idx="731">
                  <c:v>24.048999999999999</c:v>
                </c:pt>
                <c:pt idx="732">
                  <c:v>24.082000000000001</c:v>
                </c:pt>
                <c:pt idx="733">
                  <c:v>24.114999999999998</c:v>
                </c:pt>
                <c:pt idx="734">
                  <c:v>24.148</c:v>
                </c:pt>
                <c:pt idx="735">
                  <c:v>24.181000000000001</c:v>
                </c:pt>
                <c:pt idx="736">
                  <c:v>24.213999999999999</c:v>
                </c:pt>
                <c:pt idx="737">
                  <c:v>24.245999999999999</c:v>
                </c:pt>
                <c:pt idx="738">
                  <c:v>24.279</c:v>
                </c:pt>
                <c:pt idx="739">
                  <c:v>24.312000000000001</c:v>
                </c:pt>
                <c:pt idx="740">
                  <c:v>24.344999999999999</c:v>
                </c:pt>
                <c:pt idx="741">
                  <c:v>24.344999999999999</c:v>
                </c:pt>
                <c:pt idx="742">
                  <c:v>24.344999999999999</c:v>
                </c:pt>
                <c:pt idx="743">
                  <c:v>24.378</c:v>
                </c:pt>
                <c:pt idx="744">
                  <c:v>24.443999999999999</c:v>
                </c:pt>
                <c:pt idx="745">
                  <c:v>24.475999999999999</c:v>
                </c:pt>
                <c:pt idx="746">
                  <c:v>24.542000000000002</c:v>
                </c:pt>
                <c:pt idx="747">
                  <c:v>24.542000000000002</c:v>
                </c:pt>
                <c:pt idx="748">
                  <c:v>24.542000000000002</c:v>
                </c:pt>
                <c:pt idx="749">
                  <c:v>24.574999999999999</c:v>
                </c:pt>
                <c:pt idx="750">
                  <c:v>24.608000000000001</c:v>
                </c:pt>
                <c:pt idx="751">
                  <c:v>24.608000000000001</c:v>
                </c:pt>
                <c:pt idx="752">
                  <c:v>24.608000000000001</c:v>
                </c:pt>
                <c:pt idx="753">
                  <c:v>24.640999999999998</c:v>
                </c:pt>
                <c:pt idx="754">
                  <c:v>24.673999999999999</c:v>
                </c:pt>
                <c:pt idx="755">
                  <c:v>24.706</c:v>
                </c:pt>
                <c:pt idx="756">
                  <c:v>24.706</c:v>
                </c:pt>
                <c:pt idx="757">
                  <c:v>24.771999999999998</c:v>
                </c:pt>
                <c:pt idx="758">
                  <c:v>24.805</c:v>
                </c:pt>
                <c:pt idx="759">
                  <c:v>24.838000000000001</c:v>
                </c:pt>
                <c:pt idx="760">
                  <c:v>24.936</c:v>
                </c:pt>
                <c:pt idx="761">
                  <c:v>24.969000000000001</c:v>
                </c:pt>
                <c:pt idx="762">
                  <c:v>24.969000000000001</c:v>
                </c:pt>
                <c:pt idx="763">
                  <c:v>24.969000000000001</c:v>
                </c:pt>
                <c:pt idx="764">
                  <c:v>25.068000000000001</c:v>
                </c:pt>
                <c:pt idx="765">
                  <c:v>25.100999999999999</c:v>
                </c:pt>
                <c:pt idx="766">
                  <c:v>25.462</c:v>
                </c:pt>
                <c:pt idx="767">
                  <c:v>25.495000000000001</c:v>
                </c:pt>
                <c:pt idx="768">
                  <c:v>25.593</c:v>
                </c:pt>
                <c:pt idx="769">
                  <c:v>25.593</c:v>
                </c:pt>
                <c:pt idx="770">
                  <c:v>25.757999999999999</c:v>
                </c:pt>
                <c:pt idx="771">
                  <c:v>25.823</c:v>
                </c:pt>
                <c:pt idx="772">
                  <c:v>25.888999999999999</c:v>
                </c:pt>
                <c:pt idx="773">
                  <c:v>25.888999999999999</c:v>
                </c:pt>
                <c:pt idx="774">
                  <c:v>25.922000000000001</c:v>
                </c:pt>
                <c:pt idx="775">
                  <c:v>25.922000000000001</c:v>
                </c:pt>
                <c:pt idx="776">
                  <c:v>26.053000000000001</c:v>
                </c:pt>
                <c:pt idx="777">
                  <c:v>26.053000000000001</c:v>
                </c:pt>
                <c:pt idx="778">
                  <c:v>26.085999999999999</c:v>
                </c:pt>
                <c:pt idx="779">
                  <c:v>26.085999999999999</c:v>
                </c:pt>
                <c:pt idx="780">
                  <c:v>26.611999999999998</c:v>
                </c:pt>
                <c:pt idx="781">
                  <c:v>26.611999999999998</c:v>
                </c:pt>
                <c:pt idx="782">
                  <c:v>27.006</c:v>
                </c:pt>
                <c:pt idx="783">
                  <c:v>27.138000000000002</c:v>
                </c:pt>
                <c:pt idx="784">
                  <c:v>27.268999999999998</c:v>
                </c:pt>
                <c:pt idx="785">
                  <c:v>27.268999999999998</c:v>
                </c:pt>
                <c:pt idx="786">
                  <c:v>27.4</c:v>
                </c:pt>
                <c:pt idx="787">
                  <c:v>27.4</c:v>
                </c:pt>
                <c:pt idx="788">
                  <c:v>27.433</c:v>
                </c:pt>
                <c:pt idx="789">
                  <c:v>27.433</c:v>
                </c:pt>
                <c:pt idx="790">
                  <c:v>27.532</c:v>
                </c:pt>
                <c:pt idx="791">
                  <c:v>27.663</c:v>
                </c:pt>
                <c:pt idx="792">
                  <c:v>27.663</c:v>
                </c:pt>
                <c:pt idx="793">
                  <c:v>27.827999999999999</c:v>
                </c:pt>
                <c:pt idx="794">
                  <c:v>27.827999999999999</c:v>
                </c:pt>
                <c:pt idx="795">
                  <c:v>27.959</c:v>
                </c:pt>
                <c:pt idx="796">
                  <c:v>28.385999999999999</c:v>
                </c:pt>
                <c:pt idx="797">
                  <c:v>28.385999999999999</c:v>
                </c:pt>
                <c:pt idx="798">
                  <c:v>28.419</c:v>
                </c:pt>
                <c:pt idx="799">
                  <c:v>28.419</c:v>
                </c:pt>
                <c:pt idx="800">
                  <c:v>28.55</c:v>
                </c:pt>
                <c:pt idx="801">
                  <c:v>28.55</c:v>
                </c:pt>
                <c:pt idx="802">
                  <c:v>28.649000000000001</c:v>
                </c:pt>
                <c:pt idx="803">
                  <c:v>28.649000000000001</c:v>
                </c:pt>
                <c:pt idx="804">
                  <c:v>28.911999999999999</c:v>
                </c:pt>
                <c:pt idx="805">
                  <c:v>29.175000000000001</c:v>
                </c:pt>
                <c:pt idx="806">
                  <c:v>29.437000000000001</c:v>
                </c:pt>
                <c:pt idx="807">
                  <c:v>29.568999999999999</c:v>
                </c:pt>
                <c:pt idx="808">
                  <c:v>29.568999999999999</c:v>
                </c:pt>
                <c:pt idx="809">
                  <c:v>29.667000000000002</c:v>
                </c:pt>
                <c:pt idx="810">
                  <c:v>29.7</c:v>
                </c:pt>
                <c:pt idx="811">
                  <c:v>29.765999999999998</c:v>
                </c:pt>
                <c:pt idx="812">
                  <c:v>29.765999999999998</c:v>
                </c:pt>
                <c:pt idx="813">
                  <c:v>29.798999999999999</c:v>
                </c:pt>
                <c:pt idx="814">
                  <c:v>29.798999999999999</c:v>
                </c:pt>
                <c:pt idx="815">
                  <c:v>29.995999999999999</c:v>
                </c:pt>
                <c:pt idx="816">
                  <c:v>29.995999999999999</c:v>
                </c:pt>
                <c:pt idx="817">
                  <c:v>29.995999999999999</c:v>
                </c:pt>
                <c:pt idx="818">
                  <c:v>30.422999999999998</c:v>
                </c:pt>
                <c:pt idx="819">
                  <c:v>30.422999999999998</c:v>
                </c:pt>
                <c:pt idx="820">
                  <c:v>31.047000000000001</c:v>
                </c:pt>
                <c:pt idx="821">
                  <c:v>31.146000000000001</c:v>
                </c:pt>
                <c:pt idx="822">
                  <c:v>31.146000000000001</c:v>
                </c:pt>
                <c:pt idx="823">
                  <c:v>31.31</c:v>
                </c:pt>
                <c:pt idx="824">
                  <c:v>31.31</c:v>
                </c:pt>
                <c:pt idx="825">
                  <c:v>31.408999999999999</c:v>
                </c:pt>
                <c:pt idx="826">
                  <c:v>31.474</c:v>
                </c:pt>
                <c:pt idx="827">
                  <c:v>31.474</c:v>
                </c:pt>
                <c:pt idx="828">
                  <c:v>31.77</c:v>
                </c:pt>
                <c:pt idx="829">
                  <c:v>31.77</c:v>
                </c:pt>
                <c:pt idx="830">
                  <c:v>31.835999999999999</c:v>
                </c:pt>
                <c:pt idx="831">
                  <c:v>31.835999999999999</c:v>
                </c:pt>
                <c:pt idx="832">
                  <c:v>31.901</c:v>
                </c:pt>
                <c:pt idx="833">
                  <c:v>31.901</c:v>
                </c:pt>
                <c:pt idx="834">
                  <c:v>31.966999999999999</c:v>
                </c:pt>
                <c:pt idx="835">
                  <c:v>32.229999999999997</c:v>
                </c:pt>
                <c:pt idx="836">
                  <c:v>32.229999999999997</c:v>
                </c:pt>
                <c:pt idx="837">
                  <c:v>32.427</c:v>
                </c:pt>
                <c:pt idx="838">
                  <c:v>32.46</c:v>
                </c:pt>
                <c:pt idx="839">
                  <c:v>32.526000000000003</c:v>
                </c:pt>
                <c:pt idx="840">
                  <c:v>32.526000000000003</c:v>
                </c:pt>
                <c:pt idx="841">
                  <c:v>32.853999999999999</c:v>
                </c:pt>
                <c:pt idx="842">
                  <c:v>32.853999999999999</c:v>
                </c:pt>
                <c:pt idx="843">
                  <c:v>32.92</c:v>
                </c:pt>
                <c:pt idx="844">
                  <c:v>33.051000000000002</c:v>
                </c:pt>
                <c:pt idx="845">
                  <c:v>33.15</c:v>
                </c:pt>
                <c:pt idx="846">
                  <c:v>33.412999999999997</c:v>
                </c:pt>
                <c:pt idx="847">
                  <c:v>33.412999999999997</c:v>
                </c:pt>
                <c:pt idx="848">
                  <c:v>33.445999999999998</c:v>
                </c:pt>
                <c:pt idx="849">
                  <c:v>33.840000000000003</c:v>
                </c:pt>
                <c:pt idx="850">
                  <c:v>33.840000000000003</c:v>
                </c:pt>
                <c:pt idx="851">
                  <c:v>33.905999999999999</c:v>
                </c:pt>
                <c:pt idx="852">
                  <c:v>34.103000000000002</c:v>
                </c:pt>
                <c:pt idx="853">
                  <c:v>34.267000000000003</c:v>
                </c:pt>
                <c:pt idx="854">
                  <c:v>34.332999999999998</c:v>
                </c:pt>
                <c:pt idx="855">
                  <c:v>34.332999999999998</c:v>
                </c:pt>
                <c:pt idx="856">
                  <c:v>34.332999999999998</c:v>
                </c:pt>
                <c:pt idx="857">
                  <c:v>34.366</c:v>
                </c:pt>
                <c:pt idx="858">
                  <c:v>34.366</c:v>
                </c:pt>
                <c:pt idx="859">
                  <c:v>34.563000000000002</c:v>
                </c:pt>
                <c:pt idx="860">
                  <c:v>34.76</c:v>
                </c:pt>
                <c:pt idx="861">
                  <c:v>34.857999999999997</c:v>
                </c:pt>
                <c:pt idx="862">
                  <c:v>34.857999999999997</c:v>
                </c:pt>
                <c:pt idx="863">
                  <c:v>34.890999999999998</c:v>
                </c:pt>
                <c:pt idx="864">
                  <c:v>34.890999999999998</c:v>
                </c:pt>
                <c:pt idx="865">
                  <c:v>34.923999999999999</c:v>
                </c:pt>
                <c:pt idx="866">
                  <c:v>35.186999999999998</c:v>
                </c:pt>
                <c:pt idx="867">
                  <c:v>35.22</c:v>
                </c:pt>
                <c:pt idx="868">
                  <c:v>35.253</c:v>
                </c:pt>
                <c:pt idx="869">
                  <c:v>35.284999999999997</c:v>
                </c:pt>
                <c:pt idx="870">
                  <c:v>35.284999999999997</c:v>
                </c:pt>
                <c:pt idx="871">
                  <c:v>35.350999999999999</c:v>
                </c:pt>
                <c:pt idx="872">
                  <c:v>35.384</c:v>
                </c:pt>
                <c:pt idx="873">
                  <c:v>35.417000000000002</c:v>
                </c:pt>
                <c:pt idx="874">
                  <c:v>35.450000000000003</c:v>
                </c:pt>
                <c:pt idx="875">
                  <c:v>35.482999999999997</c:v>
                </c:pt>
                <c:pt idx="876">
                  <c:v>35.581000000000003</c:v>
                </c:pt>
                <c:pt idx="877">
                  <c:v>35.613999999999997</c:v>
                </c:pt>
                <c:pt idx="878">
                  <c:v>35.646999999999998</c:v>
                </c:pt>
                <c:pt idx="879">
                  <c:v>35.68</c:v>
                </c:pt>
                <c:pt idx="880">
                  <c:v>35.744999999999997</c:v>
                </c:pt>
                <c:pt idx="881">
                  <c:v>35.777999999999999</c:v>
                </c:pt>
                <c:pt idx="882">
                  <c:v>35.811</c:v>
                </c:pt>
                <c:pt idx="883">
                  <c:v>35.844000000000001</c:v>
                </c:pt>
                <c:pt idx="884">
                  <c:v>35.877000000000002</c:v>
                </c:pt>
                <c:pt idx="885">
                  <c:v>35.942999999999998</c:v>
                </c:pt>
                <c:pt idx="886">
                  <c:v>35.975000000000001</c:v>
                </c:pt>
                <c:pt idx="887">
                  <c:v>35.975000000000001</c:v>
                </c:pt>
                <c:pt idx="888">
                  <c:v>36.008000000000003</c:v>
                </c:pt>
                <c:pt idx="889">
                  <c:v>36.040999999999997</c:v>
                </c:pt>
                <c:pt idx="890">
                  <c:v>36.073999999999998</c:v>
                </c:pt>
                <c:pt idx="891">
                  <c:v>36.106999999999999</c:v>
                </c:pt>
                <c:pt idx="892">
                  <c:v>36.14</c:v>
                </c:pt>
                <c:pt idx="893">
                  <c:v>36.171999999999997</c:v>
                </c:pt>
                <c:pt idx="894">
                  <c:v>36.204999999999998</c:v>
                </c:pt>
                <c:pt idx="895">
                  <c:v>36.271000000000001</c:v>
                </c:pt>
                <c:pt idx="896">
                  <c:v>36.369999999999997</c:v>
                </c:pt>
                <c:pt idx="897">
                  <c:v>36.402000000000001</c:v>
                </c:pt>
                <c:pt idx="898">
                  <c:v>36.435000000000002</c:v>
                </c:pt>
                <c:pt idx="899">
                  <c:v>36.435000000000002</c:v>
                </c:pt>
                <c:pt idx="900">
                  <c:v>36.435000000000002</c:v>
                </c:pt>
                <c:pt idx="901">
                  <c:v>36.500999999999998</c:v>
                </c:pt>
                <c:pt idx="902">
                  <c:v>36.500999999999998</c:v>
                </c:pt>
                <c:pt idx="903">
                  <c:v>36.500999999999998</c:v>
                </c:pt>
                <c:pt idx="904">
                  <c:v>36.533999999999999</c:v>
                </c:pt>
                <c:pt idx="905">
                  <c:v>36.567</c:v>
                </c:pt>
                <c:pt idx="906">
                  <c:v>36.796999999999997</c:v>
                </c:pt>
                <c:pt idx="907">
                  <c:v>36.83</c:v>
                </c:pt>
                <c:pt idx="908">
                  <c:v>36.927999999999997</c:v>
                </c:pt>
                <c:pt idx="909">
                  <c:v>36.994</c:v>
                </c:pt>
                <c:pt idx="910">
                  <c:v>37.027000000000001</c:v>
                </c:pt>
                <c:pt idx="911">
                  <c:v>37.06</c:v>
                </c:pt>
                <c:pt idx="912">
                  <c:v>37.06</c:v>
                </c:pt>
                <c:pt idx="913">
                  <c:v>37.06</c:v>
                </c:pt>
                <c:pt idx="914">
                  <c:v>37.223999999999997</c:v>
                </c:pt>
                <c:pt idx="915">
                  <c:v>37.29</c:v>
                </c:pt>
                <c:pt idx="916">
                  <c:v>37.322000000000003</c:v>
                </c:pt>
                <c:pt idx="917">
                  <c:v>37.454000000000001</c:v>
                </c:pt>
                <c:pt idx="918">
                  <c:v>37.947000000000003</c:v>
                </c:pt>
                <c:pt idx="919">
                  <c:v>37.947000000000003</c:v>
                </c:pt>
                <c:pt idx="920">
                  <c:v>37.978999999999999</c:v>
                </c:pt>
                <c:pt idx="921">
                  <c:v>38.110999999999997</c:v>
                </c:pt>
                <c:pt idx="922">
                  <c:v>38.110999999999997</c:v>
                </c:pt>
                <c:pt idx="923">
                  <c:v>38.110999999999997</c:v>
                </c:pt>
                <c:pt idx="924">
                  <c:v>38.274999999999999</c:v>
                </c:pt>
                <c:pt idx="925">
                  <c:v>38.274999999999999</c:v>
                </c:pt>
                <c:pt idx="926">
                  <c:v>38.308</c:v>
                </c:pt>
                <c:pt idx="927">
                  <c:v>38.374000000000002</c:v>
                </c:pt>
                <c:pt idx="928">
                  <c:v>38.439</c:v>
                </c:pt>
                <c:pt idx="929">
                  <c:v>38.439</c:v>
                </c:pt>
                <c:pt idx="930">
                  <c:v>38.801000000000002</c:v>
                </c:pt>
                <c:pt idx="931">
                  <c:v>38.801000000000002</c:v>
                </c:pt>
                <c:pt idx="932">
                  <c:v>38.899000000000001</c:v>
                </c:pt>
                <c:pt idx="933">
                  <c:v>38.899000000000001</c:v>
                </c:pt>
                <c:pt idx="934">
                  <c:v>39.064</c:v>
                </c:pt>
                <c:pt idx="935">
                  <c:v>39.097000000000001</c:v>
                </c:pt>
                <c:pt idx="936">
                  <c:v>39.688000000000002</c:v>
                </c:pt>
                <c:pt idx="937">
                  <c:v>39.688000000000002</c:v>
                </c:pt>
                <c:pt idx="938">
                  <c:v>39.720999999999997</c:v>
                </c:pt>
                <c:pt idx="939">
                  <c:v>39.720999999999997</c:v>
                </c:pt>
                <c:pt idx="940">
                  <c:v>39.753999999999998</c:v>
                </c:pt>
                <c:pt idx="941">
                  <c:v>39.753999999999998</c:v>
                </c:pt>
                <c:pt idx="942">
                  <c:v>39.884999999999998</c:v>
                </c:pt>
                <c:pt idx="943">
                  <c:v>40.082000000000001</c:v>
                </c:pt>
                <c:pt idx="944">
                  <c:v>40.082000000000001</c:v>
                </c:pt>
                <c:pt idx="945">
                  <c:v>40.115000000000002</c:v>
                </c:pt>
                <c:pt idx="946">
                  <c:v>40.148000000000003</c:v>
                </c:pt>
                <c:pt idx="947">
                  <c:v>40.148000000000003</c:v>
                </c:pt>
                <c:pt idx="948">
                  <c:v>40.575000000000003</c:v>
                </c:pt>
                <c:pt idx="949">
                  <c:v>40.575000000000003</c:v>
                </c:pt>
                <c:pt idx="950">
                  <c:v>40.575000000000003</c:v>
                </c:pt>
                <c:pt idx="951">
                  <c:v>40.871000000000002</c:v>
                </c:pt>
                <c:pt idx="952">
                  <c:v>40.871000000000002</c:v>
                </c:pt>
                <c:pt idx="953">
                  <c:v>41.002000000000002</c:v>
                </c:pt>
                <c:pt idx="954">
                  <c:v>41.002000000000002</c:v>
                </c:pt>
                <c:pt idx="955">
                  <c:v>41.527999999999999</c:v>
                </c:pt>
                <c:pt idx="956">
                  <c:v>41.625999999999998</c:v>
                </c:pt>
                <c:pt idx="957">
                  <c:v>42.021000000000001</c:v>
                </c:pt>
                <c:pt idx="958">
                  <c:v>42.185000000000002</c:v>
                </c:pt>
                <c:pt idx="959">
                  <c:v>42.512999999999998</c:v>
                </c:pt>
                <c:pt idx="960">
                  <c:v>42.512999999999998</c:v>
                </c:pt>
                <c:pt idx="961">
                  <c:v>42.579000000000001</c:v>
                </c:pt>
                <c:pt idx="962">
                  <c:v>42.579000000000001</c:v>
                </c:pt>
                <c:pt idx="963">
                  <c:v>42.743000000000002</c:v>
                </c:pt>
                <c:pt idx="964">
                  <c:v>42.875</c:v>
                </c:pt>
                <c:pt idx="965">
                  <c:v>42.875</c:v>
                </c:pt>
                <c:pt idx="966">
                  <c:v>42.94</c:v>
                </c:pt>
                <c:pt idx="967">
                  <c:v>42.94</c:v>
                </c:pt>
                <c:pt idx="968">
                  <c:v>43.662999999999997</c:v>
                </c:pt>
                <c:pt idx="969">
                  <c:v>43.762</c:v>
                </c:pt>
                <c:pt idx="970">
                  <c:v>43.762</c:v>
                </c:pt>
                <c:pt idx="971">
                  <c:v>43.959000000000003</c:v>
                </c:pt>
                <c:pt idx="972">
                  <c:v>44.286999999999999</c:v>
                </c:pt>
                <c:pt idx="973">
                  <c:v>44.286999999999999</c:v>
                </c:pt>
                <c:pt idx="974">
                  <c:v>44.32</c:v>
                </c:pt>
                <c:pt idx="975">
                  <c:v>44.418999999999997</c:v>
                </c:pt>
                <c:pt idx="976">
                  <c:v>44.418999999999997</c:v>
                </c:pt>
                <c:pt idx="977">
                  <c:v>44.682000000000002</c:v>
                </c:pt>
                <c:pt idx="978">
                  <c:v>44.682000000000002</c:v>
                </c:pt>
                <c:pt idx="979">
                  <c:v>44.911999999999999</c:v>
                </c:pt>
                <c:pt idx="980">
                  <c:v>44.945</c:v>
                </c:pt>
                <c:pt idx="981">
                  <c:v>45.01</c:v>
                </c:pt>
                <c:pt idx="982">
                  <c:v>45.01</c:v>
                </c:pt>
                <c:pt idx="983">
                  <c:v>45.142000000000003</c:v>
                </c:pt>
                <c:pt idx="984">
                  <c:v>45.305999999999997</c:v>
                </c:pt>
                <c:pt idx="985">
                  <c:v>45.47</c:v>
                </c:pt>
                <c:pt idx="986">
                  <c:v>45.93</c:v>
                </c:pt>
                <c:pt idx="987">
                  <c:v>46.029000000000003</c:v>
                </c:pt>
                <c:pt idx="988">
                  <c:v>46.356999999999999</c:v>
                </c:pt>
                <c:pt idx="989">
                  <c:v>46.356999999999999</c:v>
                </c:pt>
                <c:pt idx="990">
                  <c:v>46.752000000000002</c:v>
                </c:pt>
                <c:pt idx="991">
                  <c:v>46.883000000000003</c:v>
                </c:pt>
                <c:pt idx="992">
                  <c:v>46.883000000000003</c:v>
                </c:pt>
                <c:pt idx="993">
                  <c:v>46.883000000000003</c:v>
                </c:pt>
                <c:pt idx="994">
                  <c:v>47.014000000000003</c:v>
                </c:pt>
                <c:pt idx="995">
                  <c:v>47.014000000000003</c:v>
                </c:pt>
                <c:pt idx="996">
                  <c:v>47.046999999999997</c:v>
                </c:pt>
                <c:pt idx="997">
                  <c:v>47.113</c:v>
                </c:pt>
                <c:pt idx="998">
                  <c:v>47.146000000000001</c:v>
                </c:pt>
                <c:pt idx="999">
                  <c:v>47.277000000000001</c:v>
                </c:pt>
                <c:pt idx="1000">
                  <c:v>47.31</c:v>
                </c:pt>
                <c:pt idx="1001">
                  <c:v>47.375999999999998</c:v>
                </c:pt>
                <c:pt idx="1002">
                  <c:v>47.54</c:v>
                </c:pt>
                <c:pt idx="1003">
                  <c:v>47.573</c:v>
                </c:pt>
                <c:pt idx="1004">
                  <c:v>47.606000000000002</c:v>
                </c:pt>
                <c:pt idx="1005">
                  <c:v>47.77</c:v>
                </c:pt>
                <c:pt idx="1006">
                  <c:v>47.802999999999997</c:v>
                </c:pt>
                <c:pt idx="1007">
                  <c:v>47.835999999999999</c:v>
                </c:pt>
                <c:pt idx="1008">
                  <c:v>47.869</c:v>
                </c:pt>
                <c:pt idx="1009">
                  <c:v>47.933999999999997</c:v>
                </c:pt>
                <c:pt idx="1010">
                  <c:v>47.966999999999999</c:v>
                </c:pt>
                <c:pt idx="1011">
                  <c:v>48</c:v>
                </c:pt>
                <c:pt idx="1012">
                  <c:v>48.033000000000001</c:v>
                </c:pt>
                <c:pt idx="1013">
                  <c:v>48.066000000000003</c:v>
                </c:pt>
                <c:pt idx="1014">
                  <c:v>48.131</c:v>
                </c:pt>
                <c:pt idx="1015">
                  <c:v>48.131</c:v>
                </c:pt>
                <c:pt idx="1016">
                  <c:v>48.131</c:v>
                </c:pt>
                <c:pt idx="1017">
                  <c:v>48.197000000000003</c:v>
                </c:pt>
                <c:pt idx="1018">
                  <c:v>48.23</c:v>
                </c:pt>
                <c:pt idx="1019">
                  <c:v>48.295999999999999</c:v>
                </c:pt>
                <c:pt idx="1020">
                  <c:v>48.329000000000001</c:v>
                </c:pt>
                <c:pt idx="1021">
                  <c:v>48.329000000000001</c:v>
                </c:pt>
                <c:pt idx="1022">
                  <c:v>48.46</c:v>
                </c:pt>
                <c:pt idx="1023">
                  <c:v>48.493000000000002</c:v>
                </c:pt>
                <c:pt idx="1024">
                  <c:v>48.526000000000003</c:v>
                </c:pt>
                <c:pt idx="1025">
                  <c:v>48.558999999999997</c:v>
                </c:pt>
                <c:pt idx="1026">
                  <c:v>48.558999999999997</c:v>
                </c:pt>
                <c:pt idx="1027">
                  <c:v>48.558999999999997</c:v>
                </c:pt>
                <c:pt idx="1028">
                  <c:v>48.591000000000001</c:v>
                </c:pt>
                <c:pt idx="1029">
                  <c:v>48.624000000000002</c:v>
                </c:pt>
                <c:pt idx="1030">
                  <c:v>48.722999999999999</c:v>
                </c:pt>
                <c:pt idx="1031">
                  <c:v>48.756</c:v>
                </c:pt>
                <c:pt idx="1032">
                  <c:v>48.853999999999999</c:v>
                </c:pt>
                <c:pt idx="1033">
                  <c:v>48.887</c:v>
                </c:pt>
                <c:pt idx="1034">
                  <c:v>48.953000000000003</c:v>
                </c:pt>
                <c:pt idx="1035">
                  <c:v>49.018000000000001</c:v>
                </c:pt>
                <c:pt idx="1036">
                  <c:v>49.116999999999997</c:v>
                </c:pt>
                <c:pt idx="1037">
                  <c:v>49.183</c:v>
                </c:pt>
                <c:pt idx="1038">
                  <c:v>49.543999999999997</c:v>
                </c:pt>
                <c:pt idx="1039">
                  <c:v>49.543999999999997</c:v>
                </c:pt>
                <c:pt idx="1040">
                  <c:v>49.61</c:v>
                </c:pt>
                <c:pt idx="1041">
                  <c:v>49.872999999999998</c:v>
                </c:pt>
                <c:pt idx="1042">
                  <c:v>49.905999999999999</c:v>
                </c:pt>
                <c:pt idx="1043">
                  <c:v>49.938000000000002</c:v>
                </c:pt>
                <c:pt idx="1044">
                  <c:v>50.07</c:v>
                </c:pt>
                <c:pt idx="1045">
                  <c:v>50.103000000000002</c:v>
                </c:pt>
                <c:pt idx="1046">
                  <c:v>50.167999999999999</c:v>
                </c:pt>
                <c:pt idx="1047">
                  <c:v>50.661000000000001</c:v>
                </c:pt>
                <c:pt idx="1048">
                  <c:v>50.694000000000003</c:v>
                </c:pt>
                <c:pt idx="1049">
                  <c:v>50.726999999999997</c:v>
                </c:pt>
                <c:pt idx="1050">
                  <c:v>50.76</c:v>
                </c:pt>
                <c:pt idx="1051">
                  <c:v>50.792999999999999</c:v>
                </c:pt>
                <c:pt idx="1052">
                  <c:v>50.857999999999997</c:v>
                </c:pt>
                <c:pt idx="1053">
                  <c:v>50.99</c:v>
                </c:pt>
                <c:pt idx="1054">
                  <c:v>50.99</c:v>
                </c:pt>
                <c:pt idx="1055">
                  <c:v>51.515000000000001</c:v>
                </c:pt>
                <c:pt idx="1056">
                  <c:v>52.171999999999997</c:v>
                </c:pt>
                <c:pt idx="1057">
                  <c:v>53.618000000000002</c:v>
                </c:pt>
                <c:pt idx="1058">
                  <c:v>53.978999999999999</c:v>
                </c:pt>
                <c:pt idx="1059">
                  <c:v>54.374000000000002</c:v>
                </c:pt>
                <c:pt idx="1060">
                  <c:v>54.374000000000002</c:v>
                </c:pt>
                <c:pt idx="1061">
                  <c:v>54.637</c:v>
                </c:pt>
                <c:pt idx="1062">
                  <c:v>54.637</c:v>
                </c:pt>
                <c:pt idx="1063">
                  <c:v>55.064</c:v>
                </c:pt>
                <c:pt idx="1064">
                  <c:v>55.064</c:v>
                </c:pt>
                <c:pt idx="1065">
                  <c:v>55.228000000000002</c:v>
                </c:pt>
                <c:pt idx="1066">
                  <c:v>55.622</c:v>
                </c:pt>
                <c:pt idx="1067">
                  <c:v>56.015999999999998</c:v>
                </c:pt>
                <c:pt idx="1068">
                  <c:v>56.015999999999998</c:v>
                </c:pt>
                <c:pt idx="1069">
                  <c:v>56.115000000000002</c:v>
                </c:pt>
                <c:pt idx="1070">
                  <c:v>56.509</c:v>
                </c:pt>
                <c:pt idx="1071">
                  <c:v>56.640999999999998</c:v>
                </c:pt>
                <c:pt idx="1072">
                  <c:v>56.771999999999998</c:v>
                </c:pt>
                <c:pt idx="1073">
                  <c:v>56.771999999999998</c:v>
                </c:pt>
                <c:pt idx="1074">
                  <c:v>56.805</c:v>
                </c:pt>
                <c:pt idx="1075">
                  <c:v>56.969000000000001</c:v>
                </c:pt>
                <c:pt idx="1076">
                  <c:v>57.002000000000002</c:v>
                </c:pt>
                <c:pt idx="1077">
                  <c:v>57.462000000000003</c:v>
                </c:pt>
                <c:pt idx="1078">
                  <c:v>57.658999999999999</c:v>
                </c:pt>
                <c:pt idx="1079">
                  <c:v>57.988</c:v>
                </c:pt>
                <c:pt idx="1080">
                  <c:v>58.021000000000001</c:v>
                </c:pt>
                <c:pt idx="1081">
                  <c:v>58.218000000000004</c:v>
                </c:pt>
                <c:pt idx="1082">
                  <c:v>58.348999999999997</c:v>
                </c:pt>
                <c:pt idx="1083">
                  <c:v>58.612000000000002</c:v>
                </c:pt>
                <c:pt idx="1084">
                  <c:v>58.645000000000003</c:v>
                </c:pt>
                <c:pt idx="1085">
                  <c:v>58.972999999999999</c:v>
                </c:pt>
                <c:pt idx="1086">
                  <c:v>58.972999999999999</c:v>
                </c:pt>
                <c:pt idx="1087">
                  <c:v>59.006</c:v>
                </c:pt>
                <c:pt idx="1088">
                  <c:v>59.17</c:v>
                </c:pt>
                <c:pt idx="1089">
                  <c:v>59.235999999999997</c:v>
                </c:pt>
                <c:pt idx="1090">
                  <c:v>59.302</c:v>
                </c:pt>
                <c:pt idx="1091">
                  <c:v>59.368000000000002</c:v>
                </c:pt>
                <c:pt idx="1092">
                  <c:v>59.4</c:v>
                </c:pt>
                <c:pt idx="1093">
                  <c:v>59.499000000000002</c:v>
                </c:pt>
                <c:pt idx="1094">
                  <c:v>59.63</c:v>
                </c:pt>
                <c:pt idx="1095">
                  <c:v>59.795000000000002</c:v>
                </c:pt>
                <c:pt idx="1096">
                  <c:v>59.828000000000003</c:v>
                </c:pt>
                <c:pt idx="1097">
                  <c:v>59.86</c:v>
                </c:pt>
                <c:pt idx="1098">
                  <c:v>59.959000000000003</c:v>
                </c:pt>
                <c:pt idx="1099">
                  <c:v>59.991999999999997</c:v>
                </c:pt>
                <c:pt idx="1100">
                  <c:v>60.024999999999999</c:v>
                </c:pt>
                <c:pt idx="1101">
                  <c:v>60.09</c:v>
                </c:pt>
                <c:pt idx="1102">
                  <c:v>60.222000000000001</c:v>
                </c:pt>
                <c:pt idx="1103">
                  <c:v>60.255000000000003</c:v>
                </c:pt>
                <c:pt idx="1104">
                  <c:v>60.286999999999999</c:v>
                </c:pt>
                <c:pt idx="1105">
                  <c:v>60.32</c:v>
                </c:pt>
                <c:pt idx="1106">
                  <c:v>60.418999999999997</c:v>
                </c:pt>
                <c:pt idx="1107">
                  <c:v>60.451999999999998</c:v>
                </c:pt>
                <c:pt idx="1108">
                  <c:v>60.484999999999999</c:v>
                </c:pt>
                <c:pt idx="1109">
                  <c:v>60.517000000000003</c:v>
                </c:pt>
                <c:pt idx="1110">
                  <c:v>60.55</c:v>
                </c:pt>
                <c:pt idx="1111">
                  <c:v>60.616</c:v>
                </c:pt>
                <c:pt idx="1112">
                  <c:v>60.649000000000001</c:v>
                </c:pt>
                <c:pt idx="1113">
                  <c:v>60.715000000000003</c:v>
                </c:pt>
                <c:pt idx="1114">
                  <c:v>60.78</c:v>
                </c:pt>
                <c:pt idx="1115">
                  <c:v>60.945</c:v>
                </c:pt>
                <c:pt idx="1116">
                  <c:v>61.01</c:v>
                </c:pt>
                <c:pt idx="1117">
                  <c:v>61.042999999999999</c:v>
                </c:pt>
                <c:pt idx="1118">
                  <c:v>61.076000000000001</c:v>
                </c:pt>
                <c:pt idx="1119">
                  <c:v>61.076000000000001</c:v>
                </c:pt>
                <c:pt idx="1120">
                  <c:v>61.109000000000002</c:v>
                </c:pt>
                <c:pt idx="1121">
                  <c:v>61.174999999999997</c:v>
                </c:pt>
                <c:pt idx="1122">
                  <c:v>61.305999999999997</c:v>
                </c:pt>
                <c:pt idx="1123">
                  <c:v>61.305999999999997</c:v>
                </c:pt>
                <c:pt idx="1124">
                  <c:v>61.405000000000001</c:v>
                </c:pt>
                <c:pt idx="1125">
                  <c:v>61.569000000000003</c:v>
                </c:pt>
                <c:pt idx="1126">
                  <c:v>61.634</c:v>
                </c:pt>
                <c:pt idx="1127">
                  <c:v>61.798999999999999</c:v>
                </c:pt>
                <c:pt idx="1128">
                  <c:v>61.93</c:v>
                </c:pt>
                <c:pt idx="1129">
                  <c:v>62.094000000000001</c:v>
                </c:pt>
                <c:pt idx="1130">
                  <c:v>62.192999999999998</c:v>
                </c:pt>
                <c:pt idx="1131">
                  <c:v>62.554000000000002</c:v>
                </c:pt>
                <c:pt idx="1132">
                  <c:v>62.719000000000001</c:v>
                </c:pt>
                <c:pt idx="1133">
                  <c:v>62.752000000000002</c:v>
                </c:pt>
                <c:pt idx="1134">
                  <c:v>62.948999999999998</c:v>
                </c:pt>
                <c:pt idx="1135">
                  <c:v>63.08</c:v>
                </c:pt>
                <c:pt idx="1136">
                  <c:v>63.146000000000001</c:v>
                </c:pt>
                <c:pt idx="1137">
                  <c:v>63.343000000000004</c:v>
                </c:pt>
                <c:pt idx="1138">
                  <c:v>63.343000000000004</c:v>
                </c:pt>
                <c:pt idx="1139">
                  <c:v>63.441000000000003</c:v>
                </c:pt>
                <c:pt idx="1140">
                  <c:v>63.573</c:v>
                </c:pt>
                <c:pt idx="1141">
                  <c:v>63.77</c:v>
                </c:pt>
                <c:pt idx="1142">
                  <c:v>63.77</c:v>
                </c:pt>
                <c:pt idx="1143">
                  <c:v>63.966999999999999</c:v>
                </c:pt>
                <c:pt idx="1144">
                  <c:v>63.966999999999999</c:v>
                </c:pt>
                <c:pt idx="1145">
                  <c:v>64</c:v>
                </c:pt>
                <c:pt idx="1146">
                  <c:v>64.131</c:v>
                </c:pt>
                <c:pt idx="1147">
                  <c:v>64.23</c:v>
                </c:pt>
                <c:pt idx="1148">
                  <c:v>64.263000000000005</c:v>
                </c:pt>
                <c:pt idx="1149">
                  <c:v>64.492999999999995</c:v>
                </c:pt>
                <c:pt idx="1150">
                  <c:v>64.820999999999998</c:v>
                </c:pt>
                <c:pt idx="1151">
                  <c:v>64.853999999999999</c:v>
                </c:pt>
                <c:pt idx="1152">
                  <c:v>65.248000000000005</c:v>
                </c:pt>
                <c:pt idx="1153">
                  <c:v>65.281000000000006</c:v>
                </c:pt>
                <c:pt idx="1154">
                  <c:v>65.281000000000006</c:v>
                </c:pt>
                <c:pt idx="1155">
                  <c:v>65.807000000000002</c:v>
                </c:pt>
                <c:pt idx="1156">
                  <c:v>66.233999999999995</c:v>
                </c:pt>
                <c:pt idx="1157">
                  <c:v>66.628</c:v>
                </c:pt>
                <c:pt idx="1158">
                  <c:v>66.793000000000006</c:v>
                </c:pt>
                <c:pt idx="1159">
                  <c:v>66.825000000000003</c:v>
                </c:pt>
                <c:pt idx="1160">
                  <c:v>67.153999999999996</c:v>
                </c:pt>
                <c:pt idx="1161">
                  <c:v>67.712999999999994</c:v>
                </c:pt>
                <c:pt idx="1162">
                  <c:v>68.007999999999996</c:v>
                </c:pt>
                <c:pt idx="1163">
                  <c:v>68.697999999999993</c:v>
                </c:pt>
                <c:pt idx="1164">
                  <c:v>68.730999999999995</c:v>
                </c:pt>
                <c:pt idx="1165">
                  <c:v>68.763999999999996</c:v>
                </c:pt>
                <c:pt idx="1166">
                  <c:v>69.06</c:v>
                </c:pt>
                <c:pt idx="1167">
                  <c:v>69.125</c:v>
                </c:pt>
                <c:pt idx="1168">
                  <c:v>69.257000000000005</c:v>
                </c:pt>
                <c:pt idx="1169">
                  <c:v>69.257000000000005</c:v>
                </c:pt>
                <c:pt idx="1170">
                  <c:v>69.453999999999994</c:v>
                </c:pt>
                <c:pt idx="1171">
                  <c:v>69.716999999999999</c:v>
                </c:pt>
                <c:pt idx="1172">
                  <c:v>69.914000000000001</c:v>
                </c:pt>
                <c:pt idx="1173">
                  <c:v>70.111000000000004</c:v>
                </c:pt>
                <c:pt idx="1174">
                  <c:v>70.340999999999994</c:v>
                </c:pt>
                <c:pt idx="1175">
                  <c:v>70.373999999999995</c:v>
                </c:pt>
                <c:pt idx="1176">
                  <c:v>70.406999999999996</c:v>
                </c:pt>
                <c:pt idx="1177">
                  <c:v>70.406999999999996</c:v>
                </c:pt>
                <c:pt idx="1178">
                  <c:v>70.438999999999993</c:v>
                </c:pt>
                <c:pt idx="1179">
                  <c:v>70.570999999999998</c:v>
                </c:pt>
                <c:pt idx="1180">
                  <c:v>70.701999999999998</c:v>
                </c:pt>
                <c:pt idx="1181">
                  <c:v>71.031000000000006</c:v>
                </c:pt>
                <c:pt idx="1182">
                  <c:v>71.129000000000005</c:v>
                </c:pt>
                <c:pt idx="1183">
                  <c:v>71.162000000000006</c:v>
                </c:pt>
                <c:pt idx="1184">
                  <c:v>71.194999999999993</c:v>
                </c:pt>
                <c:pt idx="1185">
                  <c:v>71.227999999999994</c:v>
                </c:pt>
                <c:pt idx="1186">
                  <c:v>71.227999999999994</c:v>
                </c:pt>
                <c:pt idx="1187">
                  <c:v>71.227999999999994</c:v>
                </c:pt>
                <c:pt idx="1188">
                  <c:v>71.325999999999993</c:v>
                </c:pt>
                <c:pt idx="1189">
                  <c:v>71.358999999999995</c:v>
                </c:pt>
                <c:pt idx="1190">
                  <c:v>71.457999999999998</c:v>
                </c:pt>
                <c:pt idx="1191">
                  <c:v>71.491</c:v>
                </c:pt>
                <c:pt idx="1192">
                  <c:v>71.622</c:v>
                </c:pt>
                <c:pt idx="1193">
                  <c:v>71.655000000000001</c:v>
                </c:pt>
                <c:pt idx="1194">
                  <c:v>71.655000000000001</c:v>
                </c:pt>
                <c:pt idx="1195">
                  <c:v>71.655000000000001</c:v>
                </c:pt>
                <c:pt idx="1196">
                  <c:v>71.688000000000002</c:v>
                </c:pt>
                <c:pt idx="1197">
                  <c:v>71.786000000000001</c:v>
                </c:pt>
                <c:pt idx="1198">
                  <c:v>71.885000000000005</c:v>
                </c:pt>
                <c:pt idx="1199">
                  <c:v>71.918000000000006</c:v>
                </c:pt>
                <c:pt idx="1200">
                  <c:v>71.950999999999993</c:v>
                </c:pt>
                <c:pt idx="1201">
                  <c:v>71.983999999999995</c:v>
                </c:pt>
                <c:pt idx="1202">
                  <c:v>72.016000000000005</c:v>
                </c:pt>
                <c:pt idx="1203">
                  <c:v>72.049000000000007</c:v>
                </c:pt>
                <c:pt idx="1204">
                  <c:v>72.114999999999995</c:v>
                </c:pt>
                <c:pt idx="1205">
                  <c:v>72.147999999999996</c:v>
                </c:pt>
                <c:pt idx="1206">
                  <c:v>72.180999999999997</c:v>
                </c:pt>
                <c:pt idx="1207">
                  <c:v>72.213999999999999</c:v>
                </c:pt>
                <c:pt idx="1208">
                  <c:v>72.245999999999995</c:v>
                </c:pt>
                <c:pt idx="1209">
                  <c:v>72.278999999999996</c:v>
                </c:pt>
                <c:pt idx="1210">
                  <c:v>72.344999999999999</c:v>
                </c:pt>
                <c:pt idx="1211">
                  <c:v>72.378</c:v>
                </c:pt>
                <c:pt idx="1212">
                  <c:v>72.411000000000001</c:v>
                </c:pt>
                <c:pt idx="1213">
                  <c:v>72.444000000000003</c:v>
                </c:pt>
                <c:pt idx="1214">
                  <c:v>72.475999999999999</c:v>
                </c:pt>
                <c:pt idx="1215">
                  <c:v>72.542000000000002</c:v>
                </c:pt>
                <c:pt idx="1216">
                  <c:v>72.641000000000005</c:v>
                </c:pt>
                <c:pt idx="1217">
                  <c:v>72.674000000000007</c:v>
                </c:pt>
                <c:pt idx="1218">
                  <c:v>72.674000000000007</c:v>
                </c:pt>
                <c:pt idx="1219">
                  <c:v>72.674000000000007</c:v>
                </c:pt>
                <c:pt idx="1220">
                  <c:v>72.706000000000003</c:v>
                </c:pt>
                <c:pt idx="1221">
                  <c:v>72.739000000000004</c:v>
                </c:pt>
                <c:pt idx="1222">
                  <c:v>72.805000000000007</c:v>
                </c:pt>
                <c:pt idx="1223">
                  <c:v>72.837999999999994</c:v>
                </c:pt>
                <c:pt idx="1224">
                  <c:v>72.870999999999995</c:v>
                </c:pt>
                <c:pt idx="1225">
                  <c:v>72.936000000000007</c:v>
                </c:pt>
                <c:pt idx="1226">
                  <c:v>73.001999999999995</c:v>
                </c:pt>
                <c:pt idx="1227">
                  <c:v>73.067999999999998</c:v>
                </c:pt>
                <c:pt idx="1228">
                  <c:v>73.132999999999996</c:v>
                </c:pt>
                <c:pt idx="1229">
                  <c:v>73.298000000000002</c:v>
                </c:pt>
                <c:pt idx="1230">
                  <c:v>73.363</c:v>
                </c:pt>
                <c:pt idx="1231">
                  <c:v>73.528000000000006</c:v>
                </c:pt>
                <c:pt idx="1232">
                  <c:v>73.561000000000007</c:v>
                </c:pt>
                <c:pt idx="1233">
                  <c:v>73.593000000000004</c:v>
                </c:pt>
                <c:pt idx="1234">
                  <c:v>73.626000000000005</c:v>
                </c:pt>
                <c:pt idx="1235">
                  <c:v>73.757999999999996</c:v>
                </c:pt>
                <c:pt idx="1236">
                  <c:v>73.822999999999993</c:v>
                </c:pt>
                <c:pt idx="1237">
                  <c:v>73.888999999999996</c:v>
                </c:pt>
                <c:pt idx="1238">
                  <c:v>73.988</c:v>
                </c:pt>
                <c:pt idx="1239">
                  <c:v>74.052999999999997</c:v>
                </c:pt>
                <c:pt idx="1240">
                  <c:v>74.085999999999999</c:v>
                </c:pt>
                <c:pt idx="1241">
                  <c:v>74.218000000000004</c:v>
                </c:pt>
                <c:pt idx="1242">
                  <c:v>74.218000000000004</c:v>
                </c:pt>
                <c:pt idx="1243">
                  <c:v>74.283000000000001</c:v>
                </c:pt>
                <c:pt idx="1244">
                  <c:v>74.775999999999996</c:v>
                </c:pt>
                <c:pt idx="1245">
                  <c:v>74.94</c:v>
                </c:pt>
                <c:pt idx="1246">
                  <c:v>75.039000000000001</c:v>
                </c:pt>
                <c:pt idx="1247">
                  <c:v>75.334999999999994</c:v>
                </c:pt>
                <c:pt idx="1248">
                  <c:v>76.057000000000002</c:v>
                </c:pt>
                <c:pt idx="1249">
                  <c:v>76.09</c:v>
                </c:pt>
                <c:pt idx="1250">
                  <c:v>76.682000000000002</c:v>
                </c:pt>
                <c:pt idx="1251">
                  <c:v>76.846000000000004</c:v>
                </c:pt>
                <c:pt idx="1252">
                  <c:v>77.602000000000004</c:v>
                </c:pt>
                <c:pt idx="1253">
                  <c:v>77.667000000000002</c:v>
                </c:pt>
                <c:pt idx="1254">
                  <c:v>77.831999999999994</c:v>
                </c:pt>
                <c:pt idx="1255">
                  <c:v>79.179000000000002</c:v>
                </c:pt>
                <c:pt idx="1256">
                  <c:v>80.23</c:v>
                </c:pt>
                <c:pt idx="1257">
                  <c:v>81.215999999999994</c:v>
                </c:pt>
                <c:pt idx="1258">
                  <c:v>81.215999999999994</c:v>
                </c:pt>
                <c:pt idx="1259">
                  <c:v>81.346999999999994</c:v>
                </c:pt>
                <c:pt idx="1260">
                  <c:v>81.412999999999997</c:v>
                </c:pt>
                <c:pt idx="1261">
                  <c:v>82.594999999999999</c:v>
                </c:pt>
                <c:pt idx="1262">
                  <c:v>82.594999999999999</c:v>
                </c:pt>
                <c:pt idx="1263">
                  <c:v>82.661000000000001</c:v>
                </c:pt>
                <c:pt idx="1264">
                  <c:v>83.647000000000006</c:v>
                </c:pt>
                <c:pt idx="1265">
                  <c:v>83.876999999999995</c:v>
                </c:pt>
                <c:pt idx="1266">
                  <c:v>84.435000000000002</c:v>
                </c:pt>
                <c:pt idx="1267">
                  <c:v>84.632000000000005</c:v>
                </c:pt>
                <c:pt idx="1268">
                  <c:v>84.632000000000005</c:v>
                </c:pt>
                <c:pt idx="1269">
                  <c:v>85.978999999999999</c:v>
                </c:pt>
                <c:pt idx="1270">
                  <c:v>86.801000000000002</c:v>
                </c:pt>
                <c:pt idx="1271">
                  <c:v>87.227999999999994</c:v>
                </c:pt>
                <c:pt idx="1272">
                  <c:v>87.227999999999994</c:v>
                </c:pt>
                <c:pt idx="1273">
                  <c:v>87.819000000000003</c:v>
                </c:pt>
                <c:pt idx="1274">
                  <c:v>88.049000000000007</c:v>
                </c:pt>
                <c:pt idx="1275">
                  <c:v>88.542000000000002</c:v>
                </c:pt>
                <c:pt idx="1276">
                  <c:v>88.772000000000006</c:v>
                </c:pt>
                <c:pt idx="1277">
                  <c:v>89.757999999999996</c:v>
                </c:pt>
                <c:pt idx="1278">
                  <c:v>90.578999999999994</c:v>
                </c:pt>
                <c:pt idx="1279">
                  <c:v>90.808999999999997</c:v>
                </c:pt>
                <c:pt idx="1280">
                  <c:v>91.465999999999994</c:v>
                </c:pt>
                <c:pt idx="1281">
                  <c:v>91.498999999999995</c:v>
                </c:pt>
                <c:pt idx="1282">
                  <c:v>92.682000000000002</c:v>
                </c:pt>
                <c:pt idx="1283">
                  <c:v>92.78</c:v>
                </c:pt>
                <c:pt idx="1284">
                  <c:v>92.944999999999993</c:v>
                </c:pt>
                <c:pt idx="1285">
                  <c:v>93.108999999999995</c:v>
                </c:pt>
                <c:pt idx="1286">
                  <c:v>93.272999999999996</c:v>
                </c:pt>
                <c:pt idx="1287">
                  <c:v>93.338999999999999</c:v>
                </c:pt>
                <c:pt idx="1288">
                  <c:v>93.405000000000001</c:v>
                </c:pt>
                <c:pt idx="1289">
                  <c:v>93.503</c:v>
                </c:pt>
                <c:pt idx="1290">
                  <c:v>93.995999999999995</c:v>
                </c:pt>
                <c:pt idx="1291">
                  <c:v>94.259</c:v>
                </c:pt>
                <c:pt idx="1292">
                  <c:v>94.39</c:v>
                </c:pt>
                <c:pt idx="1293">
                  <c:v>94.686000000000007</c:v>
                </c:pt>
                <c:pt idx="1294">
                  <c:v>94.718999999999994</c:v>
                </c:pt>
                <c:pt idx="1295">
                  <c:v>95.08</c:v>
                </c:pt>
                <c:pt idx="1296">
                  <c:v>95.210999999999999</c:v>
                </c:pt>
                <c:pt idx="1297">
                  <c:v>95.244</c:v>
                </c:pt>
                <c:pt idx="1298">
                  <c:v>95.409000000000006</c:v>
                </c:pt>
                <c:pt idx="1299">
                  <c:v>95.474000000000004</c:v>
                </c:pt>
                <c:pt idx="1300">
                  <c:v>95.474000000000004</c:v>
                </c:pt>
                <c:pt idx="1301">
                  <c:v>95.605999999999995</c:v>
                </c:pt>
                <c:pt idx="1302">
                  <c:v>95.671000000000006</c:v>
                </c:pt>
                <c:pt idx="1303">
                  <c:v>95.835999999999999</c:v>
                </c:pt>
                <c:pt idx="1304">
                  <c:v>95.869</c:v>
                </c:pt>
                <c:pt idx="1305">
                  <c:v>95.900999999999996</c:v>
                </c:pt>
                <c:pt idx="1306">
                  <c:v>95.933999999999997</c:v>
                </c:pt>
                <c:pt idx="1307">
                  <c:v>95.966999999999999</c:v>
                </c:pt>
                <c:pt idx="1308">
                  <c:v>96</c:v>
                </c:pt>
                <c:pt idx="1309">
                  <c:v>96.033000000000001</c:v>
                </c:pt>
                <c:pt idx="1310">
                  <c:v>96.066000000000003</c:v>
                </c:pt>
                <c:pt idx="1311">
                  <c:v>96.164000000000001</c:v>
                </c:pt>
                <c:pt idx="1312">
                  <c:v>96.263000000000005</c:v>
                </c:pt>
                <c:pt idx="1313">
                  <c:v>96.296000000000006</c:v>
                </c:pt>
                <c:pt idx="1314">
                  <c:v>96.328999999999994</c:v>
                </c:pt>
                <c:pt idx="1315">
                  <c:v>96.394000000000005</c:v>
                </c:pt>
                <c:pt idx="1316">
                  <c:v>96.492999999999995</c:v>
                </c:pt>
                <c:pt idx="1317">
                  <c:v>96.525999999999996</c:v>
                </c:pt>
                <c:pt idx="1318">
                  <c:v>96.558999999999997</c:v>
                </c:pt>
                <c:pt idx="1319">
                  <c:v>96.756</c:v>
                </c:pt>
                <c:pt idx="1320">
                  <c:v>96.789000000000001</c:v>
                </c:pt>
                <c:pt idx="1321">
                  <c:v>96.820999999999998</c:v>
                </c:pt>
                <c:pt idx="1322">
                  <c:v>96.92</c:v>
                </c:pt>
                <c:pt idx="1323">
                  <c:v>97.018000000000001</c:v>
                </c:pt>
                <c:pt idx="1324">
                  <c:v>97.281000000000006</c:v>
                </c:pt>
                <c:pt idx="1325">
                  <c:v>97.313999999999993</c:v>
                </c:pt>
                <c:pt idx="1326">
                  <c:v>97.576999999999998</c:v>
                </c:pt>
                <c:pt idx="1327">
                  <c:v>97.643000000000001</c:v>
                </c:pt>
                <c:pt idx="1328">
                  <c:v>97.707999999999998</c:v>
                </c:pt>
                <c:pt idx="1329">
                  <c:v>98.037000000000006</c:v>
                </c:pt>
                <c:pt idx="1330">
                  <c:v>98.07</c:v>
                </c:pt>
                <c:pt idx="1331">
                  <c:v>98.135999999999996</c:v>
                </c:pt>
                <c:pt idx="1332">
                  <c:v>98.200999999999993</c:v>
                </c:pt>
                <c:pt idx="1333">
                  <c:v>98.266999999999996</c:v>
                </c:pt>
                <c:pt idx="1334">
                  <c:v>98.430999999999997</c:v>
                </c:pt>
                <c:pt idx="1335">
                  <c:v>98.563000000000002</c:v>
                </c:pt>
                <c:pt idx="1336">
                  <c:v>98.661000000000001</c:v>
                </c:pt>
                <c:pt idx="1337">
                  <c:v>98.858000000000004</c:v>
                </c:pt>
                <c:pt idx="1338">
                  <c:v>98.99</c:v>
                </c:pt>
                <c:pt idx="1339">
                  <c:v>99.68</c:v>
                </c:pt>
                <c:pt idx="1340">
                  <c:v>100.764</c:v>
                </c:pt>
                <c:pt idx="1341">
                  <c:v>101.848</c:v>
                </c:pt>
                <c:pt idx="1342">
                  <c:v>102.012</c:v>
                </c:pt>
                <c:pt idx="1343">
                  <c:v>102.505</c:v>
                </c:pt>
                <c:pt idx="1344">
                  <c:v>103.22799999999999</c:v>
                </c:pt>
                <c:pt idx="1345">
                  <c:v>104.67400000000001</c:v>
                </c:pt>
                <c:pt idx="1346">
                  <c:v>104.67400000000001</c:v>
                </c:pt>
                <c:pt idx="1347">
                  <c:v>104.77200000000001</c:v>
                </c:pt>
                <c:pt idx="1348">
                  <c:v>110.324</c:v>
                </c:pt>
                <c:pt idx="1349">
                  <c:v>111.54</c:v>
                </c:pt>
                <c:pt idx="1350">
                  <c:v>112.49299999999999</c:v>
                </c:pt>
                <c:pt idx="1351">
                  <c:v>113.15</c:v>
                </c:pt>
                <c:pt idx="1352">
                  <c:v>113.15</c:v>
                </c:pt>
                <c:pt idx="1353">
                  <c:v>113.511</c:v>
                </c:pt>
                <c:pt idx="1354">
                  <c:v>113.741</c:v>
                </c:pt>
                <c:pt idx="1355">
                  <c:v>113.84</c:v>
                </c:pt>
                <c:pt idx="1356">
                  <c:v>114.79300000000001</c:v>
                </c:pt>
                <c:pt idx="1357">
                  <c:v>116.041</c:v>
                </c:pt>
                <c:pt idx="1358">
                  <c:v>116.271</c:v>
                </c:pt>
                <c:pt idx="1359">
                  <c:v>116.764</c:v>
                </c:pt>
                <c:pt idx="1360">
                  <c:v>116.86199999999999</c:v>
                </c:pt>
                <c:pt idx="1361">
                  <c:v>118.209</c:v>
                </c:pt>
                <c:pt idx="1362">
                  <c:v>118.242</c:v>
                </c:pt>
                <c:pt idx="1363">
                  <c:v>118.374</c:v>
                </c:pt>
                <c:pt idx="1364">
                  <c:v>118.702</c:v>
                </c:pt>
                <c:pt idx="1365">
                  <c:v>119.458</c:v>
                </c:pt>
                <c:pt idx="1366">
                  <c:v>119.556</c:v>
                </c:pt>
                <c:pt idx="1367">
                  <c:v>119.688</c:v>
                </c:pt>
                <c:pt idx="1368">
                  <c:v>119.721</c:v>
                </c:pt>
                <c:pt idx="1369">
                  <c:v>119.786</c:v>
                </c:pt>
                <c:pt idx="1370">
                  <c:v>119.98399999999999</c:v>
                </c:pt>
                <c:pt idx="1371">
                  <c:v>120.04900000000001</c:v>
                </c:pt>
                <c:pt idx="1372">
                  <c:v>120.279</c:v>
                </c:pt>
                <c:pt idx="1373">
                  <c:v>120.476</c:v>
                </c:pt>
                <c:pt idx="1374">
                  <c:v>120.67400000000001</c:v>
                </c:pt>
                <c:pt idx="1375">
                  <c:v>120.871</c:v>
                </c:pt>
                <c:pt idx="1376">
                  <c:v>121.002</c:v>
                </c:pt>
                <c:pt idx="1377">
                  <c:v>121.133</c:v>
                </c:pt>
                <c:pt idx="1378">
                  <c:v>121.265</c:v>
                </c:pt>
                <c:pt idx="1379">
                  <c:v>121.331</c:v>
                </c:pt>
                <c:pt idx="1380">
                  <c:v>121.429</c:v>
                </c:pt>
                <c:pt idx="1381">
                  <c:v>121.462</c:v>
                </c:pt>
                <c:pt idx="1382">
                  <c:v>121.495</c:v>
                </c:pt>
                <c:pt idx="1383">
                  <c:v>121.56100000000001</c:v>
                </c:pt>
                <c:pt idx="1384">
                  <c:v>121.85599999999999</c:v>
                </c:pt>
                <c:pt idx="1385">
                  <c:v>122.283</c:v>
                </c:pt>
                <c:pt idx="1386">
                  <c:v>122.57899999999999</c:v>
                </c:pt>
                <c:pt idx="1387">
                  <c:v>122.842</c:v>
                </c:pt>
                <c:pt idx="1388">
                  <c:v>122.875</c:v>
                </c:pt>
                <c:pt idx="1389">
                  <c:v>123.36799999999999</c:v>
                </c:pt>
                <c:pt idx="1390">
                  <c:v>123.696</c:v>
                </c:pt>
                <c:pt idx="1391">
                  <c:v>123.729</c:v>
                </c:pt>
                <c:pt idx="1392">
                  <c:v>124.682</c:v>
                </c:pt>
                <c:pt idx="1393">
                  <c:v>125.536</c:v>
                </c:pt>
                <c:pt idx="1394">
                  <c:v>129.93799999999999</c:v>
                </c:pt>
                <c:pt idx="1395">
                  <c:v>0</c:v>
                </c:pt>
                <c:pt idx="1396">
                  <c:v>6.6000000000000003E-2</c:v>
                </c:pt>
                <c:pt idx="1397">
                  <c:v>6.6000000000000003E-2</c:v>
                </c:pt>
                <c:pt idx="1398">
                  <c:v>9.9000000000000005E-2</c:v>
                </c:pt>
                <c:pt idx="1399">
                  <c:v>9.9000000000000005E-2</c:v>
                </c:pt>
                <c:pt idx="1400">
                  <c:v>0.16400000000000001</c:v>
                </c:pt>
                <c:pt idx="1401">
                  <c:v>0.16400000000000001</c:v>
                </c:pt>
                <c:pt idx="1402">
                  <c:v>0.19700000000000001</c:v>
                </c:pt>
                <c:pt idx="1403">
                  <c:v>0.19700000000000001</c:v>
                </c:pt>
                <c:pt idx="1404">
                  <c:v>0.26300000000000001</c:v>
                </c:pt>
                <c:pt idx="1405">
                  <c:v>0.26300000000000001</c:v>
                </c:pt>
                <c:pt idx="1406">
                  <c:v>0.32900000000000001</c:v>
                </c:pt>
                <c:pt idx="1407">
                  <c:v>0.32900000000000001</c:v>
                </c:pt>
                <c:pt idx="1408">
                  <c:v>0.36099999999999999</c:v>
                </c:pt>
                <c:pt idx="1409">
                  <c:v>0.36099999999999999</c:v>
                </c:pt>
                <c:pt idx="1410">
                  <c:v>0.39400000000000002</c:v>
                </c:pt>
                <c:pt idx="1411">
                  <c:v>0.39400000000000002</c:v>
                </c:pt>
                <c:pt idx="1412">
                  <c:v>0.42699999999999999</c:v>
                </c:pt>
                <c:pt idx="1413">
                  <c:v>0.42699999999999999</c:v>
                </c:pt>
                <c:pt idx="1414">
                  <c:v>0.46</c:v>
                </c:pt>
                <c:pt idx="1415">
                  <c:v>0.46</c:v>
                </c:pt>
                <c:pt idx="1416">
                  <c:v>0.49299999999999999</c:v>
                </c:pt>
                <c:pt idx="1417">
                  <c:v>0.49299999999999999</c:v>
                </c:pt>
                <c:pt idx="1418">
                  <c:v>0.52600000000000002</c:v>
                </c:pt>
                <c:pt idx="1419">
                  <c:v>0.52600000000000002</c:v>
                </c:pt>
                <c:pt idx="1420">
                  <c:v>0.55900000000000005</c:v>
                </c:pt>
                <c:pt idx="1421">
                  <c:v>0.55900000000000005</c:v>
                </c:pt>
                <c:pt idx="1422">
                  <c:v>0.59099999999999997</c:v>
                </c:pt>
                <c:pt idx="1423">
                  <c:v>0.59099999999999997</c:v>
                </c:pt>
                <c:pt idx="1424">
                  <c:v>0.624</c:v>
                </c:pt>
                <c:pt idx="1425">
                  <c:v>0.624</c:v>
                </c:pt>
                <c:pt idx="1426">
                  <c:v>0.65700000000000003</c:v>
                </c:pt>
                <c:pt idx="1427">
                  <c:v>0.65700000000000003</c:v>
                </c:pt>
                <c:pt idx="1428">
                  <c:v>0.69</c:v>
                </c:pt>
                <c:pt idx="1429">
                  <c:v>0.69</c:v>
                </c:pt>
                <c:pt idx="1430">
                  <c:v>0.72299999999999998</c:v>
                </c:pt>
                <c:pt idx="1431">
                  <c:v>0.72299999999999998</c:v>
                </c:pt>
                <c:pt idx="1432">
                  <c:v>0.75600000000000001</c:v>
                </c:pt>
                <c:pt idx="1433">
                  <c:v>0.75600000000000001</c:v>
                </c:pt>
                <c:pt idx="1434">
                  <c:v>0.78900000000000003</c:v>
                </c:pt>
                <c:pt idx="1435">
                  <c:v>0.78900000000000003</c:v>
                </c:pt>
                <c:pt idx="1436">
                  <c:v>0.82099999999999995</c:v>
                </c:pt>
                <c:pt idx="1437">
                  <c:v>0.82099999999999995</c:v>
                </c:pt>
                <c:pt idx="1438">
                  <c:v>0.85399999999999998</c:v>
                </c:pt>
                <c:pt idx="1439">
                  <c:v>0.85399999999999998</c:v>
                </c:pt>
                <c:pt idx="1440">
                  <c:v>0.88700000000000001</c:v>
                </c:pt>
                <c:pt idx="1441">
                  <c:v>0.88700000000000001</c:v>
                </c:pt>
                <c:pt idx="1442">
                  <c:v>0.92</c:v>
                </c:pt>
                <c:pt idx="1443">
                  <c:v>0.92</c:v>
                </c:pt>
                <c:pt idx="1444">
                  <c:v>0.95299999999999996</c:v>
                </c:pt>
                <c:pt idx="1445">
                  <c:v>0.95299999999999996</c:v>
                </c:pt>
                <c:pt idx="1446">
                  <c:v>0.98599999999999999</c:v>
                </c:pt>
                <c:pt idx="1447">
                  <c:v>0.98599999999999999</c:v>
                </c:pt>
                <c:pt idx="1448">
                  <c:v>1.018</c:v>
                </c:pt>
                <c:pt idx="1449">
                  <c:v>1.018</c:v>
                </c:pt>
                <c:pt idx="1450">
                  <c:v>1.0509999999999999</c:v>
                </c:pt>
                <c:pt idx="1451">
                  <c:v>1.0509999999999999</c:v>
                </c:pt>
                <c:pt idx="1452">
                  <c:v>1.0840000000000001</c:v>
                </c:pt>
                <c:pt idx="1453">
                  <c:v>1.0840000000000001</c:v>
                </c:pt>
                <c:pt idx="1454">
                  <c:v>1.117</c:v>
                </c:pt>
                <c:pt idx="1455">
                  <c:v>1.117</c:v>
                </c:pt>
                <c:pt idx="1456">
                  <c:v>1.117</c:v>
                </c:pt>
                <c:pt idx="1457">
                  <c:v>1.1499999999999999</c:v>
                </c:pt>
                <c:pt idx="1458">
                  <c:v>1.1499999999999999</c:v>
                </c:pt>
                <c:pt idx="1459">
                  <c:v>1.1830000000000001</c:v>
                </c:pt>
                <c:pt idx="1460">
                  <c:v>1.1830000000000001</c:v>
                </c:pt>
                <c:pt idx="1461">
                  <c:v>1.216</c:v>
                </c:pt>
                <c:pt idx="1462">
                  <c:v>1.216</c:v>
                </c:pt>
                <c:pt idx="1463">
                  <c:v>1.248</c:v>
                </c:pt>
                <c:pt idx="1464">
                  <c:v>1.248</c:v>
                </c:pt>
                <c:pt idx="1465">
                  <c:v>1.2809999999999999</c:v>
                </c:pt>
                <c:pt idx="1466">
                  <c:v>1.2809999999999999</c:v>
                </c:pt>
                <c:pt idx="1467">
                  <c:v>1.3140000000000001</c:v>
                </c:pt>
                <c:pt idx="1468">
                  <c:v>1.3140000000000001</c:v>
                </c:pt>
                <c:pt idx="1469">
                  <c:v>1.347</c:v>
                </c:pt>
                <c:pt idx="1470">
                  <c:v>1.347</c:v>
                </c:pt>
                <c:pt idx="1471">
                  <c:v>1.38</c:v>
                </c:pt>
                <c:pt idx="1472">
                  <c:v>1.38</c:v>
                </c:pt>
                <c:pt idx="1473">
                  <c:v>1.413</c:v>
                </c:pt>
                <c:pt idx="1474">
                  <c:v>1.413</c:v>
                </c:pt>
                <c:pt idx="1475">
                  <c:v>1.446</c:v>
                </c:pt>
                <c:pt idx="1476">
                  <c:v>1.446</c:v>
                </c:pt>
                <c:pt idx="1477">
                  <c:v>1.478</c:v>
                </c:pt>
                <c:pt idx="1478">
                  <c:v>1.478</c:v>
                </c:pt>
                <c:pt idx="1479">
                  <c:v>1.5109999999999999</c:v>
                </c:pt>
                <c:pt idx="1480">
                  <c:v>1.5109999999999999</c:v>
                </c:pt>
                <c:pt idx="1481">
                  <c:v>1.544</c:v>
                </c:pt>
                <c:pt idx="1482">
                  <c:v>1.544</c:v>
                </c:pt>
                <c:pt idx="1483">
                  <c:v>1.577</c:v>
                </c:pt>
                <c:pt idx="1484">
                  <c:v>1.577</c:v>
                </c:pt>
                <c:pt idx="1485">
                  <c:v>1.61</c:v>
                </c:pt>
                <c:pt idx="1486">
                  <c:v>1.61</c:v>
                </c:pt>
                <c:pt idx="1487">
                  <c:v>1.643</c:v>
                </c:pt>
                <c:pt idx="1488">
                  <c:v>1.643</c:v>
                </c:pt>
                <c:pt idx="1489">
                  <c:v>1.6759999999999999</c:v>
                </c:pt>
                <c:pt idx="1490">
                  <c:v>1.6759999999999999</c:v>
                </c:pt>
                <c:pt idx="1491">
                  <c:v>1.708</c:v>
                </c:pt>
                <c:pt idx="1492">
                  <c:v>1.708</c:v>
                </c:pt>
                <c:pt idx="1493">
                  <c:v>1.7410000000000001</c:v>
                </c:pt>
                <c:pt idx="1494">
                  <c:v>1.7410000000000001</c:v>
                </c:pt>
                <c:pt idx="1495">
                  <c:v>1.774</c:v>
                </c:pt>
                <c:pt idx="1496">
                  <c:v>1.774</c:v>
                </c:pt>
                <c:pt idx="1497">
                  <c:v>1.8069999999999999</c:v>
                </c:pt>
                <c:pt idx="1498">
                  <c:v>1.8069999999999999</c:v>
                </c:pt>
                <c:pt idx="1499">
                  <c:v>1.84</c:v>
                </c:pt>
                <c:pt idx="1500">
                  <c:v>1.84</c:v>
                </c:pt>
                <c:pt idx="1501">
                  <c:v>1.873</c:v>
                </c:pt>
                <c:pt idx="1502">
                  <c:v>1.873</c:v>
                </c:pt>
                <c:pt idx="1503">
                  <c:v>1.9059999999999999</c:v>
                </c:pt>
                <c:pt idx="1504">
                  <c:v>1.9059999999999999</c:v>
                </c:pt>
                <c:pt idx="1505">
                  <c:v>1.9379999999999999</c:v>
                </c:pt>
                <c:pt idx="1506">
                  <c:v>1.9379999999999999</c:v>
                </c:pt>
                <c:pt idx="1507">
                  <c:v>1.9710000000000001</c:v>
                </c:pt>
                <c:pt idx="1508">
                  <c:v>1.9710000000000001</c:v>
                </c:pt>
                <c:pt idx="1509">
                  <c:v>2.004</c:v>
                </c:pt>
                <c:pt idx="1510">
                  <c:v>2.004</c:v>
                </c:pt>
                <c:pt idx="1511">
                  <c:v>2.0369999999999999</c:v>
                </c:pt>
                <c:pt idx="1512">
                  <c:v>2.0369999999999999</c:v>
                </c:pt>
                <c:pt idx="1513">
                  <c:v>2.0699999999999998</c:v>
                </c:pt>
                <c:pt idx="1514">
                  <c:v>2.0699999999999998</c:v>
                </c:pt>
                <c:pt idx="1515">
                  <c:v>2.1030000000000002</c:v>
                </c:pt>
                <c:pt idx="1516">
                  <c:v>2.1030000000000002</c:v>
                </c:pt>
                <c:pt idx="1517">
                  <c:v>2.1360000000000001</c:v>
                </c:pt>
                <c:pt idx="1518">
                  <c:v>2.1360000000000001</c:v>
                </c:pt>
                <c:pt idx="1519">
                  <c:v>2.1680000000000001</c:v>
                </c:pt>
                <c:pt idx="1520">
                  <c:v>2.1680000000000001</c:v>
                </c:pt>
                <c:pt idx="1521">
                  <c:v>2.2010000000000001</c:v>
                </c:pt>
                <c:pt idx="1522">
                  <c:v>2.2010000000000001</c:v>
                </c:pt>
                <c:pt idx="1523">
                  <c:v>2.234</c:v>
                </c:pt>
                <c:pt idx="1524">
                  <c:v>2.234</c:v>
                </c:pt>
                <c:pt idx="1525">
                  <c:v>2.2669999999999999</c:v>
                </c:pt>
                <c:pt idx="1526">
                  <c:v>2.2669999999999999</c:v>
                </c:pt>
                <c:pt idx="1527">
                  <c:v>2.2999999999999998</c:v>
                </c:pt>
                <c:pt idx="1528">
                  <c:v>2.2999999999999998</c:v>
                </c:pt>
                <c:pt idx="1529">
                  <c:v>2.3330000000000002</c:v>
                </c:pt>
                <c:pt idx="1530">
                  <c:v>2.3330000000000002</c:v>
                </c:pt>
                <c:pt idx="1531">
                  <c:v>2.3660000000000001</c:v>
                </c:pt>
                <c:pt idx="1532">
                  <c:v>2.3660000000000001</c:v>
                </c:pt>
                <c:pt idx="1533">
                  <c:v>2.3980000000000001</c:v>
                </c:pt>
                <c:pt idx="1534">
                  <c:v>2.3980000000000001</c:v>
                </c:pt>
                <c:pt idx="1535">
                  <c:v>2.431</c:v>
                </c:pt>
                <c:pt idx="1536">
                  <c:v>2.431</c:v>
                </c:pt>
                <c:pt idx="1537">
                  <c:v>2.464</c:v>
                </c:pt>
                <c:pt idx="1538">
                  <c:v>2.464</c:v>
                </c:pt>
                <c:pt idx="1539">
                  <c:v>2.4969999999999999</c:v>
                </c:pt>
                <c:pt idx="1540">
                  <c:v>2.4969999999999999</c:v>
                </c:pt>
                <c:pt idx="1541">
                  <c:v>2.5299999999999998</c:v>
                </c:pt>
                <c:pt idx="1542">
                  <c:v>2.5299999999999998</c:v>
                </c:pt>
                <c:pt idx="1543">
                  <c:v>2.5630000000000002</c:v>
                </c:pt>
                <c:pt idx="1544">
                  <c:v>2.5630000000000002</c:v>
                </c:pt>
                <c:pt idx="1545">
                  <c:v>2.5950000000000002</c:v>
                </c:pt>
                <c:pt idx="1546">
                  <c:v>2.5950000000000002</c:v>
                </c:pt>
                <c:pt idx="1547">
                  <c:v>2.6280000000000001</c:v>
                </c:pt>
                <c:pt idx="1548">
                  <c:v>2.6280000000000001</c:v>
                </c:pt>
                <c:pt idx="1549">
                  <c:v>2.661</c:v>
                </c:pt>
                <c:pt idx="1550">
                  <c:v>2.661</c:v>
                </c:pt>
                <c:pt idx="1551">
                  <c:v>2.694</c:v>
                </c:pt>
                <c:pt idx="1552">
                  <c:v>2.694</c:v>
                </c:pt>
                <c:pt idx="1553">
                  <c:v>2.7269999999999999</c:v>
                </c:pt>
                <c:pt idx="1554">
                  <c:v>2.7269999999999999</c:v>
                </c:pt>
                <c:pt idx="1555">
                  <c:v>2.76</c:v>
                </c:pt>
                <c:pt idx="1556">
                  <c:v>2.76</c:v>
                </c:pt>
                <c:pt idx="1557">
                  <c:v>2.7930000000000001</c:v>
                </c:pt>
                <c:pt idx="1558">
                  <c:v>2.7930000000000001</c:v>
                </c:pt>
                <c:pt idx="1559">
                  <c:v>2.8250000000000002</c:v>
                </c:pt>
                <c:pt idx="1560">
                  <c:v>2.8250000000000002</c:v>
                </c:pt>
                <c:pt idx="1561">
                  <c:v>2.8580000000000001</c:v>
                </c:pt>
                <c:pt idx="1562">
                  <c:v>2.8580000000000001</c:v>
                </c:pt>
                <c:pt idx="1563">
                  <c:v>2.891</c:v>
                </c:pt>
                <c:pt idx="1564">
                  <c:v>2.891</c:v>
                </c:pt>
                <c:pt idx="1565">
                  <c:v>2.9239999999999999</c:v>
                </c:pt>
                <c:pt idx="1566">
                  <c:v>2.9239999999999999</c:v>
                </c:pt>
                <c:pt idx="1567">
                  <c:v>2.9569999999999999</c:v>
                </c:pt>
                <c:pt idx="1568">
                  <c:v>2.9569999999999999</c:v>
                </c:pt>
                <c:pt idx="1569">
                  <c:v>2.99</c:v>
                </c:pt>
                <c:pt idx="1570">
                  <c:v>2.99</c:v>
                </c:pt>
                <c:pt idx="1571">
                  <c:v>3.0230000000000001</c:v>
                </c:pt>
                <c:pt idx="1572">
                  <c:v>3.0230000000000001</c:v>
                </c:pt>
                <c:pt idx="1573">
                  <c:v>3.0550000000000002</c:v>
                </c:pt>
                <c:pt idx="1574">
                  <c:v>3.0550000000000002</c:v>
                </c:pt>
                <c:pt idx="1575">
                  <c:v>3.0880000000000001</c:v>
                </c:pt>
                <c:pt idx="1576">
                  <c:v>3.0880000000000001</c:v>
                </c:pt>
                <c:pt idx="1577">
                  <c:v>3.121</c:v>
                </c:pt>
                <c:pt idx="1578">
                  <c:v>3.121</c:v>
                </c:pt>
                <c:pt idx="1579">
                  <c:v>3.1539999999999999</c:v>
                </c:pt>
                <c:pt idx="1580">
                  <c:v>3.1539999999999999</c:v>
                </c:pt>
                <c:pt idx="1581">
                  <c:v>3.1539999999999999</c:v>
                </c:pt>
                <c:pt idx="1582">
                  <c:v>3.1869999999999998</c:v>
                </c:pt>
                <c:pt idx="1583">
                  <c:v>3.1869999999999998</c:v>
                </c:pt>
                <c:pt idx="1584">
                  <c:v>3.22</c:v>
                </c:pt>
                <c:pt idx="1585">
                  <c:v>3.22</c:v>
                </c:pt>
                <c:pt idx="1586">
                  <c:v>3.2530000000000001</c:v>
                </c:pt>
                <c:pt idx="1587">
                  <c:v>3.2530000000000001</c:v>
                </c:pt>
                <c:pt idx="1588">
                  <c:v>3.2850000000000001</c:v>
                </c:pt>
                <c:pt idx="1589">
                  <c:v>3.2850000000000001</c:v>
                </c:pt>
                <c:pt idx="1590">
                  <c:v>3.351</c:v>
                </c:pt>
                <c:pt idx="1591">
                  <c:v>3.351</c:v>
                </c:pt>
                <c:pt idx="1592">
                  <c:v>3.3839999999999999</c:v>
                </c:pt>
                <c:pt idx="1593">
                  <c:v>3.3839999999999999</c:v>
                </c:pt>
                <c:pt idx="1594">
                  <c:v>3.4169999999999998</c:v>
                </c:pt>
                <c:pt idx="1595">
                  <c:v>3.4169999999999998</c:v>
                </c:pt>
                <c:pt idx="1596">
                  <c:v>3.45</c:v>
                </c:pt>
                <c:pt idx="1597">
                  <c:v>3.45</c:v>
                </c:pt>
                <c:pt idx="1598">
                  <c:v>3.4830000000000001</c:v>
                </c:pt>
                <c:pt idx="1599">
                  <c:v>3.4830000000000001</c:v>
                </c:pt>
                <c:pt idx="1600">
                  <c:v>3.5150000000000001</c:v>
                </c:pt>
                <c:pt idx="1601">
                  <c:v>3.5150000000000001</c:v>
                </c:pt>
                <c:pt idx="1602">
                  <c:v>3.548</c:v>
                </c:pt>
                <c:pt idx="1603">
                  <c:v>3.548</c:v>
                </c:pt>
                <c:pt idx="1604">
                  <c:v>3.581</c:v>
                </c:pt>
                <c:pt idx="1605">
                  <c:v>3.581</c:v>
                </c:pt>
                <c:pt idx="1606">
                  <c:v>3.6139999999999999</c:v>
                </c:pt>
                <c:pt idx="1607">
                  <c:v>3.6139999999999999</c:v>
                </c:pt>
                <c:pt idx="1608">
                  <c:v>3.6469999999999998</c:v>
                </c:pt>
                <c:pt idx="1609">
                  <c:v>3.6469999999999998</c:v>
                </c:pt>
                <c:pt idx="1610">
                  <c:v>3.68</c:v>
                </c:pt>
                <c:pt idx="1611">
                  <c:v>3.68</c:v>
                </c:pt>
                <c:pt idx="1612">
                  <c:v>3.7130000000000001</c:v>
                </c:pt>
                <c:pt idx="1613">
                  <c:v>3.7130000000000001</c:v>
                </c:pt>
                <c:pt idx="1614">
                  <c:v>3.7450000000000001</c:v>
                </c:pt>
                <c:pt idx="1615">
                  <c:v>3.7450000000000001</c:v>
                </c:pt>
                <c:pt idx="1616">
                  <c:v>3.778</c:v>
                </c:pt>
                <c:pt idx="1617">
                  <c:v>3.778</c:v>
                </c:pt>
                <c:pt idx="1618">
                  <c:v>3.8109999999999999</c:v>
                </c:pt>
                <c:pt idx="1619">
                  <c:v>3.8109999999999999</c:v>
                </c:pt>
                <c:pt idx="1620">
                  <c:v>3.8439999999999999</c:v>
                </c:pt>
                <c:pt idx="1621">
                  <c:v>3.8439999999999999</c:v>
                </c:pt>
                <c:pt idx="1622">
                  <c:v>3.8769999999999998</c:v>
                </c:pt>
                <c:pt idx="1623">
                  <c:v>3.8769999999999998</c:v>
                </c:pt>
                <c:pt idx="1624">
                  <c:v>3.91</c:v>
                </c:pt>
                <c:pt idx="1625">
                  <c:v>3.91</c:v>
                </c:pt>
                <c:pt idx="1626">
                  <c:v>3.9430000000000001</c:v>
                </c:pt>
                <c:pt idx="1627">
                  <c:v>3.9430000000000001</c:v>
                </c:pt>
                <c:pt idx="1628">
                  <c:v>3.9750000000000001</c:v>
                </c:pt>
                <c:pt idx="1629">
                  <c:v>3.9750000000000001</c:v>
                </c:pt>
                <c:pt idx="1630">
                  <c:v>4.008</c:v>
                </c:pt>
                <c:pt idx="1631">
                  <c:v>4.008</c:v>
                </c:pt>
                <c:pt idx="1632">
                  <c:v>4.0410000000000004</c:v>
                </c:pt>
                <c:pt idx="1633">
                  <c:v>4.0410000000000004</c:v>
                </c:pt>
                <c:pt idx="1634">
                  <c:v>4.0739999999999998</c:v>
                </c:pt>
                <c:pt idx="1635">
                  <c:v>4.0739999999999998</c:v>
                </c:pt>
                <c:pt idx="1636">
                  <c:v>4.1070000000000002</c:v>
                </c:pt>
                <c:pt idx="1637">
                  <c:v>4.1070000000000002</c:v>
                </c:pt>
                <c:pt idx="1638">
                  <c:v>4.1399999999999997</c:v>
                </c:pt>
                <c:pt idx="1639">
                  <c:v>4.1399999999999997</c:v>
                </c:pt>
                <c:pt idx="1640">
                  <c:v>4.1719999999999997</c:v>
                </c:pt>
                <c:pt idx="1641">
                  <c:v>4.1719999999999997</c:v>
                </c:pt>
                <c:pt idx="1642">
                  <c:v>4.2050000000000001</c:v>
                </c:pt>
                <c:pt idx="1643">
                  <c:v>4.2050000000000001</c:v>
                </c:pt>
                <c:pt idx="1644">
                  <c:v>4.2380000000000004</c:v>
                </c:pt>
                <c:pt idx="1645">
                  <c:v>4.2380000000000004</c:v>
                </c:pt>
                <c:pt idx="1646">
                  <c:v>4.2709999999999999</c:v>
                </c:pt>
                <c:pt idx="1647">
                  <c:v>4.2709999999999999</c:v>
                </c:pt>
                <c:pt idx="1648">
                  <c:v>4.3040000000000003</c:v>
                </c:pt>
                <c:pt idx="1649">
                  <c:v>4.3040000000000003</c:v>
                </c:pt>
                <c:pt idx="1650">
                  <c:v>4.3369999999999997</c:v>
                </c:pt>
                <c:pt idx="1651">
                  <c:v>4.3369999999999997</c:v>
                </c:pt>
                <c:pt idx="1652">
                  <c:v>4.3369999999999997</c:v>
                </c:pt>
                <c:pt idx="1653">
                  <c:v>4.37</c:v>
                </c:pt>
                <c:pt idx="1654">
                  <c:v>4.37</c:v>
                </c:pt>
                <c:pt idx="1655">
                  <c:v>4.4020000000000001</c:v>
                </c:pt>
                <c:pt idx="1656">
                  <c:v>4.4020000000000001</c:v>
                </c:pt>
                <c:pt idx="1657">
                  <c:v>4.4349999999999996</c:v>
                </c:pt>
                <c:pt idx="1658">
                  <c:v>4.4349999999999996</c:v>
                </c:pt>
                <c:pt idx="1659">
                  <c:v>4.468</c:v>
                </c:pt>
                <c:pt idx="1660">
                  <c:v>4.468</c:v>
                </c:pt>
                <c:pt idx="1661">
                  <c:v>4.5010000000000003</c:v>
                </c:pt>
                <c:pt idx="1662">
                  <c:v>4.5010000000000003</c:v>
                </c:pt>
                <c:pt idx="1663">
                  <c:v>4.5339999999999998</c:v>
                </c:pt>
                <c:pt idx="1664">
                  <c:v>4.5339999999999998</c:v>
                </c:pt>
                <c:pt idx="1665">
                  <c:v>4.5670000000000002</c:v>
                </c:pt>
                <c:pt idx="1666">
                  <c:v>4.5670000000000002</c:v>
                </c:pt>
                <c:pt idx="1667">
                  <c:v>4.5999999999999996</c:v>
                </c:pt>
                <c:pt idx="1668">
                  <c:v>4.5999999999999996</c:v>
                </c:pt>
                <c:pt idx="1669">
                  <c:v>4.6319999999999997</c:v>
                </c:pt>
                <c:pt idx="1670">
                  <c:v>4.6319999999999997</c:v>
                </c:pt>
                <c:pt idx="1671">
                  <c:v>4.665</c:v>
                </c:pt>
                <c:pt idx="1672">
                  <c:v>4.665</c:v>
                </c:pt>
                <c:pt idx="1673">
                  <c:v>4.6980000000000004</c:v>
                </c:pt>
                <c:pt idx="1674">
                  <c:v>4.6980000000000004</c:v>
                </c:pt>
                <c:pt idx="1675">
                  <c:v>4.7309999999999999</c:v>
                </c:pt>
                <c:pt idx="1676">
                  <c:v>4.7309999999999999</c:v>
                </c:pt>
                <c:pt idx="1677">
                  <c:v>4.7640000000000002</c:v>
                </c:pt>
                <c:pt idx="1678">
                  <c:v>4.7640000000000002</c:v>
                </c:pt>
                <c:pt idx="1679">
                  <c:v>4.7969999999999997</c:v>
                </c:pt>
                <c:pt idx="1680">
                  <c:v>4.7969999999999997</c:v>
                </c:pt>
                <c:pt idx="1681">
                  <c:v>4.83</c:v>
                </c:pt>
                <c:pt idx="1682">
                  <c:v>4.83</c:v>
                </c:pt>
                <c:pt idx="1683">
                  <c:v>4.8620000000000001</c:v>
                </c:pt>
                <c:pt idx="1684">
                  <c:v>4.8620000000000001</c:v>
                </c:pt>
                <c:pt idx="1685">
                  <c:v>4.8949999999999996</c:v>
                </c:pt>
                <c:pt idx="1686">
                  <c:v>4.8949999999999996</c:v>
                </c:pt>
                <c:pt idx="1687">
                  <c:v>4.9279999999999999</c:v>
                </c:pt>
                <c:pt idx="1688">
                  <c:v>4.9279999999999999</c:v>
                </c:pt>
                <c:pt idx="1689">
                  <c:v>4.9610000000000003</c:v>
                </c:pt>
                <c:pt idx="1690">
                  <c:v>4.9610000000000003</c:v>
                </c:pt>
                <c:pt idx="1691">
                  <c:v>4.9939999999999998</c:v>
                </c:pt>
                <c:pt idx="1692">
                  <c:v>4.9939999999999998</c:v>
                </c:pt>
                <c:pt idx="1693">
                  <c:v>5.0270000000000001</c:v>
                </c:pt>
                <c:pt idx="1694">
                  <c:v>5.0270000000000001</c:v>
                </c:pt>
                <c:pt idx="1695">
                  <c:v>5.0599999999999996</c:v>
                </c:pt>
                <c:pt idx="1696">
                  <c:v>5.0599999999999996</c:v>
                </c:pt>
                <c:pt idx="1697">
                  <c:v>5.0919999999999996</c:v>
                </c:pt>
                <c:pt idx="1698">
                  <c:v>5.0919999999999996</c:v>
                </c:pt>
                <c:pt idx="1699">
                  <c:v>5.125</c:v>
                </c:pt>
                <c:pt idx="1700">
                  <c:v>5.125</c:v>
                </c:pt>
                <c:pt idx="1701">
                  <c:v>5.1909999999999998</c:v>
                </c:pt>
                <c:pt idx="1702">
                  <c:v>5.1909999999999998</c:v>
                </c:pt>
                <c:pt idx="1703">
                  <c:v>5.2240000000000002</c:v>
                </c:pt>
                <c:pt idx="1704">
                  <c:v>5.2240000000000002</c:v>
                </c:pt>
                <c:pt idx="1705">
                  <c:v>5.2569999999999997</c:v>
                </c:pt>
                <c:pt idx="1706">
                  <c:v>5.2569999999999997</c:v>
                </c:pt>
                <c:pt idx="1707">
                  <c:v>5.29</c:v>
                </c:pt>
                <c:pt idx="1708">
                  <c:v>5.29</c:v>
                </c:pt>
                <c:pt idx="1709">
                  <c:v>5.3220000000000001</c:v>
                </c:pt>
                <c:pt idx="1710">
                  <c:v>5.3220000000000001</c:v>
                </c:pt>
                <c:pt idx="1711">
                  <c:v>5.3550000000000004</c:v>
                </c:pt>
                <c:pt idx="1712">
                  <c:v>5.3550000000000004</c:v>
                </c:pt>
                <c:pt idx="1713">
                  <c:v>5.3879999999999999</c:v>
                </c:pt>
                <c:pt idx="1714">
                  <c:v>5.3879999999999999</c:v>
                </c:pt>
                <c:pt idx="1715">
                  <c:v>5.4210000000000003</c:v>
                </c:pt>
                <c:pt idx="1716">
                  <c:v>5.4210000000000003</c:v>
                </c:pt>
                <c:pt idx="1717">
                  <c:v>5.4539999999999997</c:v>
                </c:pt>
                <c:pt idx="1718">
                  <c:v>5.4539999999999997</c:v>
                </c:pt>
                <c:pt idx="1719">
                  <c:v>5.4870000000000001</c:v>
                </c:pt>
                <c:pt idx="1720">
                  <c:v>5.4870000000000001</c:v>
                </c:pt>
                <c:pt idx="1721">
                  <c:v>5.52</c:v>
                </c:pt>
                <c:pt idx="1722">
                  <c:v>5.52</c:v>
                </c:pt>
                <c:pt idx="1723">
                  <c:v>5.5519999999999996</c:v>
                </c:pt>
                <c:pt idx="1724">
                  <c:v>5.5519999999999996</c:v>
                </c:pt>
                <c:pt idx="1725">
                  <c:v>5.585</c:v>
                </c:pt>
                <c:pt idx="1726">
                  <c:v>5.585</c:v>
                </c:pt>
                <c:pt idx="1727">
                  <c:v>5.6180000000000003</c:v>
                </c:pt>
                <c:pt idx="1728">
                  <c:v>5.6180000000000003</c:v>
                </c:pt>
                <c:pt idx="1729">
                  <c:v>5.6509999999999998</c:v>
                </c:pt>
                <c:pt idx="1730">
                  <c:v>5.6509999999999998</c:v>
                </c:pt>
                <c:pt idx="1731">
                  <c:v>5.6840000000000002</c:v>
                </c:pt>
                <c:pt idx="1732">
                  <c:v>5.6840000000000002</c:v>
                </c:pt>
                <c:pt idx="1733">
                  <c:v>5.7169999999999996</c:v>
                </c:pt>
                <c:pt idx="1734">
                  <c:v>5.7169999999999996</c:v>
                </c:pt>
                <c:pt idx="1735">
                  <c:v>5.7489999999999997</c:v>
                </c:pt>
                <c:pt idx="1736">
                  <c:v>5.7489999999999997</c:v>
                </c:pt>
                <c:pt idx="1737">
                  <c:v>5.782</c:v>
                </c:pt>
                <c:pt idx="1738">
                  <c:v>5.782</c:v>
                </c:pt>
                <c:pt idx="1739">
                  <c:v>5.8150000000000004</c:v>
                </c:pt>
                <c:pt idx="1740">
                  <c:v>5.8150000000000004</c:v>
                </c:pt>
                <c:pt idx="1741">
                  <c:v>5.8479999999999999</c:v>
                </c:pt>
                <c:pt idx="1742">
                  <c:v>5.8479999999999999</c:v>
                </c:pt>
                <c:pt idx="1743">
                  <c:v>5.8810000000000002</c:v>
                </c:pt>
                <c:pt idx="1744">
                  <c:v>5.8810000000000002</c:v>
                </c:pt>
                <c:pt idx="1745">
                  <c:v>5.9139999999999997</c:v>
                </c:pt>
                <c:pt idx="1746">
                  <c:v>5.9139999999999997</c:v>
                </c:pt>
                <c:pt idx="1747">
                  <c:v>5.9470000000000001</c:v>
                </c:pt>
                <c:pt idx="1748">
                  <c:v>5.9470000000000001</c:v>
                </c:pt>
                <c:pt idx="1749">
                  <c:v>5.9790000000000001</c:v>
                </c:pt>
                <c:pt idx="1750">
                  <c:v>5.9790000000000001</c:v>
                </c:pt>
                <c:pt idx="1751">
                  <c:v>6.0119999999999996</c:v>
                </c:pt>
                <c:pt idx="1752">
                  <c:v>6.0119999999999996</c:v>
                </c:pt>
                <c:pt idx="1753">
                  <c:v>6.0780000000000003</c:v>
                </c:pt>
                <c:pt idx="1754">
                  <c:v>6.0780000000000003</c:v>
                </c:pt>
                <c:pt idx="1755">
                  <c:v>6.1109999999999998</c:v>
                </c:pt>
                <c:pt idx="1756">
                  <c:v>6.1109999999999998</c:v>
                </c:pt>
                <c:pt idx="1757">
                  <c:v>6.1440000000000001</c:v>
                </c:pt>
                <c:pt idx="1758">
                  <c:v>6.1440000000000001</c:v>
                </c:pt>
                <c:pt idx="1759">
                  <c:v>6.1769999999999996</c:v>
                </c:pt>
                <c:pt idx="1760">
                  <c:v>6.1769999999999996</c:v>
                </c:pt>
                <c:pt idx="1761">
                  <c:v>6.2089999999999996</c:v>
                </c:pt>
                <c:pt idx="1762">
                  <c:v>6.2089999999999996</c:v>
                </c:pt>
                <c:pt idx="1763">
                  <c:v>6.242</c:v>
                </c:pt>
                <c:pt idx="1764">
                  <c:v>6.242</c:v>
                </c:pt>
                <c:pt idx="1765">
                  <c:v>6.2750000000000004</c:v>
                </c:pt>
                <c:pt idx="1766">
                  <c:v>6.2750000000000004</c:v>
                </c:pt>
                <c:pt idx="1767">
                  <c:v>6.3079999999999998</c:v>
                </c:pt>
                <c:pt idx="1768">
                  <c:v>6.3079999999999998</c:v>
                </c:pt>
                <c:pt idx="1769">
                  <c:v>6.3410000000000002</c:v>
                </c:pt>
                <c:pt idx="1770">
                  <c:v>6.3410000000000002</c:v>
                </c:pt>
                <c:pt idx="1771">
                  <c:v>6.3739999999999997</c:v>
                </c:pt>
                <c:pt idx="1772">
                  <c:v>6.3739999999999997</c:v>
                </c:pt>
                <c:pt idx="1773">
                  <c:v>6.407</c:v>
                </c:pt>
                <c:pt idx="1774">
                  <c:v>6.407</c:v>
                </c:pt>
                <c:pt idx="1775">
                  <c:v>6.4390000000000001</c:v>
                </c:pt>
                <c:pt idx="1776">
                  <c:v>6.4390000000000001</c:v>
                </c:pt>
                <c:pt idx="1777">
                  <c:v>6.4720000000000004</c:v>
                </c:pt>
                <c:pt idx="1778">
                  <c:v>6.4720000000000004</c:v>
                </c:pt>
                <c:pt idx="1779">
                  <c:v>6.5049999999999999</c:v>
                </c:pt>
                <c:pt idx="1780">
                  <c:v>6.5049999999999999</c:v>
                </c:pt>
                <c:pt idx="1781">
                  <c:v>6.5380000000000003</c:v>
                </c:pt>
                <c:pt idx="1782">
                  <c:v>6.5380000000000003</c:v>
                </c:pt>
                <c:pt idx="1783">
                  <c:v>6.5709999999999997</c:v>
                </c:pt>
                <c:pt idx="1784">
                  <c:v>6.5709999999999997</c:v>
                </c:pt>
                <c:pt idx="1785">
                  <c:v>6.6040000000000001</c:v>
                </c:pt>
                <c:pt idx="1786">
                  <c:v>6.6040000000000001</c:v>
                </c:pt>
                <c:pt idx="1787">
                  <c:v>6.6369999999999996</c:v>
                </c:pt>
                <c:pt idx="1788">
                  <c:v>6.6369999999999996</c:v>
                </c:pt>
                <c:pt idx="1789">
                  <c:v>6.6689999999999996</c:v>
                </c:pt>
                <c:pt idx="1790">
                  <c:v>6.6689999999999996</c:v>
                </c:pt>
                <c:pt idx="1791">
                  <c:v>6.702</c:v>
                </c:pt>
                <c:pt idx="1792">
                  <c:v>6.702</c:v>
                </c:pt>
                <c:pt idx="1793">
                  <c:v>6.7350000000000003</c:v>
                </c:pt>
                <c:pt idx="1794">
                  <c:v>6.7350000000000003</c:v>
                </c:pt>
                <c:pt idx="1795">
                  <c:v>6.7679999999999998</c:v>
                </c:pt>
                <c:pt idx="1796">
                  <c:v>6.7679999999999998</c:v>
                </c:pt>
                <c:pt idx="1797">
                  <c:v>6.8010000000000002</c:v>
                </c:pt>
                <c:pt idx="1798">
                  <c:v>6.8010000000000002</c:v>
                </c:pt>
                <c:pt idx="1799">
                  <c:v>6.8339999999999996</c:v>
                </c:pt>
                <c:pt idx="1800">
                  <c:v>6.8339999999999996</c:v>
                </c:pt>
                <c:pt idx="1801">
                  <c:v>6.867</c:v>
                </c:pt>
                <c:pt idx="1802">
                  <c:v>6.867</c:v>
                </c:pt>
                <c:pt idx="1803">
                  <c:v>6.899</c:v>
                </c:pt>
                <c:pt idx="1804">
                  <c:v>6.899</c:v>
                </c:pt>
                <c:pt idx="1805">
                  <c:v>6.9320000000000004</c:v>
                </c:pt>
                <c:pt idx="1806">
                  <c:v>6.9320000000000004</c:v>
                </c:pt>
                <c:pt idx="1807">
                  <c:v>6.9649999999999999</c:v>
                </c:pt>
                <c:pt idx="1808">
                  <c:v>6.9649999999999999</c:v>
                </c:pt>
                <c:pt idx="1809">
                  <c:v>6.9980000000000002</c:v>
                </c:pt>
                <c:pt idx="1810">
                  <c:v>6.9980000000000002</c:v>
                </c:pt>
                <c:pt idx="1811">
                  <c:v>7.0309999999999997</c:v>
                </c:pt>
                <c:pt idx="1812">
                  <c:v>7.0309999999999997</c:v>
                </c:pt>
                <c:pt idx="1813">
                  <c:v>7.0640000000000001</c:v>
                </c:pt>
                <c:pt idx="1814">
                  <c:v>7.0640000000000001</c:v>
                </c:pt>
                <c:pt idx="1815">
                  <c:v>7.0970000000000004</c:v>
                </c:pt>
                <c:pt idx="1816">
                  <c:v>7.0970000000000004</c:v>
                </c:pt>
                <c:pt idx="1817">
                  <c:v>7.1289999999999996</c:v>
                </c:pt>
                <c:pt idx="1818">
                  <c:v>7.1289999999999996</c:v>
                </c:pt>
                <c:pt idx="1819">
                  <c:v>7.1619999999999999</c:v>
                </c:pt>
                <c:pt idx="1820">
                  <c:v>7.1619999999999999</c:v>
                </c:pt>
                <c:pt idx="1821">
                  <c:v>7.1950000000000003</c:v>
                </c:pt>
                <c:pt idx="1822">
                  <c:v>7.1950000000000003</c:v>
                </c:pt>
                <c:pt idx="1823">
                  <c:v>7.2279999999999998</c:v>
                </c:pt>
                <c:pt idx="1824">
                  <c:v>7.2279999999999998</c:v>
                </c:pt>
                <c:pt idx="1825">
                  <c:v>7.2610000000000001</c:v>
                </c:pt>
                <c:pt idx="1826">
                  <c:v>7.2610000000000001</c:v>
                </c:pt>
                <c:pt idx="1827">
                  <c:v>7.2939999999999996</c:v>
                </c:pt>
                <c:pt idx="1828">
                  <c:v>7.2939999999999996</c:v>
                </c:pt>
                <c:pt idx="1829">
                  <c:v>7.3259999999999996</c:v>
                </c:pt>
                <c:pt idx="1830">
                  <c:v>7.3259999999999996</c:v>
                </c:pt>
                <c:pt idx="1831">
                  <c:v>7.359</c:v>
                </c:pt>
                <c:pt idx="1832">
                  <c:v>7.359</c:v>
                </c:pt>
                <c:pt idx="1833">
                  <c:v>7.3920000000000003</c:v>
                </c:pt>
                <c:pt idx="1834">
                  <c:v>7.3920000000000003</c:v>
                </c:pt>
                <c:pt idx="1835">
                  <c:v>7.4249999999999998</c:v>
                </c:pt>
                <c:pt idx="1836">
                  <c:v>7.4249999999999998</c:v>
                </c:pt>
                <c:pt idx="1837">
                  <c:v>7.4580000000000002</c:v>
                </c:pt>
                <c:pt idx="1838">
                  <c:v>7.4580000000000002</c:v>
                </c:pt>
                <c:pt idx="1839">
                  <c:v>7.4909999999999997</c:v>
                </c:pt>
                <c:pt idx="1840">
                  <c:v>7.4909999999999997</c:v>
                </c:pt>
                <c:pt idx="1841">
                  <c:v>7.524</c:v>
                </c:pt>
                <c:pt idx="1842">
                  <c:v>7.524</c:v>
                </c:pt>
                <c:pt idx="1843">
                  <c:v>7.556</c:v>
                </c:pt>
                <c:pt idx="1844">
                  <c:v>7.556</c:v>
                </c:pt>
                <c:pt idx="1845">
                  <c:v>7.5890000000000004</c:v>
                </c:pt>
                <c:pt idx="1846">
                  <c:v>7.5890000000000004</c:v>
                </c:pt>
                <c:pt idx="1847">
                  <c:v>7.6550000000000002</c:v>
                </c:pt>
                <c:pt idx="1848">
                  <c:v>7.6550000000000002</c:v>
                </c:pt>
                <c:pt idx="1849">
                  <c:v>7.6879999999999997</c:v>
                </c:pt>
                <c:pt idx="1850">
                  <c:v>7.6879999999999997</c:v>
                </c:pt>
                <c:pt idx="1851">
                  <c:v>7.7210000000000001</c:v>
                </c:pt>
                <c:pt idx="1852">
                  <c:v>7.7210000000000001</c:v>
                </c:pt>
                <c:pt idx="1853">
                  <c:v>7.7210000000000001</c:v>
                </c:pt>
                <c:pt idx="1854">
                  <c:v>7.7539999999999996</c:v>
                </c:pt>
                <c:pt idx="1855">
                  <c:v>7.7539999999999996</c:v>
                </c:pt>
                <c:pt idx="1856">
                  <c:v>7.7859999999999996</c:v>
                </c:pt>
                <c:pt idx="1857">
                  <c:v>7.7859999999999996</c:v>
                </c:pt>
                <c:pt idx="1858">
                  <c:v>7.819</c:v>
                </c:pt>
                <c:pt idx="1859">
                  <c:v>7.819</c:v>
                </c:pt>
                <c:pt idx="1860">
                  <c:v>7.8520000000000003</c:v>
                </c:pt>
                <c:pt idx="1861">
                  <c:v>7.8520000000000003</c:v>
                </c:pt>
                <c:pt idx="1862">
                  <c:v>7.8849999999999998</c:v>
                </c:pt>
                <c:pt idx="1863">
                  <c:v>7.8849999999999998</c:v>
                </c:pt>
                <c:pt idx="1864">
                  <c:v>7.9180000000000001</c:v>
                </c:pt>
                <c:pt idx="1865">
                  <c:v>7.9180000000000001</c:v>
                </c:pt>
                <c:pt idx="1866">
                  <c:v>7.9509999999999996</c:v>
                </c:pt>
                <c:pt idx="1867">
                  <c:v>7.9509999999999996</c:v>
                </c:pt>
                <c:pt idx="1868">
                  <c:v>7.984</c:v>
                </c:pt>
                <c:pt idx="1869">
                  <c:v>7.984</c:v>
                </c:pt>
                <c:pt idx="1870">
                  <c:v>8.016</c:v>
                </c:pt>
                <c:pt idx="1871">
                  <c:v>8.016</c:v>
                </c:pt>
                <c:pt idx="1872">
                  <c:v>8.0489999999999995</c:v>
                </c:pt>
                <c:pt idx="1873">
                  <c:v>8.0489999999999995</c:v>
                </c:pt>
                <c:pt idx="1874">
                  <c:v>8.0820000000000007</c:v>
                </c:pt>
                <c:pt idx="1875">
                  <c:v>8.0820000000000007</c:v>
                </c:pt>
                <c:pt idx="1876">
                  <c:v>8.1150000000000002</c:v>
                </c:pt>
                <c:pt idx="1877">
                  <c:v>8.1150000000000002</c:v>
                </c:pt>
                <c:pt idx="1878">
                  <c:v>8.1479999999999997</c:v>
                </c:pt>
                <c:pt idx="1879">
                  <c:v>8.1479999999999997</c:v>
                </c:pt>
                <c:pt idx="1880">
                  <c:v>8.2140000000000004</c:v>
                </c:pt>
                <c:pt idx="1881">
                  <c:v>8.2140000000000004</c:v>
                </c:pt>
                <c:pt idx="1882">
                  <c:v>8.2460000000000004</c:v>
                </c:pt>
                <c:pt idx="1883">
                  <c:v>8.2460000000000004</c:v>
                </c:pt>
                <c:pt idx="1884">
                  <c:v>8.2789999999999999</c:v>
                </c:pt>
                <c:pt idx="1885">
                  <c:v>8.2789999999999999</c:v>
                </c:pt>
                <c:pt idx="1886">
                  <c:v>8.3119999999999994</c:v>
                </c:pt>
                <c:pt idx="1887">
                  <c:v>8.3119999999999994</c:v>
                </c:pt>
                <c:pt idx="1888">
                  <c:v>8.3780000000000001</c:v>
                </c:pt>
                <c:pt idx="1889">
                  <c:v>8.3780000000000001</c:v>
                </c:pt>
                <c:pt idx="1890">
                  <c:v>8.4109999999999996</c:v>
                </c:pt>
                <c:pt idx="1891">
                  <c:v>8.4109999999999996</c:v>
                </c:pt>
                <c:pt idx="1892">
                  <c:v>8.4440000000000008</c:v>
                </c:pt>
                <c:pt idx="1893">
                  <c:v>8.4440000000000008</c:v>
                </c:pt>
                <c:pt idx="1894">
                  <c:v>8.4760000000000009</c:v>
                </c:pt>
                <c:pt idx="1895">
                  <c:v>8.4760000000000009</c:v>
                </c:pt>
                <c:pt idx="1896">
                  <c:v>8.5090000000000003</c:v>
                </c:pt>
                <c:pt idx="1897">
                  <c:v>8.5090000000000003</c:v>
                </c:pt>
                <c:pt idx="1898">
                  <c:v>8.5419999999999998</c:v>
                </c:pt>
                <c:pt idx="1899">
                  <c:v>8.5419999999999998</c:v>
                </c:pt>
                <c:pt idx="1900">
                  <c:v>8.5749999999999993</c:v>
                </c:pt>
                <c:pt idx="1901">
                  <c:v>8.5749999999999993</c:v>
                </c:pt>
                <c:pt idx="1902">
                  <c:v>8.641</c:v>
                </c:pt>
                <c:pt idx="1903">
                  <c:v>8.641</c:v>
                </c:pt>
                <c:pt idx="1904">
                  <c:v>8.6739999999999995</c:v>
                </c:pt>
                <c:pt idx="1905">
                  <c:v>8.6739999999999995</c:v>
                </c:pt>
                <c:pt idx="1906">
                  <c:v>8.7059999999999995</c:v>
                </c:pt>
                <c:pt idx="1907">
                  <c:v>8.7059999999999995</c:v>
                </c:pt>
                <c:pt idx="1908">
                  <c:v>8.7390000000000008</c:v>
                </c:pt>
                <c:pt idx="1909">
                  <c:v>8.7390000000000008</c:v>
                </c:pt>
                <c:pt idx="1910">
                  <c:v>8.7720000000000002</c:v>
                </c:pt>
                <c:pt idx="1911">
                  <c:v>8.7720000000000002</c:v>
                </c:pt>
                <c:pt idx="1912">
                  <c:v>8.8049999999999997</c:v>
                </c:pt>
                <c:pt idx="1913">
                  <c:v>8.8049999999999997</c:v>
                </c:pt>
                <c:pt idx="1914">
                  <c:v>8.8379999999999992</c:v>
                </c:pt>
                <c:pt idx="1915">
                  <c:v>8.8379999999999992</c:v>
                </c:pt>
                <c:pt idx="1916">
                  <c:v>8.8710000000000004</c:v>
                </c:pt>
                <c:pt idx="1917">
                  <c:v>8.8710000000000004</c:v>
                </c:pt>
                <c:pt idx="1918">
                  <c:v>8.9359999999999999</c:v>
                </c:pt>
                <c:pt idx="1919">
                  <c:v>8.9359999999999999</c:v>
                </c:pt>
                <c:pt idx="1920">
                  <c:v>8.9689999999999994</c:v>
                </c:pt>
                <c:pt idx="1921">
                  <c:v>8.9689999999999994</c:v>
                </c:pt>
                <c:pt idx="1922">
                  <c:v>9.0020000000000007</c:v>
                </c:pt>
                <c:pt idx="1923">
                  <c:v>9.0020000000000007</c:v>
                </c:pt>
                <c:pt idx="1924">
                  <c:v>9.0679999999999996</c:v>
                </c:pt>
                <c:pt idx="1925">
                  <c:v>9.0679999999999996</c:v>
                </c:pt>
                <c:pt idx="1926">
                  <c:v>9.1010000000000009</c:v>
                </c:pt>
                <c:pt idx="1927">
                  <c:v>9.1010000000000009</c:v>
                </c:pt>
                <c:pt idx="1928">
                  <c:v>9.1329999999999991</c:v>
                </c:pt>
                <c:pt idx="1929">
                  <c:v>9.1329999999999991</c:v>
                </c:pt>
                <c:pt idx="1930">
                  <c:v>9.1660000000000004</c:v>
                </c:pt>
                <c:pt idx="1931">
                  <c:v>9.1660000000000004</c:v>
                </c:pt>
                <c:pt idx="1932">
                  <c:v>9.1989999999999998</c:v>
                </c:pt>
                <c:pt idx="1933">
                  <c:v>9.1989999999999998</c:v>
                </c:pt>
                <c:pt idx="1934">
                  <c:v>9.2319999999999993</c:v>
                </c:pt>
                <c:pt idx="1935">
                  <c:v>9.2319999999999993</c:v>
                </c:pt>
                <c:pt idx="1936">
                  <c:v>9.2650000000000006</c:v>
                </c:pt>
                <c:pt idx="1937">
                  <c:v>9.2650000000000006</c:v>
                </c:pt>
                <c:pt idx="1938">
                  <c:v>9.298</c:v>
                </c:pt>
                <c:pt idx="1939">
                  <c:v>9.298</c:v>
                </c:pt>
                <c:pt idx="1940">
                  <c:v>9.3309999999999995</c:v>
                </c:pt>
                <c:pt idx="1941">
                  <c:v>9.3309999999999995</c:v>
                </c:pt>
                <c:pt idx="1942">
                  <c:v>9.3960000000000008</c:v>
                </c:pt>
                <c:pt idx="1943">
                  <c:v>9.3960000000000008</c:v>
                </c:pt>
                <c:pt idx="1944">
                  <c:v>9.4290000000000003</c:v>
                </c:pt>
                <c:pt idx="1945">
                  <c:v>9.4290000000000003</c:v>
                </c:pt>
                <c:pt idx="1946">
                  <c:v>9.4619999999999997</c:v>
                </c:pt>
                <c:pt idx="1947">
                  <c:v>9.4619999999999997</c:v>
                </c:pt>
                <c:pt idx="1948">
                  <c:v>9.5280000000000005</c:v>
                </c:pt>
                <c:pt idx="1949">
                  <c:v>9.5280000000000005</c:v>
                </c:pt>
                <c:pt idx="1950">
                  <c:v>9.593</c:v>
                </c:pt>
                <c:pt idx="1951">
                  <c:v>9.593</c:v>
                </c:pt>
                <c:pt idx="1952">
                  <c:v>9.6259999999999994</c:v>
                </c:pt>
                <c:pt idx="1953">
                  <c:v>9.6259999999999994</c:v>
                </c:pt>
                <c:pt idx="1954">
                  <c:v>9.6590000000000007</c:v>
                </c:pt>
                <c:pt idx="1955">
                  <c:v>9.6590000000000007</c:v>
                </c:pt>
                <c:pt idx="1956">
                  <c:v>9.6920000000000002</c:v>
                </c:pt>
                <c:pt idx="1957">
                  <c:v>9.6920000000000002</c:v>
                </c:pt>
                <c:pt idx="1958">
                  <c:v>9.7249999999999996</c:v>
                </c:pt>
                <c:pt idx="1959">
                  <c:v>9.7249999999999996</c:v>
                </c:pt>
                <c:pt idx="1960">
                  <c:v>9.7579999999999991</c:v>
                </c:pt>
                <c:pt idx="1961">
                  <c:v>9.7579999999999991</c:v>
                </c:pt>
                <c:pt idx="1962">
                  <c:v>9.7910000000000004</c:v>
                </c:pt>
                <c:pt idx="1963">
                  <c:v>9.7910000000000004</c:v>
                </c:pt>
                <c:pt idx="1964">
                  <c:v>9.8230000000000004</c:v>
                </c:pt>
                <c:pt idx="1965">
                  <c:v>9.8230000000000004</c:v>
                </c:pt>
                <c:pt idx="1966">
                  <c:v>9.8559999999999999</c:v>
                </c:pt>
                <c:pt idx="1967">
                  <c:v>9.8559999999999999</c:v>
                </c:pt>
                <c:pt idx="1968">
                  <c:v>9.8889999999999993</c:v>
                </c:pt>
                <c:pt idx="1969">
                  <c:v>9.8889999999999993</c:v>
                </c:pt>
                <c:pt idx="1970">
                  <c:v>9.9220000000000006</c:v>
                </c:pt>
                <c:pt idx="1971">
                  <c:v>9.9220000000000006</c:v>
                </c:pt>
                <c:pt idx="1972">
                  <c:v>9.9550000000000001</c:v>
                </c:pt>
                <c:pt idx="1973">
                  <c:v>9.9550000000000001</c:v>
                </c:pt>
                <c:pt idx="1974">
                  <c:v>9.9879999999999995</c:v>
                </c:pt>
                <c:pt idx="1975">
                  <c:v>9.9879999999999995</c:v>
                </c:pt>
                <c:pt idx="1976">
                  <c:v>10.021000000000001</c:v>
                </c:pt>
                <c:pt idx="1977">
                  <c:v>10.021000000000001</c:v>
                </c:pt>
                <c:pt idx="1978">
                  <c:v>10.053000000000001</c:v>
                </c:pt>
                <c:pt idx="1979">
                  <c:v>10.053000000000001</c:v>
                </c:pt>
                <c:pt idx="1980">
                  <c:v>10.086</c:v>
                </c:pt>
                <c:pt idx="1981">
                  <c:v>10.086</c:v>
                </c:pt>
                <c:pt idx="1982">
                  <c:v>10.151999999999999</c:v>
                </c:pt>
                <c:pt idx="1983">
                  <c:v>10.151999999999999</c:v>
                </c:pt>
                <c:pt idx="1984">
                  <c:v>10.185</c:v>
                </c:pt>
                <c:pt idx="1985">
                  <c:v>10.185</c:v>
                </c:pt>
                <c:pt idx="1986">
                  <c:v>10.218</c:v>
                </c:pt>
                <c:pt idx="1987">
                  <c:v>10.218</c:v>
                </c:pt>
                <c:pt idx="1988">
                  <c:v>10.250999999999999</c:v>
                </c:pt>
                <c:pt idx="1989">
                  <c:v>10.250999999999999</c:v>
                </c:pt>
                <c:pt idx="1990">
                  <c:v>10.349</c:v>
                </c:pt>
                <c:pt idx="1991">
                  <c:v>10.349</c:v>
                </c:pt>
                <c:pt idx="1992">
                  <c:v>10.382</c:v>
                </c:pt>
                <c:pt idx="1993">
                  <c:v>10.382</c:v>
                </c:pt>
                <c:pt idx="1994">
                  <c:v>10.448</c:v>
                </c:pt>
                <c:pt idx="1995">
                  <c:v>10.448</c:v>
                </c:pt>
                <c:pt idx="1996">
                  <c:v>10.513</c:v>
                </c:pt>
                <c:pt idx="1997">
                  <c:v>10.513</c:v>
                </c:pt>
                <c:pt idx="1998">
                  <c:v>10.545999999999999</c:v>
                </c:pt>
                <c:pt idx="1999">
                  <c:v>10.545999999999999</c:v>
                </c:pt>
                <c:pt idx="2000">
                  <c:v>10.579000000000001</c:v>
                </c:pt>
                <c:pt idx="2001">
                  <c:v>10.579000000000001</c:v>
                </c:pt>
                <c:pt idx="2002">
                  <c:v>10.612</c:v>
                </c:pt>
                <c:pt idx="2003">
                  <c:v>10.612</c:v>
                </c:pt>
                <c:pt idx="2004">
                  <c:v>10.645</c:v>
                </c:pt>
                <c:pt idx="2005">
                  <c:v>10.645</c:v>
                </c:pt>
                <c:pt idx="2006">
                  <c:v>10.678000000000001</c:v>
                </c:pt>
                <c:pt idx="2007">
                  <c:v>10.678000000000001</c:v>
                </c:pt>
                <c:pt idx="2008">
                  <c:v>10.71</c:v>
                </c:pt>
                <c:pt idx="2009">
                  <c:v>10.71</c:v>
                </c:pt>
                <c:pt idx="2010">
                  <c:v>10.743</c:v>
                </c:pt>
                <c:pt idx="2011">
                  <c:v>10.743</c:v>
                </c:pt>
                <c:pt idx="2012">
                  <c:v>10.808999999999999</c:v>
                </c:pt>
                <c:pt idx="2013">
                  <c:v>10.808999999999999</c:v>
                </c:pt>
                <c:pt idx="2014">
                  <c:v>10.842000000000001</c:v>
                </c:pt>
                <c:pt idx="2015">
                  <c:v>10.842000000000001</c:v>
                </c:pt>
                <c:pt idx="2016">
                  <c:v>10.94</c:v>
                </c:pt>
                <c:pt idx="2017">
                  <c:v>10.94</c:v>
                </c:pt>
                <c:pt idx="2018">
                  <c:v>11.006</c:v>
                </c:pt>
                <c:pt idx="2019">
                  <c:v>11.006</c:v>
                </c:pt>
                <c:pt idx="2020">
                  <c:v>11.039</c:v>
                </c:pt>
                <c:pt idx="2021">
                  <c:v>11.039</c:v>
                </c:pt>
                <c:pt idx="2022">
                  <c:v>11.071999999999999</c:v>
                </c:pt>
                <c:pt idx="2023">
                  <c:v>11.071999999999999</c:v>
                </c:pt>
                <c:pt idx="2024">
                  <c:v>11.138</c:v>
                </c:pt>
                <c:pt idx="2025">
                  <c:v>11.138</c:v>
                </c:pt>
                <c:pt idx="2026">
                  <c:v>11.17</c:v>
                </c:pt>
                <c:pt idx="2027">
                  <c:v>11.17</c:v>
                </c:pt>
                <c:pt idx="2028">
                  <c:v>11.202999999999999</c:v>
                </c:pt>
                <c:pt idx="2029">
                  <c:v>11.202999999999999</c:v>
                </c:pt>
                <c:pt idx="2030">
                  <c:v>11.202999999999999</c:v>
                </c:pt>
                <c:pt idx="2031">
                  <c:v>11.269</c:v>
                </c:pt>
                <c:pt idx="2032">
                  <c:v>11.269</c:v>
                </c:pt>
                <c:pt idx="2033">
                  <c:v>11.302</c:v>
                </c:pt>
                <c:pt idx="2034">
                  <c:v>11.302</c:v>
                </c:pt>
                <c:pt idx="2035">
                  <c:v>11.335000000000001</c:v>
                </c:pt>
                <c:pt idx="2036">
                  <c:v>11.335000000000001</c:v>
                </c:pt>
                <c:pt idx="2037">
                  <c:v>11.368</c:v>
                </c:pt>
                <c:pt idx="2038">
                  <c:v>11.368</c:v>
                </c:pt>
                <c:pt idx="2039">
                  <c:v>11.4</c:v>
                </c:pt>
                <c:pt idx="2040">
                  <c:v>11.4</c:v>
                </c:pt>
                <c:pt idx="2041">
                  <c:v>11.465999999999999</c:v>
                </c:pt>
                <c:pt idx="2042">
                  <c:v>11.465999999999999</c:v>
                </c:pt>
                <c:pt idx="2043">
                  <c:v>11.465999999999999</c:v>
                </c:pt>
                <c:pt idx="2044">
                  <c:v>11.499000000000001</c:v>
                </c:pt>
                <c:pt idx="2045">
                  <c:v>11.499000000000001</c:v>
                </c:pt>
                <c:pt idx="2046">
                  <c:v>11.532</c:v>
                </c:pt>
                <c:pt idx="2047">
                  <c:v>11.532</c:v>
                </c:pt>
                <c:pt idx="2048">
                  <c:v>11.532</c:v>
                </c:pt>
                <c:pt idx="2049">
                  <c:v>11.565</c:v>
                </c:pt>
                <c:pt idx="2050">
                  <c:v>11.565</c:v>
                </c:pt>
                <c:pt idx="2051">
                  <c:v>11.598000000000001</c:v>
                </c:pt>
                <c:pt idx="2052">
                  <c:v>11.598000000000001</c:v>
                </c:pt>
                <c:pt idx="2053">
                  <c:v>11.63</c:v>
                </c:pt>
                <c:pt idx="2054">
                  <c:v>11.663</c:v>
                </c:pt>
                <c:pt idx="2055">
                  <c:v>11.663</c:v>
                </c:pt>
                <c:pt idx="2056">
                  <c:v>11.696</c:v>
                </c:pt>
                <c:pt idx="2057">
                  <c:v>11.696</c:v>
                </c:pt>
                <c:pt idx="2058">
                  <c:v>11.696</c:v>
                </c:pt>
                <c:pt idx="2059">
                  <c:v>11.728999999999999</c:v>
                </c:pt>
                <c:pt idx="2060">
                  <c:v>11.728999999999999</c:v>
                </c:pt>
                <c:pt idx="2061">
                  <c:v>11.762</c:v>
                </c:pt>
                <c:pt idx="2062">
                  <c:v>11.762</c:v>
                </c:pt>
                <c:pt idx="2063">
                  <c:v>11.762</c:v>
                </c:pt>
                <c:pt idx="2064">
                  <c:v>11.795</c:v>
                </c:pt>
                <c:pt idx="2065">
                  <c:v>11.795</c:v>
                </c:pt>
                <c:pt idx="2066">
                  <c:v>11.86</c:v>
                </c:pt>
                <c:pt idx="2067">
                  <c:v>11.86</c:v>
                </c:pt>
                <c:pt idx="2068">
                  <c:v>11.893000000000001</c:v>
                </c:pt>
                <c:pt idx="2069">
                  <c:v>11.893000000000001</c:v>
                </c:pt>
                <c:pt idx="2070">
                  <c:v>11.893000000000001</c:v>
                </c:pt>
                <c:pt idx="2071">
                  <c:v>11.926</c:v>
                </c:pt>
                <c:pt idx="2072">
                  <c:v>11.926</c:v>
                </c:pt>
                <c:pt idx="2073">
                  <c:v>11.926</c:v>
                </c:pt>
                <c:pt idx="2074">
                  <c:v>11.959</c:v>
                </c:pt>
                <c:pt idx="2075">
                  <c:v>11.959</c:v>
                </c:pt>
                <c:pt idx="2076">
                  <c:v>11.959</c:v>
                </c:pt>
                <c:pt idx="2077">
                  <c:v>11.992000000000001</c:v>
                </c:pt>
                <c:pt idx="2078">
                  <c:v>12.025</c:v>
                </c:pt>
                <c:pt idx="2079">
                  <c:v>12.025</c:v>
                </c:pt>
                <c:pt idx="2080">
                  <c:v>12.025</c:v>
                </c:pt>
                <c:pt idx="2081">
                  <c:v>12.057</c:v>
                </c:pt>
                <c:pt idx="2082">
                  <c:v>12.057</c:v>
                </c:pt>
                <c:pt idx="2083">
                  <c:v>12.057</c:v>
                </c:pt>
                <c:pt idx="2084">
                  <c:v>12.09</c:v>
                </c:pt>
                <c:pt idx="2085">
                  <c:v>12.09</c:v>
                </c:pt>
                <c:pt idx="2086">
                  <c:v>12.09</c:v>
                </c:pt>
                <c:pt idx="2087">
                  <c:v>12.122999999999999</c:v>
                </c:pt>
                <c:pt idx="2088">
                  <c:v>12.122999999999999</c:v>
                </c:pt>
                <c:pt idx="2089">
                  <c:v>12.122999999999999</c:v>
                </c:pt>
                <c:pt idx="2090">
                  <c:v>12.189</c:v>
                </c:pt>
                <c:pt idx="2091">
                  <c:v>12.189</c:v>
                </c:pt>
                <c:pt idx="2092">
                  <c:v>12.189</c:v>
                </c:pt>
                <c:pt idx="2093">
                  <c:v>12.222</c:v>
                </c:pt>
                <c:pt idx="2094">
                  <c:v>12.222</c:v>
                </c:pt>
                <c:pt idx="2095">
                  <c:v>12.222</c:v>
                </c:pt>
                <c:pt idx="2096">
                  <c:v>12.255000000000001</c:v>
                </c:pt>
                <c:pt idx="2097">
                  <c:v>12.255000000000001</c:v>
                </c:pt>
                <c:pt idx="2098">
                  <c:v>12.255000000000001</c:v>
                </c:pt>
                <c:pt idx="2099">
                  <c:v>12.287000000000001</c:v>
                </c:pt>
                <c:pt idx="2100">
                  <c:v>12.287000000000001</c:v>
                </c:pt>
                <c:pt idx="2101">
                  <c:v>12.287000000000001</c:v>
                </c:pt>
                <c:pt idx="2102">
                  <c:v>12.32</c:v>
                </c:pt>
                <c:pt idx="2103">
                  <c:v>12.32</c:v>
                </c:pt>
                <c:pt idx="2104">
                  <c:v>12.32</c:v>
                </c:pt>
                <c:pt idx="2105">
                  <c:v>12.353</c:v>
                </c:pt>
                <c:pt idx="2106">
                  <c:v>12.353</c:v>
                </c:pt>
                <c:pt idx="2107">
                  <c:v>12.353</c:v>
                </c:pt>
                <c:pt idx="2108">
                  <c:v>12.385999999999999</c:v>
                </c:pt>
                <c:pt idx="2109">
                  <c:v>12.419</c:v>
                </c:pt>
                <c:pt idx="2110">
                  <c:v>12.419</c:v>
                </c:pt>
                <c:pt idx="2111">
                  <c:v>12.419</c:v>
                </c:pt>
                <c:pt idx="2112">
                  <c:v>12.452</c:v>
                </c:pt>
                <c:pt idx="2113">
                  <c:v>12.452</c:v>
                </c:pt>
                <c:pt idx="2114">
                  <c:v>12.452</c:v>
                </c:pt>
                <c:pt idx="2115">
                  <c:v>12.484999999999999</c:v>
                </c:pt>
                <c:pt idx="2116">
                  <c:v>12.516999999999999</c:v>
                </c:pt>
                <c:pt idx="2117">
                  <c:v>12.516999999999999</c:v>
                </c:pt>
                <c:pt idx="2118">
                  <c:v>12.55</c:v>
                </c:pt>
                <c:pt idx="2119">
                  <c:v>12.55</c:v>
                </c:pt>
                <c:pt idx="2120">
                  <c:v>12.55</c:v>
                </c:pt>
                <c:pt idx="2121">
                  <c:v>12.583</c:v>
                </c:pt>
                <c:pt idx="2122">
                  <c:v>12.583</c:v>
                </c:pt>
                <c:pt idx="2123">
                  <c:v>12.616</c:v>
                </c:pt>
                <c:pt idx="2124">
                  <c:v>12.648999999999999</c:v>
                </c:pt>
                <c:pt idx="2125">
                  <c:v>12.682</c:v>
                </c:pt>
                <c:pt idx="2126">
                  <c:v>12.715</c:v>
                </c:pt>
                <c:pt idx="2127">
                  <c:v>12.747</c:v>
                </c:pt>
                <c:pt idx="2128">
                  <c:v>12.747</c:v>
                </c:pt>
                <c:pt idx="2129">
                  <c:v>12.747</c:v>
                </c:pt>
                <c:pt idx="2130">
                  <c:v>12.78</c:v>
                </c:pt>
                <c:pt idx="2131">
                  <c:v>12.813000000000001</c:v>
                </c:pt>
                <c:pt idx="2132">
                  <c:v>12.813000000000001</c:v>
                </c:pt>
                <c:pt idx="2133">
                  <c:v>12.813000000000001</c:v>
                </c:pt>
                <c:pt idx="2134">
                  <c:v>12.846</c:v>
                </c:pt>
                <c:pt idx="2135">
                  <c:v>12.879</c:v>
                </c:pt>
                <c:pt idx="2136">
                  <c:v>12.879</c:v>
                </c:pt>
                <c:pt idx="2137">
                  <c:v>12.912000000000001</c:v>
                </c:pt>
                <c:pt idx="2138">
                  <c:v>12.912000000000001</c:v>
                </c:pt>
                <c:pt idx="2139">
                  <c:v>12.977</c:v>
                </c:pt>
                <c:pt idx="2140">
                  <c:v>12.977</c:v>
                </c:pt>
                <c:pt idx="2141">
                  <c:v>13.01</c:v>
                </c:pt>
                <c:pt idx="2142">
                  <c:v>13.01</c:v>
                </c:pt>
                <c:pt idx="2143">
                  <c:v>13.042999999999999</c:v>
                </c:pt>
                <c:pt idx="2144">
                  <c:v>13.042999999999999</c:v>
                </c:pt>
                <c:pt idx="2145">
                  <c:v>13.076000000000001</c:v>
                </c:pt>
                <c:pt idx="2146">
                  <c:v>13.076000000000001</c:v>
                </c:pt>
                <c:pt idx="2147">
                  <c:v>13.109</c:v>
                </c:pt>
                <c:pt idx="2148">
                  <c:v>13.109</c:v>
                </c:pt>
                <c:pt idx="2149">
                  <c:v>13.109</c:v>
                </c:pt>
                <c:pt idx="2150">
                  <c:v>13.141999999999999</c:v>
                </c:pt>
                <c:pt idx="2151">
                  <c:v>13.141999999999999</c:v>
                </c:pt>
                <c:pt idx="2152">
                  <c:v>13.141999999999999</c:v>
                </c:pt>
                <c:pt idx="2153">
                  <c:v>13.175000000000001</c:v>
                </c:pt>
                <c:pt idx="2154">
                  <c:v>13.175000000000001</c:v>
                </c:pt>
                <c:pt idx="2155">
                  <c:v>13.207000000000001</c:v>
                </c:pt>
                <c:pt idx="2156">
                  <c:v>13.207000000000001</c:v>
                </c:pt>
                <c:pt idx="2157">
                  <c:v>13.207000000000001</c:v>
                </c:pt>
                <c:pt idx="2158">
                  <c:v>13.24</c:v>
                </c:pt>
                <c:pt idx="2159">
                  <c:v>13.24</c:v>
                </c:pt>
                <c:pt idx="2160">
                  <c:v>13.24</c:v>
                </c:pt>
                <c:pt idx="2161">
                  <c:v>13.273</c:v>
                </c:pt>
                <c:pt idx="2162">
                  <c:v>13.273</c:v>
                </c:pt>
                <c:pt idx="2163">
                  <c:v>13.305999999999999</c:v>
                </c:pt>
                <c:pt idx="2164">
                  <c:v>13.305999999999999</c:v>
                </c:pt>
                <c:pt idx="2165">
                  <c:v>13.305999999999999</c:v>
                </c:pt>
                <c:pt idx="2166">
                  <c:v>13.339</c:v>
                </c:pt>
                <c:pt idx="2167">
                  <c:v>13.339</c:v>
                </c:pt>
                <c:pt idx="2168">
                  <c:v>13.372</c:v>
                </c:pt>
                <c:pt idx="2169">
                  <c:v>13.372</c:v>
                </c:pt>
                <c:pt idx="2170">
                  <c:v>13.436999999999999</c:v>
                </c:pt>
                <c:pt idx="2171">
                  <c:v>13.436999999999999</c:v>
                </c:pt>
                <c:pt idx="2172">
                  <c:v>13.503</c:v>
                </c:pt>
                <c:pt idx="2173">
                  <c:v>13.503</c:v>
                </c:pt>
                <c:pt idx="2174">
                  <c:v>13.569000000000001</c:v>
                </c:pt>
                <c:pt idx="2175">
                  <c:v>13.569000000000001</c:v>
                </c:pt>
                <c:pt idx="2176">
                  <c:v>13.602</c:v>
                </c:pt>
                <c:pt idx="2177">
                  <c:v>13.602</c:v>
                </c:pt>
                <c:pt idx="2178">
                  <c:v>13.602</c:v>
                </c:pt>
                <c:pt idx="2179">
                  <c:v>13.634</c:v>
                </c:pt>
                <c:pt idx="2180">
                  <c:v>13.634</c:v>
                </c:pt>
                <c:pt idx="2181">
                  <c:v>13.7</c:v>
                </c:pt>
                <c:pt idx="2182">
                  <c:v>13.7</c:v>
                </c:pt>
                <c:pt idx="2183">
                  <c:v>13.733000000000001</c:v>
                </c:pt>
                <c:pt idx="2184">
                  <c:v>13.733000000000001</c:v>
                </c:pt>
                <c:pt idx="2185">
                  <c:v>13.766</c:v>
                </c:pt>
                <c:pt idx="2186">
                  <c:v>13.766</c:v>
                </c:pt>
                <c:pt idx="2187">
                  <c:v>13.798999999999999</c:v>
                </c:pt>
                <c:pt idx="2188">
                  <c:v>13.832000000000001</c:v>
                </c:pt>
                <c:pt idx="2189">
                  <c:v>13.832000000000001</c:v>
                </c:pt>
                <c:pt idx="2190">
                  <c:v>13.962999999999999</c:v>
                </c:pt>
                <c:pt idx="2191">
                  <c:v>13.962999999999999</c:v>
                </c:pt>
                <c:pt idx="2192">
                  <c:v>13.996</c:v>
                </c:pt>
                <c:pt idx="2193">
                  <c:v>13.996</c:v>
                </c:pt>
                <c:pt idx="2194">
                  <c:v>14.061999999999999</c:v>
                </c:pt>
                <c:pt idx="2195">
                  <c:v>14.061999999999999</c:v>
                </c:pt>
                <c:pt idx="2196">
                  <c:v>14.127000000000001</c:v>
                </c:pt>
                <c:pt idx="2197">
                  <c:v>14.127000000000001</c:v>
                </c:pt>
                <c:pt idx="2198">
                  <c:v>14.193</c:v>
                </c:pt>
                <c:pt idx="2199">
                  <c:v>14.193</c:v>
                </c:pt>
                <c:pt idx="2200">
                  <c:v>14.292</c:v>
                </c:pt>
                <c:pt idx="2201">
                  <c:v>14.292</c:v>
                </c:pt>
                <c:pt idx="2202">
                  <c:v>14.324</c:v>
                </c:pt>
                <c:pt idx="2203">
                  <c:v>14.324</c:v>
                </c:pt>
                <c:pt idx="2204">
                  <c:v>14.356999999999999</c:v>
                </c:pt>
                <c:pt idx="2205">
                  <c:v>14.356999999999999</c:v>
                </c:pt>
                <c:pt idx="2206">
                  <c:v>14.39</c:v>
                </c:pt>
                <c:pt idx="2207">
                  <c:v>14.39</c:v>
                </c:pt>
                <c:pt idx="2208">
                  <c:v>14.423</c:v>
                </c:pt>
                <c:pt idx="2209">
                  <c:v>14.423</c:v>
                </c:pt>
                <c:pt idx="2210">
                  <c:v>14.489000000000001</c:v>
                </c:pt>
                <c:pt idx="2211">
                  <c:v>14.522</c:v>
                </c:pt>
                <c:pt idx="2212">
                  <c:v>14.522</c:v>
                </c:pt>
                <c:pt idx="2213">
                  <c:v>14.554</c:v>
                </c:pt>
                <c:pt idx="2214">
                  <c:v>14.554</c:v>
                </c:pt>
                <c:pt idx="2215">
                  <c:v>14.587</c:v>
                </c:pt>
                <c:pt idx="2216">
                  <c:v>14.587</c:v>
                </c:pt>
                <c:pt idx="2217">
                  <c:v>14.62</c:v>
                </c:pt>
                <c:pt idx="2218">
                  <c:v>14.62</c:v>
                </c:pt>
                <c:pt idx="2219">
                  <c:v>14.653</c:v>
                </c:pt>
                <c:pt idx="2220">
                  <c:v>14.653</c:v>
                </c:pt>
                <c:pt idx="2221">
                  <c:v>14.653</c:v>
                </c:pt>
                <c:pt idx="2222">
                  <c:v>14.718999999999999</c:v>
                </c:pt>
                <c:pt idx="2223">
                  <c:v>14.718999999999999</c:v>
                </c:pt>
                <c:pt idx="2224">
                  <c:v>14.752000000000001</c:v>
                </c:pt>
                <c:pt idx="2225">
                  <c:v>14.752000000000001</c:v>
                </c:pt>
                <c:pt idx="2226">
                  <c:v>14.817</c:v>
                </c:pt>
                <c:pt idx="2227">
                  <c:v>14.817</c:v>
                </c:pt>
                <c:pt idx="2228">
                  <c:v>14.85</c:v>
                </c:pt>
                <c:pt idx="2229">
                  <c:v>14.85</c:v>
                </c:pt>
                <c:pt idx="2230">
                  <c:v>14.916</c:v>
                </c:pt>
                <c:pt idx="2231">
                  <c:v>14.916</c:v>
                </c:pt>
                <c:pt idx="2232">
                  <c:v>14.949</c:v>
                </c:pt>
                <c:pt idx="2233">
                  <c:v>14.949</c:v>
                </c:pt>
                <c:pt idx="2234">
                  <c:v>15.047000000000001</c:v>
                </c:pt>
                <c:pt idx="2235">
                  <c:v>15.047000000000001</c:v>
                </c:pt>
                <c:pt idx="2236">
                  <c:v>15.113</c:v>
                </c:pt>
                <c:pt idx="2237">
                  <c:v>15.113</c:v>
                </c:pt>
                <c:pt idx="2238">
                  <c:v>15.146000000000001</c:v>
                </c:pt>
                <c:pt idx="2239">
                  <c:v>15.146000000000001</c:v>
                </c:pt>
                <c:pt idx="2240">
                  <c:v>15.179</c:v>
                </c:pt>
                <c:pt idx="2241">
                  <c:v>15.179</c:v>
                </c:pt>
                <c:pt idx="2242">
                  <c:v>15.211</c:v>
                </c:pt>
                <c:pt idx="2243">
                  <c:v>15.211</c:v>
                </c:pt>
                <c:pt idx="2244">
                  <c:v>15.244</c:v>
                </c:pt>
                <c:pt idx="2245">
                  <c:v>15.244</c:v>
                </c:pt>
                <c:pt idx="2246">
                  <c:v>15.276999999999999</c:v>
                </c:pt>
                <c:pt idx="2247">
                  <c:v>15.276999999999999</c:v>
                </c:pt>
                <c:pt idx="2248">
                  <c:v>15.31</c:v>
                </c:pt>
                <c:pt idx="2249">
                  <c:v>15.31</c:v>
                </c:pt>
                <c:pt idx="2250">
                  <c:v>15.343</c:v>
                </c:pt>
                <c:pt idx="2251">
                  <c:v>15.343</c:v>
                </c:pt>
                <c:pt idx="2252">
                  <c:v>15.375999999999999</c:v>
                </c:pt>
                <c:pt idx="2253">
                  <c:v>15.375999999999999</c:v>
                </c:pt>
                <c:pt idx="2254">
                  <c:v>15.409000000000001</c:v>
                </c:pt>
                <c:pt idx="2255">
                  <c:v>15.409000000000001</c:v>
                </c:pt>
                <c:pt idx="2256">
                  <c:v>15.441000000000001</c:v>
                </c:pt>
                <c:pt idx="2257">
                  <c:v>15.441000000000001</c:v>
                </c:pt>
                <c:pt idx="2258">
                  <c:v>15.474</c:v>
                </c:pt>
                <c:pt idx="2259">
                  <c:v>15.474</c:v>
                </c:pt>
                <c:pt idx="2260">
                  <c:v>15.507</c:v>
                </c:pt>
                <c:pt idx="2261">
                  <c:v>15.507</c:v>
                </c:pt>
                <c:pt idx="2262">
                  <c:v>15.54</c:v>
                </c:pt>
                <c:pt idx="2263">
                  <c:v>15.54</c:v>
                </c:pt>
                <c:pt idx="2264">
                  <c:v>15.573</c:v>
                </c:pt>
                <c:pt idx="2265">
                  <c:v>15.573</c:v>
                </c:pt>
                <c:pt idx="2266">
                  <c:v>15.573</c:v>
                </c:pt>
                <c:pt idx="2267">
                  <c:v>15.606</c:v>
                </c:pt>
                <c:pt idx="2268">
                  <c:v>15.606</c:v>
                </c:pt>
                <c:pt idx="2269">
                  <c:v>15.670999999999999</c:v>
                </c:pt>
                <c:pt idx="2270">
                  <c:v>15.670999999999999</c:v>
                </c:pt>
                <c:pt idx="2271">
                  <c:v>15.737</c:v>
                </c:pt>
                <c:pt idx="2272">
                  <c:v>15.737</c:v>
                </c:pt>
                <c:pt idx="2273">
                  <c:v>15.77</c:v>
                </c:pt>
                <c:pt idx="2274">
                  <c:v>15.77</c:v>
                </c:pt>
                <c:pt idx="2275">
                  <c:v>15.803000000000001</c:v>
                </c:pt>
                <c:pt idx="2276">
                  <c:v>15.803000000000001</c:v>
                </c:pt>
                <c:pt idx="2277">
                  <c:v>15.836</c:v>
                </c:pt>
                <c:pt idx="2278">
                  <c:v>15.836</c:v>
                </c:pt>
                <c:pt idx="2279">
                  <c:v>15.869</c:v>
                </c:pt>
                <c:pt idx="2280">
                  <c:v>15.869</c:v>
                </c:pt>
                <c:pt idx="2281">
                  <c:v>15.901</c:v>
                </c:pt>
                <c:pt idx="2282">
                  <c:v>15.901</c:v>
                </c:pt>
                <c:pt idx="2283">
                  <c:v>15.933999999999999</c:v>
                </c:pt>
                <c:pt idx="2284">
                  <c:v>15.933999999999999</c:v>
                </c:pt>
                <c:pt idx="2285">
                  <c:v>15.933999999999999</c:v>
                </c:pt>
                <c:pt idx="2286">
                  <c:v>16</c:v>
                </c:pt>
                <c:pt idx="2287">
                  <c:v>16</c:v>
                </c:pt>
                <c:pt idx="2288">
                  <c:v>16.099</c:v>
                </c:pt>
                <c:pt idx="2289">
                  <c:v>16.099</c:v>
                </c:pt>
                <c:pt idx="2290">
                  <c:v>16.164000000000001</c:v>
                </c:pt>
                <c:pt idx="2291">
                  <c:v>16.164000000000001</c:v>
                </c:pt>
                <c:pt idx="2292">
                  <c:v>16.196999999999999</c:v>
                </c:pt>
                <c:pt idx="2293">
                  <c:v>16.196999999999999</c:v>
                </c:pt>
                <c:pt idx="2294">
                  <c:v>16.295999999999999</c:v>
                </c:pt>
                <c:pt idx="2295">
                  <c:v>16.295999999999999</c:v>
                </c:pt>
                <c:pt idx="2296">
                  <c:v>16.361000000000001</c:v>
                </c:pt>
                <c:pt idx="2297">
                  <c:v>16.361000000000001</c:v>
                </c:pt>
                <c:pt idx="2298">
                  <c:v>16.46</c:v>
                </c:pt>
                <c:pt idx="2299">
                  <c:v>16.46</c:v>
                </c:pt>
                <c:pt idx="2300">
                  <c:v>16.492999999999999</c:v>
                </c:pt>
                <c:pt idx="2301">
                  <c:v>16.492999999999999</c:v>
                </c:pt>
                <c:pt idx="2302">
                  <c:v>16.526</c:v>
                </c:pt>
                <c:pt idx="2303">
                  <c:v>16.526</c:v>
                </c:pt>
                <c:pt idx="2304">
                  <c:v>16.559000000000001</c:v>
                </c:pt>
                <c:pt idx="2305">
                  <c:v>16.559000000000001</c:v>
                </c:pt>
                <c:pt idx="2306">
                  <c:v>16.591000000000001</c:v>
                </c:pt>
                <c:pt idx="2307">
                  <c:v>16.591000000000001</c:v>
                </c:pt>
                <c:pt idx="2308">
                  <c:v>16.623999999999999</c:v>
                </c:pt>
                <c:pt idx="2309">
                  <c:v>16.623999999999999</c:v>
                </c:pt>
                <c:pt idx="2310">
                  <c:v>16.657</c:v>
                </c:pt>
                <c:pt idx="2311">
                  <c:v>16.657</c:v>
                </c:pt>
                <c:pt idx="2312">
                  <c:v>16.690000000000001</c:v>
                </c:pt>
                <c:pt idx="2313">
                  <c:v>16.690000000000001</c:v>
                </c:pt>
                <c:pt idx="2314">
                  <c:v>16.722999999999999</c:v>
                </c:pt>
                <c:pt idx="2315">
                  <c:v>16.722999999999999</c:v>
                </c:pt>
                <c:pt idx="2316">
                  <c:v>16.756</c:v>
                </c:pt>
                <c:pt idx="2317">
                  <c:v>16.756</c:v>
                </c:pt>
                <c:pt idx="2318">
                  <c:v>16.853999999999999</c:v>
                </c:pt>
                <c:pt idx="2319">
                  <c:v>16.853999999999999</c:v>
                </c:pt>
                <c:pt idx="2320">
                  <c:v>16.920000000000002</c:v>
                </c:pt>
                <c:pt idx="2321">
                  <c:v>16.920000000000002</c:v>
                </c:pt>
                <c:pt idx="2322">
                  <c:v>16.920000000000002</c:v>
                </c:pt>
                <c:pt idx="2323">
                  <c:v>17.050999999999998</c:v>
                </c:pt>
                <c:pt idx="2324">
                  <c:v>17.050999999999998</c:v>
                </c:pt>
                <c:pt idx="2325">
                  <c:v>17.084</c:v>
                </c:pt>
                <c:pt idx="2326">
                  <c:v>17.084</c:v>
                </c:pt>
                <c:pt idx="2327">
                  <c:v>17.149999999999999</c:v>
                </c:pt>
                <c:pt idx="2328">
                  <c:v>17.149999999999999</c:v>
                </c:pt>
                <c:pt idx="2329">
                  <c:v>17.280999999999999</c:v>
                </c:pt>
                <c:pt idx="2330">
                  <c:v>17.280999999999999</c:v>
                </c:pt>
                <c:pt idx="2331">
                  <c:v>17.413</c:v>
                </c:pt>
                <c:pt idx="2332">
                  <c:v>17.413</c:v>
                </c:pt>
                <c:pt idx="2333">
                  <c:v>17.446000000000002</c:v>
                </c:pt>
                <c:pt idx="2334">
                  <c:v>17.446000000000002</c:v>
                </c:pt>
                <c:pt idx="2335">
                  <c:v>17.478000000000002</c:v>
                </c:pt>
                <c:pt idx="2336">
                  <c:v>17.478000000000002</c:v>
                </c:pt>
                <c:pt idx="2337">
                  <c:v>17.510999999999999</c:v>
                </c:pt>
                <c:pt idx="2338">
                  <c:v>17.510999999999999</c:v>
                </c:pt>
                <c:pt idx="2339">
                  <c:v>17.544</c:v>
                </c:pt>
                <c:pt idx="2340">
                  <c:v>17.544</c:v>
                </c:pt>
                <c:pt idx="2341">
                  <c:v>17.643000000000001</c:v>
                </c:pt>
                <c:pt idx="2342">
                  <c:v>17.643000000000001</c:v>
                </c:pt>
                <c:pt idx="2343">
                  <c:v>17.675999999999998</c:v>
                </c:pt>
                <c:pt idx="2344">
                  <c:v>17.675999999999998</c:v>
                </c:pt>
                <c:pt idx="2345">
                  <c:v>17.707999999999998</c:v>
                </c:pt>
                <c:pt idx="2346">
                  <c:v>17.707999999999998</c:v>
                </c:pt>
                <c:pt idx="2347">
                  <c:v>17.741</c:v>
                </c:pt>
                <c:pt idx="2348">
                  <c:v>17.741</c:v>
                </c:pt>
                <c:pt idx="2349">
                  <c:v>17.774000000000001</c:v>
                </c:pt>
                <c:pt idx="2350">
                  <c:v>17.84</c:v>
                </c:pt>
                <c:pt idx="2351">
                  <c:v>17.84</c:v>
                </c:pt>
                <c:pt idx="2352">
                  <c:v>17.873000000000001</c:v>
                </c:pt>
                <c:pt idx="2353">
                  <c:v>17.873000000000001</c:v>
                </c:pt>
                <c:pt idx="2354">
                  <c:v>18.036999999999999</c:v>
                </c:pt>
                <c:pt idx="2355">
                  <c:v>18.036999999999999</c:v>
                </c:pt>
                <c:pt idx="2356">
                  <c:v>18.3</c:v>
                </c:pt>
                <c:pt idx="2357">
                  <c:v>18.3</c:v>
                </c:pt>
                <c:pt idx="2358">
                  <c:v>18.366</c:v>
                </c:pt>
                <c:pt idx="2359">
                  <c:v>18.366</c:v>
                </c:pt>
                <c:pt idx="2360">
                  <c:v>18.398</c:v>
                </c:pt>
                <c:pt idx="2361">
                  <c:v>18.398</c:v>
                </c:pt>
                <c:pt idx="2362">
                  <c:v>18.463999999999999</c:v>
                </c:pt>
                <c:pt idx="2363">
                  <c:v>18.463999999999999</c:v>
                </c:pt>
                <c:pt idx="2364">
                  <c:v>18.53</c:v>
                </c:pt>
                <c:pt idx="2365">
                  <c:v>18.53</c:v>
                </c:pt>
                <c:pt idx="2366">
                  <c:v>18.594999999999999</c:v>
                </c:pt>
                <c:pt idx="2367">
                  <c:v>18.594999999999999</c:v>
                </c:pt>
                <c:pt idx="2368">
                  <c:v>18.661000000000001</c:v>
                </c:pt>
                <c:pt idx="2369">
                  <c:v>18.661000000000001</c:v>
                </c:pt>
                <c:pt idx="2370">
                  <c:v>18.792999999999999</c:v>
                </c:pt>
                <c:pt idx="2371">
                  <c:v>18.792999999999999</c:v>
                </c:pt>
                <c:pt idx="2372">
                  <c:v>18.792999999999999</c:v>
                </c:pt>
                <c:pt idx="2373">
                  <c:v>18.824999999999999</c:v>
                </c:pt>
                <c:pt idx="2374">
                  <c:v>18.824999999999999</c:v>
                </c:pt>
                <c:pt idx="2375">
                  <c:v>18.923999999999999</c:v>
                </c:pt>
                <c:pt idx="2376">
                  <c:v>18.923999999999999</c:v>
                </c:pt>
                <c:pt idx="2377">
                  <c:v>18.989999999999998</c:v>
                </c:pt>
                <c:pt idx="2378">
                  <c:v>18.989999999999998</c:v>
                </c:pt>
                <c:pt idx="2379">
                  <c:v>19.187000000000001</c:v>
                </c:pt>
                <c:pt idx="2380">
                  <c:v>19.187000000000001</c:v>
                </c:pt>
                <c:pt idx="2381">
                  <c:v>19.22</c:v>
                </c:pt>
                <c:pt idx="2382">
                  <c:v>19.22</c:v>
                </c:pt>
                <c:pt idx="2383">
                  <c:v>19.253</c:v>
                </c:pt>
                <c:pt idx="2384">
                  <c:v>19.253</c:v>
                </c:pt>
                <c:pt idx="2385">
                  <c:v>19.285</c:v>
                </c:pt>
                <c:pt idx="2386">
                  <c:v>19.285</c:v>
                </c:pt>
                <c:pt idx="2387">
                  <c:v>19.318000000000001</c:v>
                </c:pt>
                <c:pt idx="2388">
                  <c:v>19.318000000000001</c:v>
                </c:pt>
                <c:pt idx="2389">
                  <c:v>19.350999999999999</c:v>
                </c:pt>
                <c:pt idx="2390">
                  <c:v>19.384</c:v>
                </c:pt>
                <c:pt idx="2391">
                  <c:v>19.417000000000002</c:v>
                </c:pt>
                <c:pt idx="2392">
                  <c:v>19.417000000000002</c:v>
                </c:pt>
                <c:pt idx="2393">
                  <c:v>19.547999999999998</c:v>
                </c:pt>
                <c:pt idx="2394">
                  <c:v>19.547999999999998</c:v>
                </c:pt>
                <c:pt idx="2395">
                  <c:v>19.646999999999998</c:v>
                </c:pt>
                <c:pt idx="2396">
                  <c:v>19.646999999999998</c:v>
                </c:pt>
                <c:pt idx="2397">
                  <c:v>19.745000000000001</c:v>
                </c:pt>
                <c:pt idx="2398">
                  <c:v>19.745000000000001</c:v>
                </c:pt>
                <c:pt idx="2399">
                  <c:v>19.811</c:v>
                </c:pt>
                <c:pt idx="2400">
                  <c:v>19.811</c:v>
                </c:pt>
                <c:pt idx="2401">
                  <c:v>19.876999999999999</c:v>
                </c:pt>
                <c:pt idx="2402">
                  <c:v>19.876999999999999</c:v>
                </c:pt>
                <c:pt idx="2403">
                  <c:v>19.943000000000001</c:v>
                </c:pt>
                <c:pt idx="2404">
                  <c:v>19.943000000000001</c:v>
                </c:pt>
                <c:pt idx="2405">
                  <c:v>20.007999999999999</c:v>
                </c:pt>
                <c:pt idx="2406">
                  <c:v>20.007999999999999</c:v>
                </c:pt>
                <c:pt idx="2407">
                  <c:v>20.041</c:v>
                </c:pt>
                <c:pt idx="2408">
                  <c:v>20.041</c:v>
                </c:pt>
                <c:pt idx="2409">
                  <c:v>20.106999999999999</c:v>
                </c:pt>
                <c:pt idx="2410">
                  <c:v>20.106999999999999</c:v>
                </c:pt>
                <c:pt idx="2411">
                  <c:v>20.172000000000001</c:v>
                </c:pt>
                <c:pt idx="2412">
                  <c:v>20.172000000000001</c:v>
                </c:pt>
                <c:pt idx="2413">
                  <c:v>20.204999999999998</c:v>
                </c:pt>
                <c:pt idx="2414">
                  <c:v>20.204999999999998</c:v>
                </c:pt>
                <c:pt idx="2415">
                  <c:v>20.37</c:v>
                </c:pt>
                <c:pt idx="2416">
                  <c:v>20.37</c:v>
                </c:pt>
                <c:pt idx="2417">
                  <c:v>20.434999999999999</c:v>
                </c:pt>
                <c:pt idx="2418">
                  <c:v>20.434999999999999</c:v>
                </c:pt>
                <c:pt idx="2419">
                  <c:v>20.468</c:v>
                </c:pt>
                <c:pt idx="2420">
                  <c:v>20.468</c:v>
                </c:pt>
                <c:pt idx="2421">
                  <c:v>20.664999999999999</c:v>
                </c:pt>
                <c:pt idx="2422">
                  <c:v>20.664999999999999</c:v>
                </c:pt>
                <c:pt idx="2423">
                  <c:v>20.763999999999999</c:v>
                </c:pt>
                <c:pt idx="2424">
                  <c:v>20.763999999999999</c:v>
                </c:pt>
                <c:pt idx="2425">
                  <c:v>20.797000000000001</c:v>
                </c:pt>
                <c:pt idx="2426">
                  <c:v>20.83</c:v>
                </c:pt>
                <c:pt idx="2427">
                  <c:v>20.83</c:v>
                </c:pt>
                <c:pt idx="2428">
                  <c:v>20.928000000000001</c:v>
                </c:pt>
                <c:pt idx="2429">
                  <c:v>20.928000000000001</c:v>
                </c:pt>
                <c:pt idx="2430">
                  <c:v>20.960999999999999</c:v>
                </c:pt>
                <c:pt idx="2431">
                  <c:v>20.960999999999999</c:v>
                </c:pt>
                <c:pt idx="2432">
                  <c:v>20.994</c:v>
                </c:pt>
                <c:pt idx="2433">
                  <c:v>20.994</c:v>
                </c:pt>
                <c:pt idx="2434">
                  <c:v>21.027000000000001</c:v>
                </c:pt>
                <c:pt idx="2435">
                  <c:v>21.027000000000001</c:v>
                </c:pt>
                <c:pt idx="2436">
                  <c:v>21.027000000000001</c:v>
                </c:pt>
                <c:pt idx="2437">
                  <c:v>21.091999999999999</c:v>
                </c:pt>
                <c:pt idx="2438">
                  <c:v>21.091999999999999</c:v>
                </c:pt>
                <c:pt idx="2439">
                  <c:v>21.158000000000001</c:v>
                </c:pt>
                <c:pt idx="2440">
                  <c:v>21.257000000000001</c:v>
                </c:pt>
                <c:pt idx="2441">
                  <c:v>21.257000000000001</c:v>
                </c:pt>
                <c:pt idx="2442">
                  <c:v>21.29</c:v>
                </c:pt>
                <c:pt idx="2443">
                  <c:v>21.29</c:v>
                </c:pt>
                <c:pt idx="2444">
                  <c:v>21.454000000000001</c:v>
                </c:pt>
                <c:pt idx="2445">
                  <c:v>21.454000000000001</c:v>
                </c:pt>
                <c:pt idx="2446">
                  <c:v>21.552</c:v>
                </c:pt>
                <c:pt idx="2447">
                  <c:v>21.552</c:v>
                </c:pt>
                <c:pt idx="2448">
                  <c:v>21.585000000000001</c:v>
                </c:pt>
                <c:pt idx="2449">
                  <c:v>21.585000000000001</c:v>
                </c:pt>
                <c:pt idx="2450">
                  <c:v>21.617999999999999</c:v>
                </c:pt>
                <c:pt idx="2451">
                  <c:v>21.651</c:v>
                </c:pt>
                <c:pt idx="2452">
                  <c:v>21.651</c:v>
                </c:pt>
                <c:pt idx="2453">
                  <c:v>21.684000000000001</c:v>
                </c:pt>
                <c:pt idx="2454">
                  <c:v>21.684000000000001</c:v>
                </c:pt>
                <c:pt idx="2455">
                  <c:v>21.782</c:v>
                </c:pt>
                <c:pt idx="2456">
                  <c:v>21.815000000000001</c:v>
                </c:pt>
                <c:pt idx="2457">
                  <c:v>21.815000000000001</c:v>
                </c:pt>
                <c:pt idx="2458">
                  <c:v>21.847999999999999</c:v>
                </c:pt>
                <c:pt idx="2459">
                  <c:v>21.847999999999999</c:v>
                </c:pt>
                <c:pt idx="2460">
                  <c:v>21.914000000000001</c:v>
                </c:pt>
                <c:pt idx="2461">
                  <c:v>21.914000000000001</c:v>
                </c:pt>
                <c:pt idx="2462">
                  <c:v>21.978999999999999</c:v>
                </c:pt>
                <c:pt idx="2463">
                  <c:v>21.978999999999999</c:v>
                </c:pt>
                <c:pt idx="2464">
                  <c:v>22.045000000000002</c:v>
                </c:pt>
                <c:pt idx="2465">
                  <c:v>22.077999999999999</c:v>
                </c:pt>
                <c:pt idx="2466">
                  <c:v>22.077999999999999</c:v>
                </c:pt>
                <c:pt idx="2467">
                  <c:v>22.242000000000001</c:v>
                </c:pt>
                <c:pt idx="2468">
                  <c:v>22.242000000000001</c:v>
                </c:pt>
                <c:pt idx="2469">
                  <c:v>22.242000000000001</c:v>
                </c:pt>
                <c:pt idx="2470">
                  <c:v>22.308</c:v>
                </c:pt>
                <c:pt idx="2471">
                  <c:v>22.373999999999999</c:v>
                </c:pt>
                <c:pt idx="2472">
                  <c:v>22.373999999999999</c:v>
                </c:pt>
                <c:pt idx="2473">
                  <c:v>22.407</c:v>
                </c:pt>
                <c:pt idx="2474">
                  <c:v>22.407</c:v>
                </c:pt>
                <c:pt idx="2475">
                  <c:v>22.472000000000001</c:v>
                </c:pt>
                <c:pt idx="2476">
                  <c:v>22.472000000000001</c:v>
                </c:pt>
                <c:pt idx="2477">
                  <c:v>22.472000000000001</c:v>
                </c:pt>
                <c:pt idx="2478">
                  <c:v>22.603999999999999</c:v>
                </c:pt>
                <c:pt idx="2479">
                  <c:v>22.637</c:v>
                </c:pt>
                <c:pt idx="2480">
                  <c:v>22.637</c:v>
                </c:pt>
                <c:pt idx="2481">
                  <c:v>22.669</c:v>
                </c:pt>
                <c:pt idx="2482">
                  <c:v>22.669</c:v>
                </c:pt>
                <c:pt idx="2483">
                  <c:v>22.702000000000002</c:v>
                </c:pt>
                <c:pt idx="2484">
                  <c:v>22.702000000000002</c:v>
                </c:pt>
                <c:pt idx="2485">
                  <c:v>22.702000000000002</c:v>
                </c:pt>
                <c:pt idx="2486">
                  <c:v>22.734999999999999</c:v>
                </c:pt>
                <c:pt idx="2487">
                  <c:v>22.734999999999999</c:v>
                </c:pt>
                <c:pt idx="2488">
                  <c:v>22.734999999999999</c:v>
                </c:pt>
                <c:pt idx="2489">
                  <c:v>22.800999999999998</c:v>
                </c:pt>
                <c:pt idx="2490">
                  <c:v>22.800999999999998</c:v>
                </c:pt>
                <c:pt idx="2491">
                  <c:v>22.800999999999998</c:v>
                </c:pt>
                <c:pt idx="2492">
                  <c:v>22.834</c:v>
                </c:pt>
                <c:pt idx="2493">
                  <c:v>22.931999999999999</c:v>
                </c:pt>
                <c:pt idx="2494">
                  <c:v>22.965</c:v>
                </c:pt>
                <c:pt idx="2495">
                  <c:v>22.965</c:v>
                </c:pt>
                <c:pt idx="2496">
                  <c:v>22.998000000000001</c:v>
                </c:pt>
                <c:pt idx="2497">
                  <c:v>22.998000000000001</c:v>
                </c:pt>
                <c:pt idx="2498">
                  <c:v>23.030999999999999</c:v>
                </c:pt>
                <c:pt idx="2499">
                  <c:v>23.064</c:v>
                </c:pt>
                <c:pt idx="2500">
                  <c:v>23.129000000000001</c:v>
                </c:pt>
                <c:pt idx="2501">
                  <c:v>23.161999999999999</c:v>
                </c:pt>
                <c:pt idx="2502">
                  <c:v>23.161999999999999</c:v>
                </c:pt>
                <c:pt idx="2503">
                  <c:v>23.161999999999999</c:v>
                </c:pt>
                <c:pt idx="2504">
                  <c:v>23.195</c:v>
                </c:pt>
                <c:pt idx="2505">
                  <c:v>23.228000000000002</c:v>
                </c:pt>
                <c:pt idx="2506">
                  <c:v>23.260999999999999</c:v>
                </c:pt>
                <c:pt idx="2507">
                  <c:v>23.326000000000001</c:v>
                </c:pt>
                <c:pt idx="2508">
                  <c:v>23.359000000000002</c:v>
                </c:pt>
                <c:pt idx="2509">
                  <c:v>23.359000000000002</c:v>
                </c:pt>
                <c:pt idx="2510">
                  <c:v>23.359000000000002</c:v>
                </c:pt>
                <c:pt idx="2511">
                  <c:v>23.391999999999999</c:v>
                </c:pt>
                <c:pt idx="2512">
                  <c:v>23.391999999999999</c:v>
                </c:pt>
                <c:pt idx="2513">
                  <c:v>23.391999999999999</c:v>
                </c:pt>
                <c:pt idx="2514">
                  <c:v>23.425000000000001</c:v>
                </c:pt>
                <c:pt idx="2515">
                  <c:v>23.457999999999998</c:v>
                </c:pt>
                <c:pt idx="2516">
                  <c:v>23.491</c:v>
                </c:pt>
                <c:pt idx="2517">
                  <c:v>23.491</c:v>
                </c:pt>
                <c:pt idx="2518">
                  <c:v>23.491</c:v>
                </c:pt>
                <c:pt idx="2519">
                  <c:v>23.524000000000001</c:v>
                </c:pt>
                <c:pt idx="2520">
                  <c:v>23.556000000000001</c:v>
                </c:pt>
                <c:pt idx="2521">
                  <c:v>23.622</c:v>
                </c:pt>
                <c:pt idx="2522">
                  <c:v>23.655000000000001</c:v>
                </c:pt>
                <c:pt idx="2523">
                  <c:v>23.687999999999999</c:v>
                </c:pt>
                <c:pt idx="2524">
                  <c:v>23.721</c:v>
                </c:pt>
                <c:pt idx="2525">
                  <c:v>23.721</c:v>
                </c:pt>
                <c:pt idx="2526">
                  <c:v>23.721</c:v>
                </c:pt>
                <c:pt idx="2527">
                  <c:v>23.754000000000001</c:v>
                </c:pt>
                <c:pt idx="2528">
                  <c:v>23.786000000000001</c:v>
                </c:pt>
                <c:pt idx="2529">
                  <c:v>23.818999999999999</c:v>
                </c:pt>
                <c:pt idx="2530">
                  <c:v>23.852</c:v>
                </c:pt>
                <c:pt idx="2531">
                  <c:v>23.852</c:v>
                </c:pt>
                <c:pt idx="2532">
                  <c:v>23.852</c:v>
                </c:pt>
                <c:pt idx="2533">
                  <c:v>23.885000000000002</c:v>
                </c:pt>
                <c:pt idx="2534">
                  <c:v>23.885000000000002</c:v>
                </c:pt>
                <c:pt idx="2535">
                  <c:v>23.885000000000002</c:v>
                </c:pt>
                <c:pt idx="2536">
                  <c:v>23.917999999999999</c:v>
                </c:pt>
                <c:pt idx="2537">
                  <c:v>23.917999999999999</c:v>
                </c:pt>
                <c:pt idx="2538">
                  <c:v>23.917999999999999</c:v>
                </c:pt>
                <c:pt idx="2539">
                  <c:v>23.951000000000001</c:v>
                </c:pt>
                <c:pt idx="2540">
                  <c:v>23.951000000000001</c:v>
                </c:pt>
                <c:pt idx="2541">
                  <c:v>23.951000000000001</c:v>
                </c:pt>
                <c:pt idx="2542">
                  <c:v>23.984000000000002</c:v>
                </c:pt>
                <c:pt idx="2543">
                  <c:v>23.984000000000002</c:v>
                </c:pt>
                <c:pt idx="2544">
                  <c:v>23.984000000000002</c:v>
                </c:pt>
                <c:pt idx="2545">
                  <c:v>24.048999999999999</c:v>
                </c:pt>
                <c:pt idx="2546">
                  <c:v>24.048999999999999</c:v>
                </c:pt>
                <c:pt idx="2547">
                  <c:v>24.048999999999999</c:v>
                </c:pt>
                <c:pt idx="2548">
                  <c:v>24.082000000000001</c:v>
                </c:pt>
                <c:pt idx="2549">
                  <c:v>24.082000000000001</c:v>
                </c:pt>
                <c:pt idx="2550">
                  <c:v>24.082000000000001</c:v>
                </c:pt>
                <c:pt idx="2551">
                  <c:v>24.114999999999998</c:v>
                </c:pt>
                <c:pt idx="2552">
                  <c:v>24.114999999999998</c:v>
                </c:pt>
                <c:pt idx="2553">
                  <c:v>24.114999999999998</c:v>
                </c:pt>
                <c:pt idx="2554">
                  <c:v>24.148</c:v>
                </c:pt>
                <c:pt idx="2555">
                  <c:v>24.148</c:v>
                </c:pt>
                <c:pt idx="2556">
                  <c:v>24.148</c:v>
                </c:pt>
                <c:pt idx="2557">
                  <c:v>24.181000000000001</c:v>
                </c:pt>
                <c:pt idx="2558">
                  <c:v>24.213999999999999</c:v>
                </c:pt>
                <c:pt idx="2559">
                  <c:v>24.213999999999999</c:v>
                </c:pt>
                <c:pt idx="2560">
                  <c:v>24.213999999999999</c:v>
                </c:pt>
                <c:pt idx="2561">
                  <c:v>24.245999999999999</c:v>
                </c:pt>
                <c:pt idx="2562">
                  <c:v>24.245999999999999</c:v>
                </c:pt>
                <c:pt idx="2563">
                  <c:v>24.245999999999999</c:v>
                </c:pt>
                <c:pt idx="2564">
                  <c:v>24.279</c:v>
                </c:pt>
                <c:pt idx="2565">
                  <c:v>24.312000000000001</c:v>
                </c:pt>
                <c:pt idx="2566">
                  <c:v>24.344999999999999</c:v>
                </c:pt>
                <c:pt idx="2567">
                  <c:v>24.344999999999999</c:v>
                </c:pt>
                <c:pt idx="2568">
                  <c:v>24.344999999999999</c:v>
                </c:pt>
                <c:pt idx="2569">
                  <c:v>24.378</c:v>
                </c:pt>
                <c:pt idx="2570">
                  <c:v>24.411000000000001</c:v>
                </c:pt>
                <c:pt idx="2571">
                  <c:v>24.411000000000001</c:v>
                </c:pt>
                <c:pt idx="2572">
                  <c:v>24.411000000000001</c:v>
                </c:pt>
                <c:pt idx="2573">
                  <c:v>24.443999999999999</c:v>
                </c:pt>
                <c:pt idx="2574">
                  <c:v>24.475999999999999</c:v>
                </c:pt>
                <c:pt idx="2575">
                  <c:v>24.509</c:v>
                </c:pt>
                <c:pt idx="2576">
                  <c:v>24.542000000000002</c:v>
                </c:pt>
                <c:pt idx="2577">
                  <c:v>24.542000000000002</c:v>
                </c:pt>
                <c:pt idx="2578">
                  <c:v>24.574999999999999</c:v>
                </c:pt>
                <c:pt idx="2579">
                  <c:v>24.608000000000001</c:v>
                </c:pt>
                <c:pt idx="2580">
                  <c:v>24.640999999999998</c:v>
                </c:pt>
                <c:pt idx="2581">
                  <c:v>24.673999999999999</c:v>
                </c:pt>
                <c:pt idx="2582">
                  <c:v>24.673999999999999</c:v>
                </c:pt>
                <c:pt idx="2583">
                  <c:v>24.673999999999999</c:v>
                </c:pt>
                <c:pt idx="2584">
                  <c:v>24.706</c:v>
                </c:pt>
                <c:pt idx="2585">
                  <c:v>24.706</c:v>
                </c:pt>
                <c:pt idx="2586">
                  <c:v>24.739000000000001</c:v>
                </c:pt>
                <c:pt idx="2587">
                  <c:v>24.771999999999998</c:v>
                </c:pt>
                <c:pt idx="2588">
                  <c:v>24.805</c:v>
                </c:pt>
                <c:pt idx="2589">
                  <c:v>24.838000000000001</c:v>
                </c:pt>
                <c:pt idx="2590">
                  <c:v>24.870999999999999</c:v>
                </c:pt>
                <c:pt idx="2591">
                  <c:v>24.902999999999999</c:v>
                </c:pt>
                <c:pt idx="2592">
                  <c:v>24.936</c:v>
                </c:pt>
                <c:pt idx="2593">
                  <c:v>25.001999999999999</c:v>
                </c:pt>
                <c:pt idx="2594">
                  <c:v>25.001999999999999</c:v>
                </c:pt>
                <c:pt idx="2595">
                  <c:v>25.001999999999999</c:v>
                </c:pt>
                <c:pt idx="2596">
                  <c:v>25.035</c:v>
                </c:pt>
                <c:pt idx="2597">
                  <c:v>25.035</c:v>
                </c:pt>
                <c:pt idx="2598">
                  <c:v>25.068000000000001</c:v>
                </c:pt>
                <c:pt idx="2599">
                  <c:v>25.068000000000001</c:v>
                </c:pt>
                <c:pt idx="2600">
                  <c:v>25.068000000000001</c:v>
                </c:pt>
                <c:pt idx="2601">
                  <c:v>25.100999999999999</c:v>
                </c:pt>
                <c:pt idx="2602">
                  <c:v>25.166</c:v>
                </c:pt>
                <c:pt idx="2603">
                  <c:v>25.199000000000002</c:v>
                </c:pt>
                <c:pt idx="2604">
                  <c:v>25.199000000000002</c:v>
                </c:pt>
                <c:pt idx="2605">
                  <c:v>25.231999999999999</c:v>
                </c:pt>
                <c:pt idx="2606">
                  <c:v>25.265000000000001</c:v>
                </c:pt>
                <c:pt idx="2607">
                  <c:v>25.265000000000001</c:v>
                </c:pt>
                <c:pt idx="2608">
                  <c:v>25.265000000000001</c:v>
                </c:pt>
                <c:pt idx="2609">
                  <c:v>25.331</c:v>
                </c:pt>
                <c:pt idx="2610">
                  <c:v>25.331</c:v>
                </c:pt>
                <c:pt idx="2611">
                  <c:v>25.331</c:v>
                </c:pt>
                <c:pt idx="2612">
                  <c:v>25.363</c:v>
                </c:pt>
                <c:pt idx="2613">
                  <c:v>25.428999999999998</c:v>
                </c:pt>
                <c:pt idx="2614">
                  <c:v>25.428999999999998</c:v>
                </c:pt>
                <c:pt idx="2615">
                  <c:v>25.495000000000001</c:v>
                </c:pt>
                <c:pt idx="2616">
                  <c:v>25.495000000000001</c:v>
                </c:pt>
                <c:pt idx="2617">
                  <c:v>25.561</c:v>
                </c:pt>
                <c:pt idx="2618">
                  <c:v>25.561</c:v>
                </c:pt>
                <c:pt idx="2619">
                  <c:v>25.593</c:v>
                </c:pt>
                <c:pt idx="2620">
                  <c:v>25.626000000000001</c:v>
                </c:pt>
                <c:pt idx="2621">
                  <c:v>25.626000000000001</c:v>
                </c:pt>
                <c:pt idx="2622">
                  <c:v>25.692</c:v>
                </c:pt>
                <c:pt idx="2623">
                  <c:v>25.692</c:v>
                </c:pt>
                <c:pt idx="2624">
                  <c:v>25.725000000000001</c:v>
                </c:pt>
                <c:pt idx="2625">
                  <c:v>25.725000000000001</c:v>
                </c:pt>
                <c:pt idx="2626">
                  <c:v>25.725000000000001</c:v>
                </c:pt>
                <c:pt idx="2627">
                  <c:v>25.988</c:v>
                </c:pt>
                <c:pt idx="2628">
                  <c:v>26.021000000000001</c:v>
                </c:pt>
                <c:pt idx="2629">
                  <c:v>26.119</c:v>
                </c:pt>
                <c:pt idx="2630">
                  <c:v>26.119</c:v>
                </c:pt>
                <c:pt idx="2631">
                  <c:v>26.184999999999999</c:v>
                </c:pt>
                <c:pt idx="2632">
                  <c:v>26.184999999999999</c:v>
                </c:pt>
                <c:pt idx="2633">
                  <c:v>26.315999999999999</c:v>
                </c:pt>
                <c:pt idx="2634">
                  <c:v>26.315999999999999</c:v>
                </c:pt>
                <c:pt idx="2635">
                  <c:v>26.414999999999999</c:v>
                </c:pt>
                <c:pt idx="2636">
                  <c:v>26.414999999999999</c:v>
                </c:pt>
                <c:pt idx="2637">
                  <c:v>26.611999999999998</c:v>
                </c:pt>
                <c:pt idx="2638">
                  <c:v>26.645</c:v>
                </c:pt>
                <c:pt idx="2639">
                  <c:v>26.645</c:v>
                </c:pt>
                <c:pt idx="2640">
                  <c:v>26.645</c:v>
                </c:pt>
                <c:pt idx="2641">
                  <c:v>26.71</c:v>
                </c:pt>
                <c:pt idx="2642">
                  <c:v>26.71</c:v>
                </c:pt>
                <c:pt idx="2643">
                  <c:v>26.742999999999999</c:v>
                </c:pt>
                <c:pt idx="2644">
                  <c:v>26.742999999999999</c:v>
                </c:pt>
                <c:pt idx="2645">
                  <c:v>26.776</c:v>
                </c:pt>
                <c:pt idx="2646">
                  <c:v>26.776</c:v>
                </c:pt>
                <c:pt idx="2647">
                  <c:v>26.809000000000001</c:v>
                </c:pt>
                <c:pt idx="2648">
                  <c:v>26.809000000000001</c:v>
                </c:pt>
                <c:pt idx="2649">
                  <c:v>26.841999999999999</c:v>
                </c:pt>
                <c:pt idx="2650">
                  <c:v>26.841999999999999</c:v>
                </c:pt>
                <c:pt idx="2651">
                  <c:v>26.908000000000001</c:v>
                </c:pt>
                <c:pt idx="2652">
                  <c:v>26.908000000000001</c:v>
                </c:pt>
                <c:pt idx="2653">
                  <c:v>26.94</c:v>
                </c:pt>
                <c:pt idx="2654">
                  <c:v>26.94</c:v>
                </c:pt>
                <c:pt idx="2655">
                  <c:v>26.94</c:v>
                </c:pt>
                <c:pt idx="2656">
                  <c:v>27.071999999999999</c:v>
                </c:pt>
                <c:pt idx="2657">
                  <c:v>27.105</c:v>
                </c:pt>
                <c:pt idx="2658">
                  <c:v>27.105</c:v>
                </c:pt>
                <c:pt idx="2659">
                  <c:v>27.105</c:v>
                </c:pt>
                <c:pt idx="2660">
                  <c:v>27.302</c:v>
                </c:pt>
                <c:pt idx="2661">
                  <c:v>27.335000000000001</c:v>
                </c:pt>
                <c:pt idx="2662">
                  <c:v>27.4</c:v>
                </c:pt>
                <c:pt idx="2663">
                  <c:v>27.4</c:v>
                </c:pt>
                <c:pt idx="2664">
                  <c:v>27.4</c:v>
                </c:pt>
                <c:pt idx="2665">
                  <c:v>27.728999999999999</c:v>
                </c:pt>
                <c:pt idx="2666">
                  <c:v>27.728999999999999</c:v>
                </c:pt>
                <c:pt idx="2667">
                  <c:v>27.762</c:v>
                </c:pt>
                <c:pt idx="2668">
                  <c:v>27.762</c:v>
                </c:pt>
                <c:pt idx="2669">
                  <c:v>27.762</c:v>
                </c:pt>
                <c:pt idx="2670">
                  <c:v>27.86</c:v>
                </c:pt>
                <c:pt idx="2671">
                  <c:v>28.024999999999999</c:v>
                </c:pt>
                <c:pt idx="2672">
                  <c:v>28.056999999999999</c:v>
                </c:pt>
                <c:pt idx="2673">
                  <c:v>28.056999999999999</c:v>
                </c:pt>
                <c:pt idx="2674">
                  <c:v>28.09</c:v>
                </c:pt>
                <c:pt idx="2675">
                  <c:v>28.09</c:v>
                </c:pt>
                <c:pt idx="2676">
                  <c:v>28.189</c:v>
                </c:pt>
                <c:pt idx="2677">
                  <c:v>28.189</c:v>
                </c:pt>
                <c:pt idx="2678">
                  <c:v>28.222000000000001</c:v>
                </c:pt>
                <c:pt idx="2679">
                  <c:v>28.222000000000001</c:v>
                </c:pt>
                <c:pt idx="2680">
                  <c:v>28.254999999999999</c:v>
                </c:pt>
                <c:pt idx="2681">
                  <c:v>28.254999999999999</c:v>
                </c:pt>
                <c:pt idx="2682">
                  <c:v>28.452000000000002</c:v>
                </c:pt>
                <c:pt idx="2683">
                  <c:v>28.452000000000002</c:v>
                </c:pt>
                <c:pt idx="2684">
                  <c:v>28.484999999999999</c:v>
                </c:pt>
                <c:pt idx="2685">
                  <c:v>28.484999999999999</c:v>
                </c:pt>
                <c:pt idx="2686">
                  <c:v>28.484999999999999</c:v>
                </c:pt>
                <c:pt idx="2687">
                  <c:v>28.516999999999999</c:v>
                </c:pt>
                <c:pt idx="2688">
                  <c:v>28.516999999999999</c:v>
                </c:pt>
                <c:pt idx="2689">
                  <c:v>28.516999999999999</c:v>
                </c:pt>
                <c:pt idx="2690">
                  <c:v>28.747</c:v>
                </c:pt>
                <c:pt idx="2691">
                  <c:v>28.747</c:v>
                </c:pt>
                <c:pt idx="2692">
                  <c:v>28.747</c:v>
                </c:pt>
                <c:pt idx="2693">
                  <c:v>28.945</c:v>
                </c:pt>
                <c:pt idx="2694">
                  <c:v>28.945</c:v>
                </c:pt>
                <c:pt idx="2695">
                  <c:v>28.977</c:v>
                </c:pt>
                <c:pt idx="2696">
                  <c:v>28.977</c:v>
                </c:pt>
                <c:pt idx="2697">
                  <c:v>29.01</c:v>
                </c:pt>
                <c:pt idx="2698">
                  <c:v>29.076000000000001</c:v>
                </c:pt>
                <c:pt idx="2699">
                  <c:v>29.076000000000001</c:v>
                </c:pt>
                <c:pt idx="2700">
                  <c:v>29.109000000000002</c:v>
                </c:pt>
                <c:pt idx="2701">
                  <c:v>29.141999999999999</c:v>
                </c:pt>
                <c:pt idx="2702">
                  <c:v>29.141999999999999</c:v>
                </c:pt>
                <c:pt idx="2703">
                  <c:v>29.175000000000001</c:v>
                </c:pt>
                <c:pt idx="2704">
                  <c:v>29.175000000000001</c:v>
                </c:pt>
                <c:pt idx="2705">
                  <c:v>29.24</c:v>
                </c:pt>
                <c:pt idx="2706">
                  <c:v>29.24</c:v>
                </c:pt>
                <c:pt idx="2707">
                  <c:v>29.24</c:v>
                </c:pt>
                <c:pt idx="2708">
                  <c:v>29.273</c:v>
                </c:pt>
                <c:pt idx="2709">
                  <c:v>29.273</c:v>
                </c:pt>
                <c:pt idx="2710">
                  <c:v>29.405000000000001</c:v>
                </c:pt>
                <c:pt idx="2711">
                  <c:v>29.47</c:v>
                </c:pt>
                <c:pt idx="2712">
                  <c:v>29.47</c:v>
                </c:pt>
                <c:pt idx="2713">
                  <c:v>29.536000000000001</c:v>
                </c:pt>
                <c:pt idx="2714">
                  <c:v>29.536000000000001</c:v>
                </c:pt>
                <c:pt idx="2715">
                  <c:v>29.667000000000002</c:v>
                </c:pt>
                <c:pt idx="2716">
                  <c:v>29.667000000000002</c:v>
                </c:pt>
                <c:pt idx="2717">
                  <c:v>29.7</c:v>
                </c:pt>
                <c:pt idx="2718">
                  <c:v>29.7</c:v>
                </c:pt>
                <c:pt idx="2719">
                  <c:v>29.733000000000001</c:v>
                </c:pt>
                <c:pt idx="2720">
                  <c:v>29.733000000000001</c:v>
                </c:pt>
                <c:pt idx="2721">
                  <c:v>29.765999999999998</c:v>
                </c:pt>
                <c:pt idx="2722">
                  <c:v>29.765999999999998</c:v>
                </c:pt>
                <c:pt idx="2723">
                  <c:v>29.798999999999999</c:v>
                </c:pt>
                <c:pt idx="2724">
                  <c:v>29.798999999999999</c:v>
                </c:pt>
                <c:pt idx="2725">
                  <c:v>29.864000000000001</c:v>
                </c:pt>
                <c:pt idx="2726">
                  <c:v>29.864000000000001</c:v>
                </c:pt>
                <c:pt idx="2727">
                  <c:v>29.93</c:v>
                </c:pt>
                <c:pt idx="2728">
                  <c:v>29.93</c:v>
                </c:pt>
                <c:pt idx="2729">
                  <c:v>29.963000000000001</c:v>
                </c:pt>
                <c:pt idx="2730">
                  <c:v>29.963000000000001</c:v>
                </c:pt>
                <c:pt idx="2731">
                  <c:v>30.126999999999999</c:v>
                </c:pt>
                <c:pt idx="2732">
                  <c:v>30.126999999999999</c:v>
                </c:pt>
                <c:pt idx="2733">
                  <c:v>30.16</c:v>
                </c:pt>
                <c:pt idx="2734">
                  <c:v>30.16</c:v>
                </c:pt>
                <c:pt idx="2735">
                  <c:v>30.652999999999999</c:v>
                </c:pt>
                <c:pt idx="2736">
                  <c:v>30.652999999999999</c:v>
                </c:pt>
                <c:pt idx="2737">
                  <c:v>30.652999999999999</c:v>
                </c:pt>
                <c:pt idx="2738">
                  <c:v>30.981999999999999</c:v>
                </c:pt>
                <c:pt idx="2739">
                  <c:v>30.981999999999999</c:v>
                </c:pt>
                <c:pt idx="2740">
                  <c:v>31.013999999999999</c:v>
                </c:pt>
                <c:pt idx="2741">
                  <c:v>31.013999999999999</c:v>
                </c:pt>
                <c:pt idx="2742">
                  <c:v>31.113</c:v>
                </c:pt>
                <c:pt idx="2743">
                  <c:v>31.113</c:v>
                </c:pt>
                <c:pt idx="2744">
                  <c:v>31.146000000000001</c:v>
                </c:pt>
                <c:pt idx="2745">
                  <c:v>31.178999999999998</c:v>
                </c:pt>
                <c:pt idx="2746">
                  <c:v>31.178999999999998</c:v>
                </c:pt>
                <c:pt idx="2747">
                  <c:v>31.277000000000001</c:v>
                </c:pt>
                <c:pt idx="2748">
                  <c:v>31.376000000000001</c:v>
                </c:pt>
                <c:pt idx="2749">
                  <c:v>31.376000000000001</c:v>
                </c:pt>
                <c:pt idx="2750">
                  <c:v>31.507000000000001</c:v>
                </c:pt>
                <c:pt idx="2751">
                  <c:v>31.507000000000001</c:v>
                </c:pt>
                <c:pt idx="2752">
                  <c:v>31.606000000000002</c:v>
                </c:pt>
                <c:pt idx="2753">
                  <c:v>31.606000000000002</c:v>
                </c:pt>
                <c:pt idx="2754">
                  <c:v>31.638999999999999</c:v>
                </c:pt>
                <c:pt idx="2755">
                  <c:v>31.638999999999999</c:v>
                </c:pt>
                <c:pt idx="2756">
                  <c:v>31.704000000000001</c:v>
                </c:pt>
                <c:pt idx="2757">
                  <c:v>31.704000000000001</c:v>
                </c:pt>
                <c:pt idx="2758">
                  <c:v>31.901</c:v>
                </c:pt>
                <c:pt idx="2759">
                  <c:v>31.901</c:v>
                </c:pt>
                <c:pt idx="2760">
                  <c:v>32.066000000000003</c:v>
                </c:pt>
                <c:pt idx="2761">
                  <c:v>32.066000000000003</c:v>
                </c:pt>
                <c:pt idx="2762">
                  <c:v>32.098999999999997</c:v>
                </c:pt>
                <c:pt idx="2763">
                  <c:v>32.098999999999997</c:v>
                </c:pt>
                <c:pt idx="2764">
                  <c:v>32.164000000000001</c:v>
                </c:pt>
                <c:pt idx="2765">
                  <c:v>32.197000000000003</c:v>
                </c:pt>
                <c:pt idx="2766">
                  <c:v>32.229999999999997</c:v>
                </c:pt>
                <c:pt idx="2767">
                  <c:v>32.262999999999998</c:v>
                </c:pt>
                <c:pt idx="2768">
                  <c:v>32.262999999999998</c:v>
                </c:pt>
                <c:pt idx="2769">
                  <c:v>32.46</c:v>
                </c:pt>
                <c:pt idx="2770">
                  <c:v>32.46</c:v>
                </c:pt>
                <c:pt idx="2771">
                  <c:v>32.493000000000002</c:v>
                </c:pt>
                <c:pt idx="2772">
                  <c:v>32.526000000000003</c:v>
                </c:pt>
                <c:pt idx="2773">
                  <c:v>32.656999999999996</c:v>
                </c:pt>
                <c:pt idx="2774">
                  <c:v>32.69</c:v>
                </c:pt>
                <c:pt idx="2775">
                  <c:v>32.69</c:v>
                </c:pt>
                <c:pt idx="2776">
                  <c:v>32.887</c:v>
                </c:pt>
                <c:pt idx="2777">
                  <c:v>32.887</c:v>
                </c:pt>
                <c:pt idx="2778">
                  <c:v>33.084000000000003</c:v>
                </c:pt>
                <c:pt idx="2779">
                  <c:v>33.084000000000003</c:v>
                </c:pt>
                <c:pt idx="2780">
                  <c:v>33.084000000000003</c:v>
                </c:pt>
                <c:pt idx="2781">
                  <c:v>33.116999999999997</c:v>
                </c:pt>
                <c:pt idx="2782">
                  <c:v>33.183</c:v>
                </c:pt>
                <c:pt idx="2783">
                  <c:v>33.183</c:v>
                </c:pt>
                <c:pt idx="2784">
                  <c:v>33.247999999999998</c:v>
                </c:pt>
                <c:pt idx="2785">
                  <c:v>33.445999999999998</c:v>
                </c:pt>
                <c:pt idx="2786">
                  <c:v>33.478000000000002</c:v>
                </c:pt>
                <c:pt idx="2787">
                  <c:v>33.543999999999997</c:v>
                </c:pt>
                <c:pt idx="2788">
                  <c:v>33.576999999999998</c:v>
                </c:pt>
                <c:pt idx="2789">
                  <c:v>33.643000000000001</c:v>
                </c:pt>
                <c:pt idx="2790">
                  <c:v>33.643000000000001</c:v>
                </c:pt>
                <c:pt idx="2791">
                  <c:v>33.707999999999998</c:v>
                </c:pt>
                <c:pt idx="2792">
                  <c:v>33.707999999999998</c:v>
                </c:pt>
                <c:pt idx="2793">
                  <c:v>33.741</c:v>
                </c:pt>
                <c:pt idx="2794">
                  <c:v>33.741</c:v>
                </c:pt>
                <c:pt idx="2795">
                  <c:v>33.741</c:v>
                </c:pt>
                <c:pt idx="2796">
                  <c:v>33.840000000000003</c:v>
                </c:pt>
                <c:pt idx="2797">
                  <c:v>33.872999999999998</c:v>
                </c:pt>
                <c:pt idx="2798">
                  <c:v>33.872999999999998</c:v>
                </c:pt>
                <c:pt idx="2799">
                  <c:v>33.970999999999997</c:v>
                </c:pt>
                <c:pt idx="2800">
                  <c:v>34.003999999999998</c:v>
                </c:pt>
                <c:pt idx="2801">
                  <c:v>34.003999999999998</c:v>
                </c:pt>
                <c:pt idx="2802">
                  <c:v>34.003999999999998</c:v>
                </c:pt>
                <c:pt idx="2803">
                  <c:v>34.036999999999999</c:v>
                </c:pt>
                <c:pt idx="2804">
                  <c:v>34.103000000000002</c:v>
                </c:pt>
                <c:pt idx="2805">
                  <c:v>34.103000000000002</c:v>
                </c:pt>
                <c:pt idx="2806">
                  <c:v>34.167999999999999</c:v>
                </c:pt>
                <c:pt idx="2807">
                  <c:v>34.201000000000001</c:v>
                </c:pt>
                <c:pt idx="2808">
                  <c:v>34.267000000000003</c:v>
                </c:pt>
                <c:pt idx="2809">
                  <c:v>34.299999999999997</c:v>
                </c:pt>
                <c:pt idx="2810">
                  <c:v>34.332999999999998</c:v>
                </c:pt>
                <c:pt idx="2811">
                  <c:v>34.366</c:v>
                </c:pt>
                <c:pt idx="2812">
                  <c:v>34.366</c:v>
                </c:pt>
                <c:pt idx="2813">
                  <c:v>34.398000000000003</c:v>
                </c:pt>
                <c:pt idx="2814">
                  <c:v>34.398000000000003</c:v>
                </c:pt>
                <c:pt idx="2815">
                  <c:v>34.563000000000002</c:v>
                </c:pt>
                <c:pt idx="2816">
                  <c:v>34.594999999999999</c:v>
                </c:pt>
                <c:pt idx="2817">
                  <c:v>34.694000000000003</c:v>
                </c:pt>
                <c:pt idx="2818">
                  <c:v>34.694000000000003</c:v>
                </c:pt>
                <c:pt idx="2819">
                  <c:v>34.694000000000003</c:v>
                </c:pt>
                <c:pt idx="2820">
                  <c:v>34.726999999999997</c:v>
                </c:pt>
                <c:pt idx="2821">
                  <c:v>34.76</c:v>
                </c:pt>
                <c:pt idx="2822">
                  <c:v>34.825000000000003</c:v>
                </c:pt>
                <c:pt idx="2823">
                  <c:v>34.825000000000003</c:v>
                </c:pt>
                <c:pt idx="2824">
                  <c:v>34.825000000000003</c:v>
                </c:pt>
                <c:pt idx="2825">
                  <c:v>34.99</c:v>
                </c:pt>
                <c:pt idx="2826">
                  <c:v>35.055</c:v>
                </c:pt>
                <c:pt idx="2827">
                  <c:v>35.088000000000001</c:v>
                </c:pt>
                <c:pt idx="2828">
                  <c:v>35.121000000000002</c:v>
                </c:pt>
                <c:pt idx="2829">
                  <c:v>35.253</c:v>
                </c:pt>
                <c:pt idx="2830">
                  <c:v>35.317999999999998</c:v>
                </c:pt>
                <c:pt idx="2831">
                  <c:v>35.350999999999999</c:v>
                </c:pt>
                <c:pt idx="2832">
                  <c:v>35.384</c:v>
                </c:pt>
                <c:pt idx="2833">
                  <c:v>35.417000000000002</c:v>
                </c:pt>
                <c:pt idx="2834">
                  <c:v>35.450000000000003</c:v>
                </c:pt>
                <c:pt idx="2835">
                  <c:v>35.482999999999997</c:v>
                </c:pt>
                <c:pt idx="2836">
                  <c:v>35.515000000000001</c:v>
                </c:pt>
                <c:pt idx="2837">
                  <c:v>35.581000000000003</c:v>
                </c:pt>
                <c:pt idx="2838">
                  <c:v>35.581000000000003</c:v>
                </c:pt>
                <c:pt idx="2839">
                  <c:v>35.581000000000003</c:v>
                </c:pt>
                <c:pt idx="2840">
                  <c:v>35.613999999999997</c:v>
                </c:pt>
                <c:pt idx="2841">
                  <c:v>35.646999999999998</c:v>
                </c:pt>
                <c:pt idx="2842">
                  <c:v>35.68</c:v>
                </c:pt>
                <c:pt idx="2843">
                  <c:v>35.713000000000001</c:v>
                </c:pt>
                <c:pt idx="2844">
                  <c:v>35.777999999999999</c:v>
                </c:pt>
                <c:pt idx="2845">
                  <c:v>35.811</c:v>
                </c:pt>
                <c:pt idx="2846">
                  <c:v>35.811</c:v>
                </c:pt>
                <c:pt idx="2847">
                  <c:v>35.811</c:v>
                </c:pt>
                <c:pt idx="2848">
                  <c:v>35.844000000000001</c:v>
                </c:pt>
                <c:pt idx="2849">
                  <c:v>35.877000000000002</c:v>
                </c:pt>
                <c:pt idx="2850">
                  <c:v>35.909999999999997</c:v>
                </c:pt>
                <c:pt idx="2851">
                  <c:v>35.909999999999997</c:v>
                </c:pt>
                <c:pt idx="2852">
                  <c:v>35.909999999999997</c:v>
                </c:pt>
                <c:pt idx="2853">
                  <c:v>35.942999999999998</c:v>
                </c:pt>
                <c:pt idx="2854">
                  <c:v>35.942999999999998</c:v>
                </c:pt>
                <c:pt idx="2855">
                  <c:v>35.942999999999998</c:v>
                </c:pt>
                <c:pt idx="2856">
                  <c:v>35.975000000000001</c:v>
                </c:pt>
                <c:pt idx="2857">
                  <c:v>36.008000000000003</c:v>
                </c:pt>
                <c:pt idx="2858">
                  <c:v>36.040999999999997</c:v>
                </c:pt>
                <c:pt idx="2859">
                  <c:v>36.073999999999998</c:v>
                </c:pt>
                <c:pt idx="2860">
                  <c:v>36.106999999999999</c:v>
                </c:pt>
                <c:pt idx="2861">
                  <c:v>36.14</c:v>
                </c:pt>
                <c:pt idx="2862">
                  <c:v>36.14</c:v>
                </c:pt>
                <c:pt idx="2863">
                  <c:v>36.14</c:v>
                </c:pt>
                <c:pt idx="2864">
                  <c:v>36.171999999999997</c:v>
                </c:pt>
                <c:pt idx="2865">
                  <c:v>36.204999999999998</c:v>
                </c:pt>
                <c:pt idx="2866">
                  <c:v>36.238</c:v>
                </c:pt>
                <c:pt idx="2867">
                  <c:v>36.271000000000001</c:v>
                </c:pt>
                <c:pt idx="2868">
                  <c:v>36.271000000000001</c:v>
                </c:pt>
                <c:pt idx="2869">
                  <c:v>36.271000000000001</c:v>
                </c:pt>
                <c:pt idx="2870">
                  <c:v>36.304000000000002</c:v>
                </c:pt>
                <c:pt idx="2871">
                  <c:v>36.337000000000003</c:v>
                </c:pt>
                <c:pt idx="2872">
                  <c:v>36.369999999999997</c:v>
                </c:pt>
                <c:pt idx="2873">
                  <c:v>36.402000000000001</c:v>
                </c:pt>
                <c:pt idx="2874">
                  <c:v>36.435000000000002</c:v>
                </c:pt>
                <c:pt idx="2875">
                  <c:v>36.468000000000004</c:v>
                </c:pt>
                <c:pt idx="2876">
                  <c:v>36.468000000000004</c:v>
                </c:pt>
                <c:pt idx="2877">
                  <c:v>36.500999999999998</c:v>
                </c:pt>
                <c:pt idx="2878">
                  <c:v>36.533999999999999</c:v>
                </c:pt>
                <c:pt idx="2879">
                  <c:v>36.567</c:v>
                </c:pt>
                <c:pt idx="2880">
                  <c:v>36.567</c:v>
                </c:pt>
                <c:pt idx="2881">
                  <c:v>36.6</c:v>
                </c:pt>
                <c:pt idx="2882">
                  <c:v>36.6</c:v>
                </c:pt>
                <c:pt idx="2883">
                  <c:v>36.6</c:v>
                </c:pt>
                <c:pt idx="2884">
                  <c:v>36.631999999999998</c:v>
                </c:pt>
                <c:pt idx="2885">
                  <c:v>36.631999999999998</c:v>
                </c:pt>
                <c:pt idx="2886">
                  <c:v>36.631999999999998</c:v>
                </c:pt>
                <c:pt idx="2887">
                  <c:v>36.698</c:v>
                </c:pt>
                <c:pt idx="2888">
                  <c:v>36.731000000000002</c:v>
                </c:pt>
                <c:pt idx="2889">
                  <c:v>36.764000000000003</c:v>
                </c:pt>
                <c:pt idx="2890">
                  <c:v>36.796999999999997</c:v>
                </c:pt>
                <c:pt idx="2891">
                  <c:v>36.83</c:v>
                </c:pt>
                <c:pt idx="2892">
                  <c:v>36.83</c:v>
                </c:pt>
                <c:pt idx="2893">
                  <c:v>36.83</c:v>
                </c:pt>
                <c:pt idx="2894">
                  <c:v>36.862000000000002</c:v>
                </c:pt>
                <c:pt idx="2895">
                  <c:v>36.895000000000003</c:v>
                </c:pt>
                <c:pt idx="2896">
                  <c:v>36.927999999999997</c:v>
                </c:pt>
                <c:pt idx="2897">
                  <c:v>36.927999999999997</c:v>
                </c:pt>
                <c:pt idx="2898">
                  <c:v>36.994</c:v>
                </c:pt>
                <c:pt idx="2899">
                  <c:v>36.994</c:v>
                </c:pt>
                <c:pt idx="2900">
                  <c:v>36.994</c:v>
                </c:pt>
                <c:pt idx="2901">
                  <c:v>37.027000000000001</c:v>
                </c:pt>
                <c:pt idx="2902">
                  <c:v>37.06</c:v>
                </c:pt>
                <c:pt idx="2903">
                  <c:v>37.06</c:v>
                </c:pt>
                <c:pt idx="2904">
                  <c:v>37.06</c:v>
                </c:pt>
                <c:pt idx="2905">
                  <c:v>37.091999999999999</c:v>
                </c:pt>
                <c:pt idx="2906">
                  <c:v>37.158000000000001</c:v>
                </c:pt>
                <c:pt idx="2907">
                  <c:v>37.191000000000003</c:v>
                </c:pt>
                <c:pt idx="2908">
                  <c:v>37.256999999999998</c:v>
                </c:pt>
                <c:pt idx="2909">
                  <c:v>37.29</c:v>
                </c:pt>
                <c:pt idx="2910">
                  <c:v>37.29</c:v>
                </c:pt>
                <c:pt idx="2911">
                  <c:v>37.354999999999997</c:v>
                </c:pt>
                <c:pt idx="2912">
                  <c:v>37.387999999999998</c:v>
                </c:pt>
                <c:pt idx="2913">
                  <c:v>37.420999999999999</c:v>
                </c:pt>
                <c:pt idx="2914">
                  <c:v>37.454000000000001</c:v>
                </c:pt>
                <c:pt idx="2915">
                  <c:v>37.454000000000001</c:v>
                </c:pt>
                <c:pt idx="2916">
                  <c:v>37.454000000000001</c:v>
                </c:pt>
                <c:pt idx="2917">
                  <c:v>37.520000000000003</c:v>
                </c:pt>
                <c:pt idx="2918">
                  <c:v>37.520000000000003</c:v>
                </c:pt>
                <c:pt idx="2919">
                  <c:v>37.552</c:v>
                </c:pt>
                <c:pt idx="2920">
                  <c:v>37.552</c:v>
                </c:pt>
                <c:pt idx="2921">
                  <c:v>37.552</c:v>
                </c:pt>
                <c:pt idx="2922">
                  <c:v>37.683999999999997</c:v>
                </c:pt>
                <c:pt idx="2923">
                  <c:v>37.683999999999997</c:v>
                </c:pt>
                <c:pt idx="2924">
                  <c:v>37.683999999999997</c:v>
                </c:pt>
                <c:pt idx="2925">
                  <c:v>37.749000000000002</c:v>
                </c:pt>
                <c:pt idx="2926">
                  <c:v>37.814999999999998</c:v>
                </c:pt>
                <c:pt idx="2927">
                  <c:v>37.847999999999999</c:v>
                </c:pt>
                <c:pt idx="2928">
                  <c:v>37.914000000000001</c:v>
                </c:pt>
                <c:pt idx="2929">
                  <c:v>37.947000000000003</c:v>
                </c:pt>
                <c:pt idx="2930">
                  <c:v>38.012</c:v>
                </c:pt>
                <c:pt idx="2931">
                  <c:v>38.012</c:v>
                </c:pt>
                <c:pt idx="2932">
                  <c:v>38.012</c:v>
                </c:pt>
                <c:pt idx="2933">
                  <c:v>38.078000000000003</c:v>
                </c:pt>
                <c:pt idx="2934">
                  <c:v>38.078000000000003</c:v>
                </c:pt>
                <c:pt idx="2935">
                  <c:v>38.110999999999997</c:v>
                </c:pt>
                <c:pt idx="2936">
                  <c:v>38.110999999999997</c:v>
                </c:pt>
                <c:pt idx="2937">
                  <c:v>38.110999999999997</c:v>
                </c:pt>
                <c:pt idx="2938">
                  <c:v>38.177</c:v>
                </c:pt>
                <c:pt idx="2939">
                  <c:v>38.209000000000003</c:v>
                </c:pt>
                <c:pt idx="2940">
                  <c:v>38.209000000000003</c:v>
                </c:pt>
                <c:pt idx="2941">
                  <c:v>38.308</c:v>
                </c:pt>
                <c:pt idx="2942">
                  <c:v>38.374000000000002</c:v>
                </c:pt>
                <c:pt idx="2943">
                  <c:v>38.374000000000002</c:v>
                </c:pt>
                <c:pt idx="2944">
                  <c:v>38.406999999999996</c:v>
                </c:pt>
                <c:pt idx="2945">
                  <c:v>38.472000000000001</c:v>
                </c:pt>
                <c:pt idx="2946">
                  <c:v>38.637</c:v>
                </c:pt>
                <c:pt idx="2947">
                  <c:v>38.668999999999997</c:v>
                </c:pt>
                <c:pt idx="2948">
                  <c:v>38.668999999999997</c:v>
                </c:pt>
                <c:pt idx="2949">
                  <c:v>38.801000000000002</c:v>
                </c:pt>
                <c:pt idx="2950">
                  <c:v>38.801000000000002</c:v>
                </c:pt>
                <c:pt idx="2951">
                  <c:v>38.801000000000002</c:v>
                </c:pt>
                <c:pt idx="2952">
                  <c:v>38.866999999999997</c:v>
                </c:pt>
                <c:pt idx="2953">
                  <c:v>38.899000000000001</c:v>
                </c:pt>
                <c:pt idx="2954">
                  <c:v>38.932000000000002</c:v>
                </c:pt>
                <c:pt idx="2955">
                  <c:v>38.932000000000002</c:v>
                </c:pt>
                <c:pt idx="2956">
                  <c:v>39.030999999999999</c:v>
                </c:pt>
                <c:pt idx="2957">
                  <c:v>39.064</c:v>
                </c:pt>
                <c:pt idx="2958">
                  <c:v>39.064</c:v>
                </c:pt>
                <c:pt idx="2959">
                  <c:v>39.128999999999998</c:v>
                </c:pt>
                <c:pt idx="2960">
                  <c:v>39.128999999999998</c:v>
                </c:pt>
                <c:pt idx="2961">
                  <c:v>39.161999999999999</c:v>
                </c:pt>
                <c:pt idx="2962">
                  <c:v>39.161999999999999</c:v>
                </c:pt>
                <c:pt idx="2963">
                  <c:v>39.261000000000003</c:v>
                </c:pt>
                <c:pt idx="2964">
                  <c:v>39.261000000000003</c:v>
                </c:pt>
                <c:pt idx="2965">
                  <c:v>39.293999999999997</c:v>
                </c:pt>
                <c:pt idx="2966">
                  <c:v>39.293999999999997</c:v>
                </c:pt>
                <c:pt idx="2967">
                  <c:v>39.293999999999997</c:v>
                </c:pt>
                <c:pt idx="2968">
                  <c:v>39.622</c:v>
                </c:pt>
                <c:pt idx="2969">
                  <c:v>39.622</c:v>
                </c:pt>
                <c:pt idx="2970">
                  <c:v>40.048999999999999</c:v>
                </c:pt>
                <c:pt idx="2971">
                  <c:v>40.048999999999999</c:v>
                </c:pt>
                <c:pt idx="2972">
                  <c:v>40.180999999999997</c:v>
                </c:pt>
                <c:pt idx="2973">
                  <c:v>40.213999999999999</c:v>
                </c:pt>
                <c:pt idx="2974">
                  <c:v>40.279000000000003</c:v>
                </c:pt>
                <c:pt idx="2975">
                  <c:v>40.279000000000003</c:v>
                </c:pt>
                <c:pt idx="2976">
                  <c:v>40.411000000000001</c:v>
                </c:pt>
                <c:pt idx="2977">
                  <c:v>40.411000000000001</c:v>
                </c:pt>
                <c:pt idx="2978">
                  <c:v>40.475999999999999</c:v>
                </c:pt>
                <c:pt idx="2979">
                  <c:v>40.475999999999999</c:v>
                </c:pt>
                <c:pt idx="2980">
                  <c:v>40.509</c:v>
                </c:pt>
                <c:pt idx="2981">
                  <c:v>40.509</c:v>
                </c:pt>
                <c:pt idx="2982">
                  <c:v>40.673999999999999</c:v>
                </c:pt>
                <c:pt idx="2983">
                  <c:v>40.673999999999999</c:v>
                </c:pt>
                <c:pt idx="2984">
                  <c:v>40.771999999999998</c:v>
                </c:pt>
                <c:pt idx="2985">
                  <c:v>40.805</c:v>
                </c:pt>
                <c:pt idx="2986">
                  <c:v>40.805</c:v>
                </c:pt>
                <c:pt idx="2987">
                  <c:v>40.902999999999999</c:v>
                </c:pt>
                <c:pt idx="2988">
                  <c:v>40.902999999999999</c:v>
                </c:pt>
                <c:pt idx="2989">
                  <c:v>41.002000000000002</c:v>
                </c:pt>
                <c:pt idx="2990">
                  <c:v>41.067999999999998</c:v>
                </c:pt>
                <c:pt idx="2991">
                  <c:v>41.067999999999998</c:v>
                </c:pt>
                <c:pt idx="2992">
                  <c:v>41.067999999999998</c:v>
                </c:pt>
                <c:pt idx="2993">
                  <c:v>41.100999999999999</c:v>
                </c:pt>
                <c:pt idx="2994">
                  <c:v>41.100999999999999</c:v>
                </c:pt>
                <c:pt idx="2995">
                  <c:v>41.133000000000003</c:v>
                </c:pt>
                <c:pt idx="2996">
                  <c:v>41.133000000000003</c:v>
                </c:pt>
                <c:pt idx="2997">
                  <c:v>41.165999999999997</c:v>
                </c:pt>
                <c:pt idx="2998">
                  <c:v>41.165999999999997</c:v>
                </c:pt>
                <c:pt idx="2999">
                  <c:v>41.265000000000001</c:v>
                </c:pt>
                <c:pt idx="3000">
                  <c:v>41.396000000000001</c:v>
                </c:pt>
                <c:pt idx="3001">
                  <c:v>41.396000000000001</c:v>
                </c:pt>
                <c:pt idx="3002">
                  <c:v>41.396000000000001</c:v>
                </c:pt>
                <c:pt idx="3003">
                  <c:v>41.527999999999999</c:v>
                </c:pt>
                <c:pt idx="3004">
                  <c:v>41.625999999999998</c:v>
                </c:pt>
                <c:pt idx="3005">
                  <c:v>41.625999999999998</c:v>
                </c:pt>
                <c:pt idx="3006">
                  <c:v>41.692</c:v>
                </c:pt>
                <c:pt idx="3007">
                  <c:v>41.692</c:v>
                </c:pt>
                <c:pt idx="3008">
                  <c:v>41.889000000000003</c:v>
                </c:pt>
                <c:pt idx="3009">
                  <c:v>41.889000000000003</c:v>
                </c:pt>
                <c:pt idx="3010">
                  <c:v>41.954999999999998</c:v>
                </c:pt>
                <c:pt idx="3011">
                  <c:v>41.954999999999998</c:v>
                </c:pt>
                <c:pt idx="3012">
                  <c:v>42.119</c:v>
                </c:pt>
                <c:pt idx="3013">
                  <c:v>42.119</c:v>
                </c:pt>
                <c:pt idx="3014">
                  <c:v>42.152000000000001</c:v>
                </c:pt>
                <c:pt idx="3015">
                  <c:v>42.152000000000001</c:v>
                </c:pt>
                <c:pt idx="3016">
                  <c:v>42.218000000000004</c:v>
                </c:pt>
                <c:pt idx="3017">
                  <c:v>42.545999999999999</c:v>
                </c:pt>
                <c:pt idx="3018">
                  <c:v>42.545999999999999</c:v>
                </c:pt>
                <c:pt idx="3019">
                  <c:v>42.579000000000001</c:v>
                </c:pt>
                <c:pt idx="3020">
                  <c:v>42.71</c:v>
                </c:pt>
                <c:pt idx="3021">
                  <c:v>42.908000000000001</c:v>
                </c:pt>
                <c:pt idx="3022">
                  <c:v>43.072000000000003</c:v>
                </c:pt>
                <c:pt idx="3023">
                  <c:v>43.17</c:v>
                </c:pt>
                <c:pt idx="3024">
                  <c:v>43.17</c:v>
                </c:pt>
                <c:pt idx="3025">
                  <c:v>43.235999999999997</c:v>
                </c:pt>
                <c:pt idx="3026">
                  <c:v>43.235999999999997</c:v>
                </c:pt>
                <c:pt idx="3027">
                  <c:v>43.662999999999997</c:v>
                </c:pt>
                <c:pt idx="3028">
                  <c:v>43.662999999999997</c:v>
                </c:pt>
                <c:pt idx="3029">
                  <c:v>43.695999999999998</c:v>
                </c:pt>
                <c:pt idx="3030">
                  <c:v>43.695999999999998</c:v>
                </c:pt>
                <c:pt idx="3031">
                  <c:v>43.828000000000003</c:v>
                </c:pt>
                <c:pt idx="3032">
                  <c:v>43.828000000000003</c:v>
                </c:pt>
                <c:pt idx="3033">
                  <c:v>43.86</c:v>
                </c:pt>
                <c:pt idx="3034">
                  <c:v>43.86</c:v>
                </c:pt>
                <c:pt idx="3035">
                  <c:v>44.024999999999999</c:v>
                </c:pt>
                <c:pt idx="3036">
                  <c:v>44.024999999999999</c:v>
                </c:pt>
                <c:pt idx="3037">
                  <c:v>44.32</c:v>
                </c:pt>
                <c:pt idx="3038">
                  <c:v>44.32</c:v>
                </c:pt>
                <c:pt idx="3039">
                  <c:v>44.451999999999998</c:v>
                </c:pt>
                <c:pt idx="3040">
                  <c:v>44.451999999999998</c:v>
                </c:pt>
                <c:pt idx="3041">
                  <c:v>44.582999999999998</c:v>
                </c:pt>
                <c:pt idx="3042">
                  <c:v>44.582999999999998</c:v>
                </c:pt>
                <c:pt idx="3043">
                  <c:v>44.616</c:v>
                </c:pt>
                <c:pt idx="3044">
                  <c:v>44.715000000000003</c:v>
                </c:pt>
                <c:pt idx="3045">
                  <c:v>44.845999999999997</c:v>
                </c:pt>
                <c:pt idx="3046">
                  <c:v>44.911999999999999</c:v>
                </c:pt>
                <c:pt idx="3047">
                  <c:v>45.01</c:v>
                </c:pt>
                <c:pt idx="3048">
                  <c:v>45.01</c:v>
                </c:pt>
                <c:pt idx="3049">
                  <c:v>45.142000000000003</c:v>
                </c:pt>
                <c:pt idx="3050">
                  <c:v>45.142000000000003</c:v>
                </c:pt>
                <c:pt idx="3051">
                  <c:v>45.207000000000001</c:v>
                </c:pt>
                <c:pt idx="3052">
                  <c:v>45.207000000000001</c:v>
                </c:pt>
                <c:pt idx="3053">
                  <c:v>45.47</c:v>
                </c:pt>
                <c:pt idx="3054">
                  <c:v>45.47</c:v>
                </c:pt>
                <c:pt idx="3055">
                  <c:v>45.7</c:v>
                </c:pt>
                <c:pt idx="3056">
                  <c:v>45.765999999999998</c:v>
                </c:pt>
                <c:pt idx="3057">
                  <c:v>45.765999999999998</c:v>
                </c:pt>
                <c:pt idx="3058">
                  <c:v>45.93</c:v>
                </c:pt>
                <c:pt idx="3059">
                  <c:v>45.963000000000001</c:v>
                </c:pt>
                <c:pt idx="3060">
                  <c:v>46.061999999999998</c:v>
                </c:pt>
                <c:pt idx="3061">
                  <c:v>46.259</c:v>
                </c:pt>
                <c:pt idx="3062">
                  <c:v>46.323999999999998</c:v>
                </c:pt>
                <c:pt idx="3063">
                  <c:v>46.323999999999998</c:v>
                </c:pt>
                <c:pt idx="3064">
                  <c:v>46.356999999999999</c:v>
                </c:pt>
                <c:pt idx="3065">
                  <c:v>46.423000000000002</c:v>
                </c:pt>
                <c:pt idx="3066">
                  <c:v>46.423000000000002</c:v>
                </c:pt>
                <c:pt idx="3067">
                  <c:v>46.587000000000003</c:v>
                </c:pt>
                <c:pt idx="3068">
                  <c:v>46.652999999999999</c:v>
                </c:pt>
                <c:pt idx="3069">
                  <c:v>46.652999999999999</c:v>
                </c:pt>
                <c:pt idx="3070">
                  <c:v>46.686</c:v>
                </c:pt>
                <c:pt idx="3071">
                  <c:v>46.85</c:v>
                </c:pt>
                <c:pt idx="3072">
                  <c:v>46.915999999999997</c:v>
                </c:pt>
                <c:pt idx="3073">
                  <c:v>46.948999999999998</c:v>
                </c:pt>
                <c:pt idx="3074">
                  <c:v>47.014000000000003</c:v>
                </c:pt>
                <c:pt idx="3075">
                  <c:v>47.014000000000003</c:v>
                </c:pt>
                <c:pt idx="3076">
                  <c:v>47.014000000000003</c:v>
                </c:pt>
                <c:pt idx="3077">
                  <c:v>47.046999999999997</c:v>
                </c:pt>
                <c:pt idx="3078">
                  <c:v>47.113</c:v>
                </c:pt>
                <c:pt idx="3079">
                  <c:v>47.146000000000001</c:v>
                </c:pt>
                <c:pt idx="3080">
                  <c:v>47.146000000000001</c:v>
                </c:pt>
                <c:pt idx="3081">
                  <c:v>47.146000000000001</c:v>
                </c:pt>
                <c:pt idx="3082">
                  <c:v>47.277000000000001</c:v>
                </c:pt>
                <c:pt idx="3083">
                  <c:v>47.31</c:v>
                </c:pt>
                <c:pt idx="3084">
                  <c:v>47.343000000000004</c:v>
                </c:pt>
                <c:pt idx="3085">
                  <c:v>47.375999999999998</c:v>
                </c:pt>
                <c:pt idx="3086">
                  <c:v>47.441000000000003</c:v>
                </c:pt>
                <c:pt idx="3087">
                  <c:v>47.473999999999997</c:v>
                </c:pt>
                <c:pt idx="3088">
                  <c:v>47.506999999999998</c:v>
                </c:pt>
                <c:pt idx="3089">
                  <c:v>47.54</c:v>
                </c:pt>
                <c:pt idx="3090">
                  <c:v>47.54</c:v>
                </c:pt>
                <c:pt idx="3091">
                  <c:v>47.54</c:v>
                </c:pt>
                <c:pt idx="3092">
                  <c:v>47.573</c:v>
                </c:pt>
                <c:pt idx="3093">
                  <c:v>47.606000000000002</c:v>
                </c:pt>
                <c:pt idx="3094">
                  <c:v>47.639000000000003</c:v>
                </c:pt>
                <c:pt idx="3095">
                  <c:v>47.639000000000003</c:v>
                </c:pt>
                <c:pt idx="3096">
                  <c:v>47.639000000000003</c:v>
                </c:pt>
                <c:pt idx="3097">
                  <c:v>47.737000000000002</c:v>
                </c:pt>
                <c:pt idx="3098">
                  <c:v>47.77</c:v>
                </c:pt>
                <c:pt idx="3099">
                  <c:v>47.835999999999999</c:v>
                </c:pt>
                <c:pt idx="3100">
                  <c:v>47.869</c:v>
                </c:pt>
                <c:pt idx="3101">
                  <c:v>47.901000000000003</c:v>
                </c:pt>
                <c:pt idx="3102">
                  <c:v>47.933999999999997</c:v>
                </c:pt>
                <c:pt idx="3103">
                  <c:v>47.966999999999999</c:v>
                </c:pt>
                <c:pt idx="3104">
                  <c:v>48</c:v>
                </c:pt>
                <c:pt idx="3105">
                  <c:v>48</c:v>
                </c:pt>
                <c:pt idx="3106">
                  <c:v>48</c:v>
                </c:pt>
                <c:pt idx="3107">
                  <c:v>48.033000000000001</c:v>
                </c:pt>
                <c:pt idx="3108">
                  <c:v>48.066000000000003</c:v>
                </c:pt>
                <c:pt idx="3109">
                  <c:v>48.131</c:v>
                </c:pt>
                <c:pt idx="3110">
                  <c:v>48.197000000000003</c:v>
                </c:pt>
                <c:pt idx="3111">
                  <c:v>48.23</c:v>
                </c:pt>
                <c:pt idx="3112">
                  <c:v>48.295999999999999</c:v>
                </c:pt>
                <c:pt idx="3113">
                  <c:v>48.329000000000001</c:v>
                </c:pt>
                <c:pt idx="3114">
                  <c:v>48.360999999999997</c:v>
                </c:pt>
                <c:pt idx="3115">
                  <c:v>48.360999999999997</c:v>
                </c:pt>
                <c:pt idx="3116">
                  <c:v>48.360999999999997</c:v>
                </c:pt>
                <c:pt idx="3117">
                  <c:v>48.393999999999998</c:v>
                </c:pt>
                <c:pt idx="3118">
                  <c:v>48.393999999999998</c:v>
                </c:pt>
                <c:pt idx="3119">
                  <c:v>48.393999999999998</c:v>
                </c:pt>
                <c:pt idx="3120">
                  <c:v>48.46</c:v>
                </c:pt>
                <c:pt idx="3121">
                  <c:v>48.493000000000002</c:v>
                </c:pt>
                <c:pt idx="3122">
                  <c:v>48.526000000000003</c:v>
                </c:pt>
                <c:pt idx="3123">
                  <c:v>48.558999999999997</c:v>
                </c:pt>
                <c:pt idx="3124">
                  <c:v>48.591000000000001</c:v>
                </c:pt>
                <c:pt idx="3125">
                  <c:v>48.656999999999996</c:v>
                </c:pt>
                <c:pt idx="3126">
                  <c:v>48.69</c:v>
                </c:pt>
                <c:pt idx="3127">
                  <c:v>48.722999999999999</c:v>
                </c:pt>
                <c:pt idx="3128">
                  <c:v>48.756</c:v>
                </c:pt>
                <c:pt idx="3129">
                  <c:v>48.789000000000001</c:v>
                </c:pt>
                <c:pt idx="3130">
                  <c:v>48.820999999999998</c:v>
                </c:pt>
                <c:pt idx="3131">
                  <c:v>48.820999999999998</c:v>
                </c:pt>
                <c:pt idx="3132">
                  <c:v>48.820999999999998</c:v>
                </c:pt>
                <c:pt idx="3133">
                  <c:v>48.92</c:v>
                </c:pt>
                <c:pt idx="3134">
                  <c:v>48.953000000000003</c:v>
                </c:pt>
                <c:pt idx="3135">
                  <c:v>49.018000000000001</c:v>
                </c:pt>
                <c:pt idx="3136">
                  <c:v>49.051000000000002</c:v>
                </c:pt>
                <c:pt idx="3137">
                  <c:v>49.051000000000002</c:v>
                </c:pt>
                <c:pt idx="3138">
                  <c:v>49.084000000000003</c:v>
                </c:pt>
                <c:pt idx="3139">
                  <c:v>49.116999999999997</c:v>
                </c:pt>
                <c:pt idx="3140">
                  <c:v>49.183</c:v>
                </c:pt>
                <c:pt idx="3141">
                  <c:v>49.216000000000001</c:v>
                </c:pt>
                <c:pt idx="3142">
                  <c:v>49.247999999999998</c:v>
                </c:pt>
                <c:pt idx="3143">
                  <c:v>49.247999999999998</c:v>
                </c:pt>
                <c:pt idx="3144">
                  <c:v>49.280999999999999</c:v>
                </c:pt>
                <c:pt idx="3145">
                  <c:v>49.412999999999997</c:v>
                </c:pt>
                <c:pt idx="3146">
                  <c:v>49.445999999999998</c:v>
                </c:pt>
                <c:pt idx="3147">
                  <c:v>49.478000000000002</c:v>
                </c:pt>
                <c:pt idx="3148">
                  <c:v>49.543999999999997</c:v>
                </c:pt>
                <c:pt idx="3149">
                  <c:v>49.543999999999997</c:v>
                </c:pt>
                <c:pt idx="3150">
                  <c:v>49.707999999999998</c:v>
                </c:pt>
                <c:pt idx="3151">
                  <c:v>49.872999999999998</c:v>
                </c:pt>
                <c:pt idx="3152">
                  <c:v>49.872999999999998</c:v>
                </c:pt>
                <c:pt idx="3153">
                  <c:v>49.905999999999999</c:v>
                </c:pt>
                <c:pt idx="3154">
                  <c:v>49.938000000000002</c:v>
                </c:pt>
                <c:pt idx="3155">
                  <c:v>50.036999999999999</c:v>
                </c:pt>
                <c:pt idx="3156">
                  <c:v>50.07</c:v>
                </c:pt>
                <c:pt idx="3157">
                  <c:v>50.07</c:v>
                </c:pt>
                <c:pt idx="3158">
                  <c:v>50.07</c:v>
                </c:pt>
                <c:pt idx="3159">
                  <c:v>50.103000000000002</c:v>
                </c:pt>
                <c:pt idx="3160">
                  <c:v>50.267000000000003</c:v>
                </c:pt>
                <c:pt idx="3161">
                  <c:v>50.267000000000003</c:v>
                </c:pt>
                <c:pt idx="3162">
                  <c:v>50.430999999999997</c:v>
                </c:pt>
                <c:pt idx="3163">
                  <c:v>50.463999999999999</c:v>
                </c:pt>
                <c:pt idx="3164">
                  <c:v>50.497</c:v>
                </c:pt>
                <c:pt idx="3165">
                  <c:v>50.628</c:v>
                </c:pt>
                <c:pt idx="3166">
                  <c:v>50.628</c:v>
                </c:pt>
                <c:pt idx="3167">
                  <c:v>50.76</c:v>
                </c:pt>
                <c:pt idx="3168">
                  <c:v>50.890999999999998</c:v>
                </c:pt>
                <c:pt idx="3169">
                  <c:v>51.023000000000003</c:v>
                </c:pt>
                <c:pt idx="3170">
                  <c:v>51.253</c:v>
                </c:pt>
                <c:pt idx="3171">
                  <c:v>51.253</c:v>
                </c:pt>
                <c:pt idx="3172">
                  <c:v>51.317999999999998</c:v>
                </c:pt>
                <c:pt idx="3173">
                  <c:v>51.384</c:v>
                </c:pt>
                <c:pt idx="3174">
                  <c:v>51.482999999999997</c:v>
                </c:pt>
                <c:pt idx="3175">
                  <c:v>51.515000000000001</c:v>
                </c:pt>
                <c:pt idx="3176">
                  <c:v>51.515000000000001</c:v>
                </c:pt>
                <c:pt idx="3177">
                  <c:v>51.613999999999997</c:v>
                </c:pt>
                <c:pt idx="3178">
                  <c:v>51.613999999999997</c:v>
                </c:pt>
                <c:pt idx="3179">
                  <c:v>51.91</c:v>
                </c:pt>
                <c:pt idx="3180">
                  <c:v>51.91</c:v>
                </c:pt>
                <c:pt idx="3181">
                  <c:v>52.040999999999997</c:v>
                </c:pt>
                <c:pt idx="3182">
                  <c:v>52.271000000000001</c:v>
                </c:pt>
                <c:pt idx="3183">
                  <c:v>52.271000000000001</c:v>
                </c:pt>
                <c:pt idx="3184">
                  <c:v>52.500999999999998</c:v>
                </c:pt>
                <c:pt idx="3185">
                  <c:v>52.6</c:v>
                </c:pt>
                <c:pt idx="3186">
                  <c:v>53.125</c:v>
                </c:pt>
                <c:pt idx="3187">
                  <c:v>53.158000000000001</c:v>
                </c:pt>
                <c:pt idx="3188">
                  <c:v>53.223999999999997</c:v>
                </c:pt>
                <c:pt idx="3189">
                  <c:v>53.29</c:v>
                </c:pt>
                <c:pt idx="3190">
                  <c:v>53.322000000000003</c:v>
                </c:pt>
                <c:pt idx="3191">
                  <c:v>53.322000000000003</c:v>
                </c:pt>
                <c:pt idx="3192">
                  <c:v>53.387999999999998</c:v>
                </c:pt>
                <c:pt idx="3193">
                  <c:v>53.387999999999998</c:v>
                </c:pt>
                <c:pt idx="3194">
                  <c:v>53.454000000000001</c:v>
                </c:pt>
                <c:pt idx="3195">
                  <c:v>53.454000000000001</c:v>
                </c:pt>
                <c:pt idx="3196">
                  <c:v>53.552</c:v>
                </c:pt>
                <c:pt idx="3197">
                  <c:v>53.552</c:v>
                </c:pt>
                <c:pt idx="3198">
                  <c:v>54.932000000000002</c:v>
                </c:pt>
                <c:pt idx="3199">
                  <c:v>54.932000000000002</c:v>
                </c:pt>
                <c:pt idx="3200">
                  <c:v>55.424999999999997</c:v>
                </c:pt>
                <c:pt idx="3201">
                  <c:v>55.588999999999999</c:v>
                </c:pt>
                <c:pt idx="3202">
                  <c:v>55.588999999999999</c:v>
                </c:pt>
                <c:pt idx="3203">
                  <c:v>55.655000000000001</c:v>
                </c:pt>
                <c:pt idx="3204">
                  <c:v>55.688000000000002</c:v>
                </c:pt>
                <c:pt idx="3205">
                  <c:v>55.851999999999997</c:v>
                </c:pt>
                <c:pt idx="3206">
                  <c:v>55.851999999999997</c:v>
                </c:pt>
                <c:pt idx="3207">
                  <c:v>56.082000000000001</c:v>
                </c:pt>
                <c:pt idx="3208">
                  <c:v>56.246000000000002</c:v>
                </c:pt>
                <c:pt idx="3209">
                  <c:v>56.246000000000002</c:v>
                </c:pt>
                <c:pt idx="3210">
                  <c:v>56.575000000000003</c:v>
                </c:pt>
                <c:pt idx="3211">
                  <c:v>56.575000000000003</c:v>
                </c:pt>
                <c:pt idx="3212">
                  <c:v>57.231999999999999</c:v>
                </c:pt>
                <c:pt idx="3213">
                  <c:v>57.231999999999999</c:v>
                </c:pt>
                <c:pt idx="3214">
                  <c:v>57.298000000000002</c:v>
                </c:pt>
                <c:pt idx="3215">
                  <c:v>57.429000000000002</c:v>
                </c:pt>
                <c:pt idx="3216">
                  <c:v>57.429000000000002</c:v>
                </c:pt>
                <c:pt idx="3217">
                  <c:v>57.494999999999997</c:v>
                </c:pt>
                <c:pt idx="3218">
                  <c:v>57.561</c:v>
                </c:pt>
                <c:pt idx="3219">
                  <c:v>57.561</c:v>
                </c:pt>
                <c:pt idx="3220">
                  <c:v>57.790999999999997</c:v>
                </c:pt>
                <c:pt idx="3221">
                  <c:v>57.790999999999997</c:v>
                </c:pt>
                <c:pt idx="3222">
                  <c:v>58.185000000000002</c:v>
                </c:pt>
                <c:pt idx="3223">
                  <c:v>58.185000000000002</c:v>
                </c:pt>
                <c:pt idx="3224">
                  <c:v>58.414999999999999</c:v>
                </c:pt>
                <c:pt idx="3225">
                  <c:v>58.414999999999999</c:v>
                </c:pt>
                <c:pt idx="3226">
                  <c:v>58.448</c:v>
                </c:pt>
                <c:pt idx="3227">
                  <c:v>58.48</c:v>
                </c:pt>
                <c:pt idx="3228">
                  <c:v>58.512999999999998</c:v>
                </c:pt>
                <c:pt idx="3229">
                  <c:v>58.612000000000002</c:v>
                </c:pt>
                <c:pt idx="3230">
                  <c:v>58.71</c:v>
                </c:pt>
                <c:pt idx="3231">
                  <c:v>58.71</c:v>
                </c:pt>
                <c:pt idx="3232">
                  <c:v>58.71</c:v>
                </c:pt>
                <c:pt idx="3233">
                  <c:v>58.743000000000002</c:v>
                </c:pt>
                <c:pt idx="3234">
                  <c:v>58.776000000000003</c:v>
                </c:pt>
                <c:pt idx="3235">
                  <c:v>58.808999999999997</c:v>
                </c:pt>
                <c:pt idx="3236">
                  <c:v>58.841999999999999</c:v>
                </c:pt>
                <c:pt idx="3237">
                  <c:v>58.94</c:v>
                </c:pt>
                <c:pt idx="3238">
                  <c:v>59.039000000000001</c:v>
                </c:pt>
                <c:pt idx="3239">
                  <c:v>59.072000000000003</c:v>
                </c:pt>
                <c:pt idx="3240">
                  <c:v>59.17</c:v>
                </c:pt>
                <c:pt idx="3241">
                  <c:v>59.17</c:v>
                </c:pt>
                <c:pt idx="3242">
                  <c:v>59.235999999999997</c:v>
                </c:pt>
                <c:pt idx="3243">
                  <c:v>59.268999999999998</c:v>
                </c:pt>
                <c:pt idx="3244">
                  <c:v>59.268999999999998</c:v>
                </c:pt>
                <c:pt idx="3245">
                  <c:v>59.335000000000001</c:v>
                </c:pt>
                <c:pt idx="3246">
                  <c:v>59.368000000000002</c:v>
                </c:pt>
                <c:pt idx="3247">
                  <c:v>59.531999999999996</c:v>
                </c:pt>
                <c:pt idx="3248">
                  <c:v>59.564999999999998</c:v>
                </c:pt>
                <c:pt idx="3249">
                  <c:v>59.597999999999999</c:v>
                </c:pt>
                <c:pt idx="3250">
                  <c:v>59.728999999999999</c:v>
                </c:pt>
                <c:pt idx="3251">
                  <c:v>59.795000000000002</c:v>
                </c:pt>
                <c:pt idx="3252">
                  <c:v>59.828000000000003</c:v>
                </c:pt>
                <c:pt idx="3253">
                  <c:v>59.86</c:v>
                </c:pt>
                <c:pt idx="3254">
                  <c:v>59.86</c:v>
                </c:pt>
                <c:pt idx="3255">
                  <c:v>59.86</c:v>
                </c:pt>
                <c:pt idx="3256">
                  <c:v>59.926000000000002</c:v>
                </c:pt>
                <c:pt idx="3257">
                  <c:v>59.959000000000003</c:v>
                </c:pt>
                <c:pt idx="3258">
                  <c:v>59.959000000000003</c:v>
                </c:pt>
                <c:pt idx="3259">
                  <c:v>59.991999999999997</c:v>
                </c:pt>
                <c:pt idx="3260">
                  <c:v>60.024999999999999</c:v>
                </c:pt>
                <c:pt idx="3261">
                  <c:v>60.057000000000002</c:v>
                </c:pt>
                <c:pt idx="3262">
                  <c:v>60.09</c:v>
                </c:pt>
                <c:pt idx="3263">
                  <c:v>60.122999999999998</c:v>
                </c:pt>
                <c:pt idx="3264">
                  <c:v>60.155999999999999</c:v>
                </c:pt>
                <c:pt idx="3265">
                  <c:v>60.189</c:v>
                </c:pt>
                <c:pt idx="3266">
                  <c:v>60.255000000000003</c:v>
                </c:pt>
                <c:pt idx="3267">
                  <c:v>60.32</c:v>
                </c:pt>
                <c:pt idx="3268">
                  <c:v>60.386000000000003</c:v>
                </c:pt>
                <c:pt idx="3269">
                  <c:v>60.418999999999997</c:v>
                </c:pt>
                <c:pt idx="3270">
                  <c:v>60.451999999999998</c:v>
                </c:pt>
                <c:pt idx="3271">
                  <c:v>60.484999999999999</c:v>
                </c:pt>
                <c:pt idx="3272">
                  <c:v>60.517000000000003</c:v>
                </c:pt>
                <c:pt idx="3273">
                  <c:v>60.55</c:v>
                </c:pt>
                <c:pt idx="3274">
                  <c:v>60.582999999999998</c:v>
                </c:pt>
                <c:pt idx="3275">
                  <c:v>60.649000000000001</c:v>
                </c:pt>
                <c:pt idx="3276">
                  <c:v>60.682000000000002</c:v>
                </c:pt>
                <c:pt idx="3277">
                  <c:v>60.682000000000002</c:v>
                </c:pt>
                <c:pt idx="3278">
                  <c:v>60.682000000000002</c:v>
                </c:pt>
                <c:pt idx="3279">
                  <c:v>60.715000000000003</c:v>
                </c:pt>
                <c:pt idx="3280">
                  <c:v>60.715000000000003</c:v>
                </c:pt>
                <c:pt idx="3281">
                  <c:v>60.715000000000003</c:v>
                </c:pt>
                <c:pt idx="3282">
                  <c:v>60.911999999999999</c:v>
                </c:pt>
                <c:pt idx="3283">
                  <c:v>60.945</c:v>
                </c:pt>
                <c:pt idx="3284">
                  <c:v>60.976999999999997</c:v>
                </c:pt>
                <c:pt idx="3285">
                  <c:v>61.01</c:v>
                </c:pt>
                <c:pt idx="3286">
                  <c:v>61.076000000000001</c:v>
                </c:pt>
                <c:pt idx="3287">
                  <c:v>61.109000000000002</c:v>
                </c:pt>
                <c:pt idx="3288">
                  <c:v>61.142000000000003</c:v>
                </c:pt>
                <c:pt idx="3289">
                  <c:v>61.174999999999997</c:v>
                </c:pt>
                <c:pt idx="3290">
                  <c:v>61.207000000000001</c:v>
                </c:pt>
                <c:pt idx="3291">
                  <c:v>61.24</c:v>
                </c:pt>
                <c:pt idx="3292">
                  <c:v>61.273000000000003</c:v>
                </c:pt>
                <c:pt idx="3293">
                  <c:v>61.273000000000003</c:v>
                </c:pt>
                <c:pt idx="3294">
                  <c:v>61.305999999999997</c:v>
                </c:pt>
                <c:pt idx="3295">
                  <c:v>61.667000000000002</c:v>
                </c:pt>
                <c:pt idx="3296">
                  <c:v>61.832000000000001</c:v>
                </c:pt>
                <c:pt idx="3297">
                  <c:v>61.832000000000001</c:v>
                </c:pt>
                <c:pt idx="3298">
                  <c:v>61.963000000000001</c:v>
                </c:pt>
                <c:pt idx="3299">
                  <c:v>61.963000000000001</c:v>
                </c:pt>
                <c:pt idx="3300">
                  <c:v>62.029000000000003</c:v>
                </c:pt>
                <c:pt idx="3301">
                  <c:v>62.061999999999998</c:v>
                </c:pt>
                <c:pt idx="3302">
                  <c:v>62.16</c:v>
                </c:pt>
                <c:pt idx="3303">
                  <c:v>62.292000000000002</c:v>
                </c:pt>
                <c:pt idx="3304">
                  <c:v>62.39</c:v>
                </c:pt>
                <c:pt idx="3305">
                  <c:v>62.488999999999997</c:v>
                </c:pt>
                <c:pt idx="3306">
                  <c:v>62.652999999999999</c:v>
                </c:pt>
                <c:pt idx="3307">
                  <c:v>62.883000000000003</c:v>
                </c:pt>
                <c:pt idx="3308">
                  <c:v>62.981999999999999</c:v>
                </c:pt>
                <c:pt idx="3309">
                  <c:v>63.210999999999999</c:v>
                </c:pt>
                <c:pt idx="3310">
                  <c:v>63.408999999999999</c:v>
                </c:pt>
                <c:pt idx="3311">
                  <c:v>63.54</c:v>
                </c:pt>
                <c:pt idx="3312">
                  <c:v>63.77</c:v>
                </c:pt>
                <c:pt idx="3313">
                  <c:v>63.966999999999999</c:v>
                </c:pt>
                <c:pt idx="3314">
                  <c:v>64.197000000000003</c:v>
                </c:pt>
                <c:pt idx="3315">
                  <c:v>64.427000000000007</c:v>
                </c:pt>
                <c:pt idx="3316">
                  <c:v>64.427000000000007</c:v>
                </c:pt>
                <c:pt idx="3317">
                  <c:v>65.38</c:v>
                </c:pt>
                <c:pt idx="3318">
                  <c:v>65.38</c:v>
                </c:pt>
                <c:pt idx="3319">
                  <c:v>65.938000000000002</c:v>
                </c:pt>
                <c:pt idx="3320">
                  <c:v>65.938000000000002</c:v>
                </c:pt>
                <c:pt idx="3321">
                  <c:v>65.938000000000002</c:v>
                </c:pt>
                <c:pt idx="3322">
                  <c:v>65.971000000000004</c:v>
                </c:pt>
                <c:pt idx="3323">
                  <c:v>66.3</c:v>
                </c:pt>
                <c:pt idx="3324">
                  <c:v>66.727000000000004</c:v>
                </c:pt>
                <c:pt idx="3325">
                  <c:v>67.153999999999996</c:v>
                </c:pt>
                <c:pt idx="3326">
                  <c:v>67.614000000000004</c:v>
                </c:pt>
                <c:pt idx="3327">
                  <c:v>67.91</c:v>
                </c:pt>
                <c:pt idx="3328">
                  <c:v>68.007999999999996</c:v>
                </c:pt>
                <c:pt idx="3329">
                  <c:v>68.14</c:v>
                </c:pt>
                <c:pt idx="3330">
                  <c:v>68.171999999999997</c:v>
                </c:pt>
                <c:pt idx="3331">
                  <c:v>68.204999999999998</c:v>
                </c:pt>
                <c:pt idx="3332">
                  <c:v>68.204999999999998</c:v>
                </c:pt>
                <c:pt idx="3333">
                  <c:v>68.238</c:v>
                </c:pt>
                <c:pt idx="3334">
                  <c:v>68.501000000000005</c:v>
                </c:pt>
                <c:pt idx="3335">
                  <c:v>68.501000000000005</c:v>
                </c:pt>
                <c:pt idx="3336">
                  <c:v>68.697999999999993</c:v>
                </c:pt>
                <c:pt idx="3337">
                  <c:v>68.796999999999997</c:v>
                </c:pt>
                <c:pt idx="3338">
                  <c:v>68.927999999999997</c:v>
                </c:pt>
                <c:pt idx="3339">
                  <c:v>68.927999999999997</c:v>
                </c:pt>
                <c:pt idx="3340">
                  <c:v>68.960999999999999</c:v>
                </c:pt>
                <c:pt idx="3341">
                  <c:v>68.994</c:v>
                </c:pt>
                <c:pt idx="3342">
                  <c:v>69.224000000000004</c:v>
                </c:pt>
                <c:pt idx="3343">
                  <c:v>69.224000000000004</c:v>
                </c:pt>
                <c:pt idx="3344">
                  <c:v>69.421000000000006</c:v>
                </c:pt>
                <c:pt idx="3345">
                  <c:v>69.486999999999995</c:v>
                </c:pt>
                <c:pt idx="3346">
                  <c:v>69.881</c:v>
                </c:pt>
                <c:pt idx="3347">
                  <c:v>69.914000000000001</c:v>
                </c:pt>
                <c:pt idx="3348">
                  <c:v>69.914000000000001</c:v>
                </c:pt>
                <c:pt idx="3349">
                  <c:v>69.914000000000001</c:v>
                </c:pt>
                <c:pt idx="3350">
                  <c:v>70.275000000000006</c:v>
                </c:pt>
                <c:pt idx="3351">
                  <c:v>70.406999999999996</c:v>
                </c:pt>
                <c:pt idx="3352">
                  <c:v>70.471999999999994</c:v>
                </c:pt>
                <c:pt idx="3353">
                  <c:v>70.504999999999995</c:v>
                </c:pt>
                <c:pt idx="3354">
                  <c:v>70.570999999999998</c:v>
                </c:pt>
                <c:pt idx="3355">
                  <c:v>70.637</c:v>
                </c:pt>
                <c:pt idx="3356">
                  <c:v>70.668999999999997</c:v>
                </c:pt>
                <c:pt idx="3357">
                  <c:v>70.701999999999998</c:v>
                </c:pt>
                <c:pt idx="3358">
                  <c:v>70.834000000000003</c:v>
                </c:pt>
                <c:pt idx="3359">
                  <c:v>70.932000000000002</c:v>
                </c:pt>
                <c:pt idx="3360">
                  <c:v>71.063999999999993</c:v>
                </c:pt>
                <c:pt idx="3361">
                  <c:v>71.096999999999994</c:v>
                </c:pt>
                <c:pt idx="3362">
                  <c:v>71.227999999999994</c:v>
                </c:pt>
                <c:pt idx="3363">
                  <c:v>71.260999999999996</c:v>
                </c:pt>
                <c:pt idx="3364">
                  <c:v>71.293999999999997</c:v>
                </c:pt>
                <c:pt idx="3365">
                  <c:v>71.391999999999996</c:v>
                </c:pt>
                <c:pt idx="3366">
                  <c:v>71.457999999999998</c:v>
                </c:pt>
                <c:pt idx="3367">
                  <c:v>71.524000000000001</c:v>
                </c:pt>
                <c:pt idx="3368">
                  <c:v>71.555999999999997</c:v>
                </c:pt>
                <c:pt idx="3369">
                  <c:v>71.721000000000004</c:v>
                </c:pt>
                <c:pt idx="3370">
                  <c:v>71.754000000000005</c:v>
                </c:pt>
                <c:pt idx="3371">
                  <c:v>71.819000000000003</c:v>
                </c:pt>
                <c:pt idx="3372">
                  <c:v>71.918000000000006</c:v>
                </c:pt>
                <c:pt idx="3373">
                  <c:v>71.950999999999993</c:v>
                </c:pt>
                <c:pt idx="3374">
                  <c:v>71.983999999999995</c:v>
                </c:pt>
                <c:pt idx="3375">
                  <c:v>72.016000000000005</c:v>
                </c:pt>
                <c:pt idx="3376">
                  <c:v>72.049000000000007</c:v>
                </c:pt>
                <c:pt idx="3377">
                  <c:v>72.081999999999994</c:v>
                </c:pt>
                <c:pt idx="3378">
                  <c:v>72.114999999999995</c:v>
                </c:pt>
                <c:pt idx="3379">
                  <c:v>72.147999999999996</c:v>
                </c:pt>
                <c:pt idx="3380">
                  <c:v>72.180999999999997</c:v>
                </c:pt>
                <c:pt idx="3381">
                  <c:v>72.213999999999999</c:v>
                </c:pt>
                <c:pt idx="3382">
                  <c:v>72.245999999999995</c:v>
                </c:pt>
                <c:pt idx="3383">
                  <c:v>72.278999999999996</c:v>
                </c:pt>
                <c:pt idx="3384">
                  <c:v>72.311999999999998</c:v>
                </c:pt>
                <c:pt idx="3385">
                  <c:v>72.378</c:v>
                </c:pt>
                <c:pt idx="3386">
                  <c:v>72.411000000000001</c:v>
                </c:pt>
                <c:pt idx="3387">
                  <c:v>72.444000000000003</c:v>
                </c:pt>
                <c:pt idx="3388">
                  <c:v>72.444000000000003</c:v>
                </c:pt>
                <c:pt idx="3389">
                  <c:v>72.444000000000003</c:v>
                </c:pt>
                <c:pt idx="3390">
                  <c:v>72.475999999999999</c:v>
                </c:pt>
                <c:pt idx="3391">
                  <c:v>72.509</c:v>
                </c:pt>
                <c:pt idx="3392">
                  <c:v>72.575000000000003</c:v>
                </c:pt>
                <c:pt idx="3393">
                  <c:v>72.608000000000004</c:v>
                </c:pt>
                <c:pt idx="3394">
                  <c:v>72.641000000000005</c:v>
                </c:pt>
                <c:pt idx="3395">
                  <c:v>72.674000000000007</c:v>
                </c:pt>
                <c:pt idx="3396">
                  <c:v>72.706000000000003</c:v>
                </c:pt>
                <c:pt idx="3397">
                  <c:v>72.739000000000004</c:v>
                </c:pt>
                <c:pt idx="3398">
                  <c:v>72.837999999999994</c:v>
                </c:pt>
                <c:pt idx="3399">
                  <c:v>72.870999999999995</c:v>
                </c:pt>
                <c:pt idx="3400">
                  <c:v>72.936000000000007</c:v>
                </c:pt>
                <c:pt idx="3401">
                  <c:v>72.968999999999994</c:v>
                </c:pt>
                <c:pt idx="3402">
                  <c:v>73.067999999999998</c:v>
                </c:pt>
                <c:pt idx="3403">
                  <c:v>73.165999999999997</c:v>
                </c:pt>
                <c:pt idx="3404">
                  <c:v>73.231999999999999</c:v>
                </c:pt>
                <c:pt idx="3405">
                  <c:v>73.265000000000001</c:v>
                </c:pt>
                <c:pt idx="3406">
                  <c:v>73.298000000000002</c:v>
                </c:pt>
                <c:pt idx="3407">
                  <c:v>73.363</c:v>
                </c:pt>
                <c:pt idx="3408">
                  <c:v>73.528000000000006</c:v>
                </c:pt>
                <c:pt idx="3409">
                  <c:v>73.561000000000007</c:v>
                </c:pt>
                <c:pt idx="3410">
                  <c:v>73.593000000000004</c:v>
                </c:pt>
                <c:pt idx="3411">
                  <c:v>73.626000000000005</c:v>
                </c:pt>
                <c:pt idx="3412">
                  <c:v>73.659000000000006</c:v>
                </c:pt>
                <c:pt idx="3413">
                  <c:v>73.790999999999997</c:v>
                </c:pt>
                <c:pt idx="3414">
                  <c:v>73.921999999999997</c:v>
                </c:pt>
                <c:pt idx="3415">
                  <c:v>73.988</c:v>
                </c:pt>
                <c:pt idx="3416">
                  <c:v>74.283000000000001</c:v>
                </c:pt>
                <c:pt idx="3417">
                  <c:v>74.316000000000003</c:v>
                </c:pt>
                <c:pt idx="3418">
                  <c:v>74.382000000000005</c:v>
                </c:pt>
                <c:pt idx="3419">
                  <c:v>74.447999999999993</c:v>
                </c:pt>
                <c:pt idx="3420">
                  <c:v>74.513000000000005</c:v>
                </c:pt>
                <c:pt idx="3421">
                  <c:v>74.611999999999995</c:v>
                </c:pt>
                <c:pt idx="3422">
                  <c:v>74.709999999999994</c:v>
                </c:pt>
                <c:pt idx="3423">
                  <c:v>74.709999999999994</c:v>
                </c:pt>
                <c:pt idx="3424">
                  <c:v>74.742999999999995</c:v>
                </c:pt>
                <c:pt idx="3425">
                  <c:v>74.742999999999995</c:v>
                </c:pt>
                <c:pt idx="3426">
                  <c:v>75.006</c:v>
                </c:pt>
                <c:pt idx="3427">
                  <c:v>75.662999999999997</c:v>
                </c:pt>
                <c:pt idx="3428">
                  <c:v>76.156000000000006</c:v>
                </c:pt>
                <c:pt idx="3429">
                  <c:v>76.221999999999994</c:v>
                </c:pt>
                <c:pt idx="3430">
                  <c:v>76.813000000000002</c:v>
                </c:pt>
                <c:pt idx="3431">
                  <c:v>77.043000000000006</c:v>
                </c:pt>
                <c:pt idx="3432">
                  <c:v>77.766000000000005</c:v>
                </c:pt>
                <c:pt idx="3433">
                  <c:v>77.995999999999995</c:v>
                </c:pt>
                <c:pt idx="3434">
                  <c:v>77.995999999999995</c:v>
                </c:pt>
                <c:pt idx="3435">
                  <c:v>78.39</c:v>
                </c:pt>
                <c:pt idx="3436">
                  <c:v>78.456000000000003</c:v>
                </c:pt>
                <c:pt idx="3437">
                  <c:v>81.018000000000001</c:v>
                </c:pt>
                <c:pt idx="3438">
                  <c:v>81.018000000000001</c:v>
                </c:pt>
                <c:pt idx="3439">
                  <c:v>81.117000000000004</c:v>
                </c:pt>
                <c:pt idx="3440">
                  <c:v>82.332999999999998</c:v>
                </c:pt>
                <c:pt idx="3441">
                  <c:v>83.022999999999996</c:v>
                </c:pt>
                <c:pt idx="3442">
                  <c:v>83.515000000000001</c:v>
                </c:pt>
                <c:pt idx="3443">
                  <c:v>83.515000000000001</c:v>
                </c:pt>
                <c:pt idx="3444">
                  <c:v>83.68</c:v>
                </c:pt>
                <c:pt idx="3445">
                  <c:v>83.68</c:v>
                </c:pt>
                <c:pt idx="3446">
                  <c:v>84.171999999999997</c:v>
                </c:pt>
                <c:pt idx="3447">
                  <c:v>84.171999999999997</c:v>
                </c:pt>
                <c:pt idx="3448">
                  <c:v>84.271000000000001</c:v>
                </c:pt>
                <c:pt idx="3449">
                  <c:v>85.06</c:v>
                </c:pt>
                <c:pt idx="3450">
                  <c:v>85.06</c:v>
                </c:pt>
                <c:pt idx="3451">
                  <c:v>85.650999999999996</c:v>
                </c:pt>
                <c:pt idx="3452">
                  <c:v>85.914000000000001</c:v>
                </c:pt>
                <c:pt idx="3453">
                  <c:v>86.012</c:v>
                </c:pt>
                <c:pt idx="3454">
                  <c:v>86.242000000000004</c:v>
                </c:pt>
                <c:pt idx="3455">
                  <c:v>86.242000000000004</c:v>
                </c:pt>
                <c:pt idx="3456">
                  <c:v>86.668999999999997</c:v>
                </c:pt>
                <c:pt idx="3457">
                  <c:v>87.031000000000006</c:v>
                </c:pt>
                <c:pt idx="3458">
                  <c:v>87.588999999999999</c:v>
                </c:pt>
                <c:pt idx="3459">
                  <c:v>87.819000000000003</c:v>
                </c:pt>
                <c:pt idx="3460">
                  <c:v>87.819000000000003</c:v>
                </c:pt>
                <c:pt idx="3461">
                  <c:v>87.819000000000003</c:v>
                </c:pt>
                <c:pt idx="3462">
                  <c:v>87.983999999999995</c:v>
                </c:pt>
                <c:pt idx="3463">
                  <c:v>87.983999999999995</c:v>
                </c:pt>
                <c:pt idx="3464">
                  <c:v>88.344999999999999</c:v>
                </c:pt>
                <c:pt idx="3465">
                  <c:v>88.344999999999999</c:v>
                </c:pt>
                <c:pt idx="3466">
                  <c:v>88.575000000000003</c:v>
                </c:pt>
                <c:pt idx="3467">
                  <c:v>88.575000000000003</c:v>
                </c:pt>
                <c:pt idx="3468">
                  <c:v>89.691999999999993</c:v>
                </c:pt>
                <c:pt idx="3469">
                  <c:v>90.94</c:v>
                </c:pt>
                <c:pt idx="3470">
                  <c:v>91.072000000000003</c:v>
                </c:pt>
                <c:pt idx="3471">
                  <c:v>91.959000000000003</c:v>
                </c:pt>
                <c:pt idx="3472">
                  <c:v>91.959000000000003</c:v>
                </c:pt>
                <c:pt idx="3473">
                  <c:v>91.959000000000003</c:v>
                </c:pt>
                <c:pt idx="3474">
                  <c:v>92.385999999999996</c:v>
                </c:pt>
                <c:pt idx="3475">
                  <c:v>92.484999999999999</c:v>
                </c:pt>
                <c:pt idx="3476">
                  <c:v>92.582999999999998</c:v>
                </c:pt>
                <c:pt idx="3477">
                  <c:v>92.582999999999998</c:v>
                </c:pt>
                <c:pt idx="3478">
                  <c:v>92.649000000000001</c:v>
                </c:pt>
                <c:pt idx="3479">
                  <c:v>93.272999999999996</c:v>
                </c:pt>
                <c:pt idx="3480">
                  <c:v>93.372</c:v>
                </c:pt>
                <c:pt idx="3481">
                  <c:v>93.372</c:v>
                </c:pt>
                <c:pt idx="3482">
                  <c:v>93.436999999999998</c:v>
                </c:pt>
                <c:pt idx="3483">
                  <c:v>93.667000000000002</c:v>
                </c:pt>
                <c:pt idx="3484">
                  <c:v>93.995999999999995</c:v>
                </c:pt>
                <c:pt idx="3485">
                  <c:v>94.028999999999996</c:v>
                </c:pt>
                <c:pt idx="3486">
                  <c:v>94.126999999999995</c:v>
                </c:pt>
                <c:pt idx="3487">
                  <c:v>94.126999999999995</c:v>
                </c:pt>
                <c:pt idx="3488">
                  <c:v>94.192999999999998</c:v>
                </c:pt>
                <c:pt idx="3489">
                  <c:v>94.225999999999999</c:v>
                </c:pt>
                <c:pt idx="3490">
                  <c:v>94.554000000000002</c:v>
                </c:pt>
                <c:pt idx="3491">
                  <c:v>94.686000000000007</c:v>
                </c:pt>
                <c:pt idx="3492">
                  <c:v>94.718999999999994</c:v>
                </c:pt>
                <c:pt idx="3493">
                  <c:v>94.784000000000006</c:v>
                </c:pt>
                <c:pt idx="3494">
                  <c:v>95.08</c:v>
                </c:pt>
                <c:pt idx="3495">
                  <c:v>95.146000000000001</c:v>
                </c:pt>
                <c:pt idx="3496">
                  <c:v>95.210999999999999</c:v>
                </c:pt>
                <c:pt idx="3497">
                  <c:v>95.31</c:v>
                </c:pt>
                <c:pt idx="3498">
                  <c:v>95.409000000000006</c:v>
                </c:pt>
                <c:pt idx="3499">
                  <c:v>95.441000000000003</c:v>
                </c:pt>
                <c:pt idx="3500">
                  <c:v>95.474000000000004</c:v>
                </c:pt>
                <c:pt idx="3501">
                  <c:v>95.507000000000005</c:v>
                </c:pt>
                <c:pt idx="3502">
                  <c:v>95.54</c:v>
                </c:pt>
                <c:pt idx="3503">
                  <c:v>95.572999999999993</c:v>
                </c:pt>
                <c:pt idx="3504">
                  <c:v>95.605999999999995</c:v>
                </c:pt>
                <c:pt idx="3505">
                  <c:v>95.736999999999995</c:v>
                </c:pt>
                <c:pt idx="3506">
                  <c:v>95.933999999999997</c:v>
                </c:pt>
                <c:pt idx="3507">
                  <c:v>96.033000000000001</c:v>
                </c:pt>
                <c:pt idx="3508">
                  <c:v>96.099000000000004</c:v>
                </c:pt>
                <c:pt idx="3509">
                  <c:v>96.164000000000001</c:v>
                </c:pt>
                <c:pt idx="3510">
                  <c:v>96.197000000000003</c:v>
                </c:pt>
                <c:pt idx="3511">
                  <c:v>96.263000000000005</c:v>
                </c:pt>
                <c:pt idx="3512">
                  <c:v>96.328999999999994</c:v>
                </c:pt>
                <c:pt idx="3513">
                  <c:v>96.361000000000004</c:v>
                </c:pt>
                <c:pt idx="3514">
                  <c:v>96.46</c:v>
                </c:pt>
                <c:pt idx="3515">
                  <c:v>96.525999999999996</c:v>
                </c:pt>
                <c:pt idx="3516">
                  <c:v>96.623999999999995</c:v>
                </c:pt>
                <c:pt idx="3517">
                  <c:v>96.756</c:v>
                </c:pt>
                <c:pt idx="3518">
                  <c:v>96.789000000000001</c:v>
                </c:pt>
                <c:pt idx="3519">
                  <c:v>96.820999999999998</c:v>
                </c:pt>
                <c:pt idx="3520">
                  <c:v>96.953000000000003</c:v>
                </c:pt>
                <c:pt idx="3521">
                  <c:v>97.215999999999994</c:v>
                </c:pt>
                <c:pt idx="3522">
                  <c:v>97.281000000000006</c:v>
                </c:pt>
                <c:pt idx="3523">
                  <c:v>97.510999999999996</c:v>
                </c:pt>
                <c:pt idx="3524">
                  <c:v>97.807000000000002</c:v>
                </c:pt>
                <c:pt idx="3525">
                  <c:v>97.84</c:v>
                </c:pt>
                <c:pt idx="3526">
                  <c:v>98.397999999999996</c:v>
                </c:pt>
                <c:pt idx="3527">
                  <c:v>99.22</c:v>
                </c:pt>
                <c:pt idx="3528">
                  <c:v>99.483000000000004</c:v>
                </c:pt>
                <c:pt idx="3529">
                  <c:v>99.548000000000002</c:v>
                </c:pt>
                <c:pt idx="3530">
                  <c:v>99.581000000000003</c:v>
                </c:pt>
                <c:pt idx="3531">
                  <c:v>99.647000000000006</c:v>
                </c:pt>
                <c:pt idx="3532">
                  <c:v>99.647000000000006</c:v>
                </c:pt>
                <c:pt idx="3533">
                  <c:v>99.811000000000007</c:v>
                </c:pt>
                <c:pt idx="3534">
                  <c:v>99.942999999999998</c:v>
                </c:pt>
                <c:pt idx="3535">
                  <c:v>100.797</c:v>
                </c:pt>
                <c:pt idx="3536">
                  <c:v>100.994</c:v>
                </c:pt>
                <c:pt idx="3537">
                  <c:v>101.06</c:v>
                </c:pt>
                <c:pt idx="3538">
                  <c:v>101.06</c:v>
                </c:pt>
                <c:pt idx="3539">
                  <c:v>103.32599999999999</c:v>
                </c:pt>
                <c:pt idx="3540">
                  <c:v>103.32599999999999</c:v>
                </c:pt>
                <c:pt idx="3541">
                  <c:v>107.762</c:v>
                </c:pt>
                <c:pt idx="3542">
                  <c:v>110.554</c:v>
                </c:pt>
                <c:pt idx="3543">
                  <c:v>113.774</c:v>
                </c:pt>
                <c:pt idx="3544">
                  <c:v>113.774</c:v>
                </c:pt>
                <c:pt idx="3545">
                  <c:v>113.84</c:v>
                </c:pt>
                <c:pt idx="3546">
                  <c:v>114.366</c:v>
                </c:pt>
                <c:pt idx="3547">
                  <c:v>114.694</c:v>
                </c:pt>
                <c:pt idx="3548">
                  <c:v>116.73099999999999</c:v>
                </c:pt>
                <c:pt idx="3549">
                  <c:v>117.48699999999999</c:v>
                </c:pt>
                <c:pt idx="3550">
                  <c:v>118.012</c:v>
                </c:pt>
                <c:pt idx="3551">
                  <c:v>118.17700000000001</c:v>
                </c:pt>
                <c:pt idx="3552">
                  <c:v>118.34099999999999</c:v>
                </c:pt>
                <c:pt idx="3553">
                  <c:v>118.505</c:v>
                </c:pt>
                <c:pt idx="3554">
                  <c:v>118.899</c:v>
                </c:pt>
                <c:pt idx="3555">
                  <c:v>119.655</c:v>
                </c:pt>
                <c:pt idx="3556">
                  <c:v>119.852</c:v>
                </c:pt>
                <c:pt idx="3557">
                  <c:v>119.98399999999999</c:v>
                </c:pt>
                <c:pt idx="3558">
                  <c:v>120.11499999999999</c:v>
                </c:pt>
                <c:pt idx="3559">
                  <c:v>120.312</c:v>
                </c:pt>
                <c:pt idx="3560">
                  <c:v>120.378</c:v>
                </c:pt>
                <c:pt idx="3561">
                  <c:v>120.444</c:v>
                </c:pt>
                <c:pt idx="3562">
                  <c:v>120.509</c:v>
                </c:pt>
                <c:pt idx="3563">
                  <c:v>120.90300000000001</c:v>
                </c:pt>
                <c:pt idx="3564">
                  <c:v>121.035</c:v>
                </c:pt>
                <c:pt idx="3565">
                  <c:v>121.166</c:v>
                </c:pt>
                <c:pt idx="3566">
                  <c:v>121.462</c:v>
                </c:pt>
                <c:pt idx="3567">
                  <c:v>121.65900000000001</c:v>
                </c:pt>
                <c:pt idx="3568">
                  <c:v>122.152</c:v>
                </c:pt>
                <c:pt idx="3569">
                  <c:v>122.152</c:v>
                </c:pt>
                <c:pt idx="3570">
                  <c:v>122.251</c:v>
                </c:pt>
                <c:pt idx="3571">
                  <c:v>123.33499999999999</c:v>
                </c:pt>
                <c:pt idx="3572">
                  <c:v>123.959</c:v>
                </c:pt>
                <c:pt idx="3573">
                  <c:v>124.255</c:v>
                </c:pt>
                <c:pt idx="3574">
                  <c:v>125.96299999999999</c:v>
                </c:pt>
              </c:numCache>
            </c:numRef>
          </c:xVal>
          <c:yVal>
            <c:numRef>
              <c:f>Sheet1!$B$2:$B$3896</c:f>
              <c:numCache>
                <c:formatCode>General</c:formatCode>
                <c:ptCount val="3895"/>
                <c:pt idx="0">
                  <c:v>100</c:v>
                </c:pt>
                <c:pt idx="1">
                  <c:v>100</c:v>
                </c:pt>
                <c:pt idx="2">
                  <c:v>99.929000000000002</c:v>
                </c:pt>
                <c:pt idx="3">
                  <c:v>99.929000000000002</c:v>
                </c:pt>
                <c:pt idx="4">
                  <c:v>99.858000000000004</c:v>
                </c:pt>
                <c:pt idx="5">
                  <c:v>99.858000000000004</c:v>
                </c:pt>
                <c:pt idx="6">
                  <c:v>99.716999999999999</c:v>
                </c:pt>
                <c:pt idx="7">
                  <c:v>99.716999999999999</c:v>
                </c:pt>
                <c:pt idx="8">
                  <c:v>99.575000000000003</c:v>
                </c:pt>
                <c:pt idx="9">
                  <c:v>99.575000000000003</c:v>
                </c:pt>
                <c:pt idx="10">
                  <c:v>99.221999999999994</c:v>
                </c:pt>
                <c:pt idx="11">
                  <c:v>99.221999999999994</c:v>
                </c:pt>
                <c:pt idx="12">
                  <c:v>99.150999999999996</c:v>
                </c:pt>
                <c:pt idx="13">
                  <c:v>99.150999999999996</c:v>
                </c:pt>
                <c:pt idx="14">
                  <c:v>98.867999999999995</c:v>
                </c:pt>
                <c:pt idx="15">
                  <c:v>98.867999999999995</c:v>
                </c:pt>
                <c:pt idx="16">
                  <c:v>98.725999999999999</c:v>
                </c:pt>
                <c:pt idx="17">
                  <c:v>98.725999999999999</c:v>
                </c:pt>
                <c:pt idx="18">
                  <c:v>98.655000000000001</c:v>
                </c:pt>
                <c:pt idx="19">
                  <c:v>98.655000000000001</c:v>
                </c:pt>
                <c:pt idx="20">
                  <c:v>98.584999999999994</c:v>
                </c:pt>
                <c:pt idx="21">
                  <c:v>98.584999999999994</c:v>
                </c:pt>
                <c:pt idx="22">
                  <c:v>98.513999999999996</c:v>
                </c:pt>
                <c:pt idx="23">
                  <c:v>98.513999999999996</c:v>
                </c:pt>
                <c:pt idx="24">
                  <c:v>98.442999999999998</c:v>
                </c:pt>
                <c:pt idx="25">
                  <c:v>98.442999999999998</c:v>
                </c:pt>
                <c:pt idx="26">
                  <c:v>98.301000000000002</c:v>
                </c:pt>
                <c:pt idx="27">
                  <c:v>98.301000000000002</c:v>
                </c:pt>
                <c:pt idx="28">
                  <c:v>98.230999999999995</c:v>
                </c:pt>
                <c:pt idx="29">
                  <c:v>98.230999999999995</c:v>
                </c:pt>
                <c:pt idx="30">
                  <c:v>98.088999999999999</c:v>
                </c:pt>
                <c:pt idx="31">
                  <c:v>98.088999999999999</c:v>
                </c:pt>
                <c:pt idx="32">
                  <c:v>97.947999999999993</c:v>
                </c:pt>
                <c:pt idx="33">
                  <c:v>97.947999999999993</c:v>
                </c:pt>
                <c:pt idx="34">
                  <c:v>97.876999999999995</c:v>
                </c:pt>
                <c:pt idx="35">
                  <c:v>97.876999999999995</c:v>
                </c:pt>
                <c:pt idx="36">
                  <c:v>97.734999999999999</c:v>
                </c:pt>
                <c:pt idx="37">
                  <c:v>97.734999999999999</c:v>
                </c:pt>
                <c:pt idx="38">
                  <c:v>97.593999999999994</c:v>
                </c:pt>
                <c:pt idx="39">
                  <c:v>97.593999999999994</c:v>
                </c:pt>
                <c:pt idx="40">
                  <c:v>97.522999999999996</c:v>
                </c:pt>
                <c:pt idx="41">
                  <c:v>97.522999999999996</c:v>
                </c:pt>
                <c:pt idx="42">
                  <c:v>97.311000000000007</c:v>
                </c:pt>
                <c:pt idx="43">
                  <c:v>97.311000000000007</c:v>
                </c:pt>
                <c:pt idx="44">
                  <c:v>97.097999999999999</c:v>
                </c:pt>
                <c:pt idx="45">
                  <c:v>97.097999999999999</c:v>
                </c:pt>
                <c:pt idx="46">
                  <c:v>96.956999999999994</c:v>
                </c:pt>
                <c:pt idx="47">
                  <c:v>96.956999999999994</c:v>
                </c:pt>
                <c:pt idx="48">
                  <c:v>96.602999999999994</c:v>
                </c:pt>
                <c:pt idx="49">
                  <c:v>96.602999999999994</c:v>
                </c:pt>
                <c:pt idx="50">
                  <c:v>96.32</c:v>
                </c:pt>
                <c:pt idx="51">
                  <c:v>96.32</c:v>
                </c:pt>
                <c:pt idx="52">
                  <c:v>96.108000000000004</c:v>
                </c:pt>
                <c:pt idx="53">
                  <c:v>96.108000000000004</c:v>
                </c:pt>
                <c:pt idx="54">
                  <c:v>95.894999999999996</c:v>
                </c:pt>
                <c:pt idx="55">
                  <c:v>95.894999999999996</c:v>
                </c:pt>
                <c:pt idx="56">
                  <c:v>95.823999999999998</c:v>
                </c:pt>
                <c:pt idx="57">
                  <c:v>95.823999999999998</c:v>
                </c:pt>
                <c:pt idx="58">
                  <c:v>95.823999999999998</c:v>
                </c:pt>
                <c:pt idx="59">
                  <c:v>95.683000000000007</c:v>
                </c:pt>
                <c:pt idx="60">
                  <c:v>95.683000000000007</c:v>
                </c:pt>
                <c:pt idx="61">
                  <c:v>95.4</c:v>
                </c:pt>
                <c:pt idx="62">
                  <c:v>95.4</c:v>
                </c:pt>
                <c:pt idx="63">
                  <c:v>95.116</c:v>
                </c:pt>
                <c:pt idx="64">
                  <c:v>95.116</c:v>
                </c:pt>
                <c:pt idx="65">
                  <c:v>95.045000000000002</c:v>
                </c:pt>
                <c:pt idx="66">
                  <c:v>95.045000000000002</c:v>
                </c:pt>
                <c:pt idx="67">
                  <c:v>94.762</c:v>
                </c:pt>
                <c:pt idx="68">
                  <c:v>94.762</c:v>
                </c:pt>
                <c:pt idx="69">
                  <c:v>94.62</c:v>
                </c:pt>
                <c:pt idx="70">
                  <c:v>94.62</c:v>
                </c:pt>
                <c:pt idx="71">
                  <c:v>94.55</c:v>
                </c:pt>
                <c:pt idx="72">
                  <c:v>94.55</c:v>
                </c:pt>
                <c:pt idx="73">
                  <c:v>94.408000000000001</c:v>
                </c:pt>
                <c:pt idx="74">
                  <c:v>94.408000000000001</c:v>
                </c:pt>
                <c:pt idx="75">
                  <c:v>93.771000000000001</c:v>
                </c:pt>
                <c:pt idx="76">
                  <c:v>93.771000000000001</c:v>
                </c:pt>
                <c:pt idx="77">
                  <c:v>93.629000000000005</c:v>
                </c:pt>
                <c:pt idx="78">
                  <c:v>93.629000000000005</c:v>
                </c:pt>
                <c:pt idx="79">
                  <c:v>93.486999999999995</c:v>
                </c:pt>
                <c:pt idx="80">
                  <c:v>93.486999999999995</c:v>
                </c:pt>
                <c:pt idx="81">
                  <c:v>93.203999999999994</c:v>
                </c:pt>
                <c:pt idx="82">
                  <c:v>93.203999999999994</c:v>
                </c:pt>
                <c:pt idx="83">
                  <c:v>92.921000000000006</c:v>
                </c:pt>
                <c:pt idx="84">
                  <c:v>92.921000000000006</c:v>
                </c:pt>
                <c:pt idx="85">
                  <c:v>92.778999999999996</c:v>
                </c:pt>
                <c:pt idx="86">
                  <c:v>92.778999999999996</c:v>
                </c:pt>
                <c:pt idx="87">
                  <c:v>92.353999999999999</c:v>
                </c:pt>
                <c:pt idx="88">
                  <c:v>92.353999999999999</c:v>
                </c:pt>
                <c:pt idx="89">
                  <c:v>92.283000000000001</c:v>
                </c:pt>
                <c:pt idx="90">
                  <c:v>92.283000000000001</c:v>
                </c:pt>
                <c:pt idx="91">
                  <c:v>92.141999999999996</c:v>
                </c:pt>
                <c:pt idx="92">
                  <c:v>92.141999999999996</c:v>
                </c:pt>
                <c:pt idx="93">
                  <c:v>92</c:v>
                </c:pt>
                <c:pt idx="94">
                  <c:v>92</c:v>
                </c:pt>
                <c:pt idx="95">
                  <c:v>91.858000000000004</c:v>
                </c:pt>
                <c:pt idx="96">
                  <c:v>91.858000000000004</c:v>
                </c:pt>
                <c:pt idx="97">
                  <c:v>91.504000000000005</c:v>
                </c:pt>
                <c:pt idx="98">
                  <c:v>91.504000000000005</c:v>
                </c:pt>
                <c:pt idx="99">
                  <c:v>91.363</c:v>
                </c:pt>
                <c:pt idx="100">
                  <c:v>91.363</c:v>
                </c:pt>
                <c:pt idx="101">
                  <c:v>91.078999999999994</c:v>
                </c:pt>
                <c:pt idx="102">
                  <c:v>91.078999999999994</c:v>
                </c:pt>
                <c:pt idx="103">
                  <c:v>90.867000000000004</c:v>
                </c:pt>
                <c:pt idx="104">
                  <c:v>90.867000000000004</c:v>
                </c:pt>
                <c:pt idx="105">
                  <c:v>90.653999999999996</c:v>
                </c:pt>
                <c:pt idx="106">
                  <c:v>90.653999999999996</c:v>
                </c:pt>
                <c:pt idx="107">
                  <c:v>90.513000000000005</c:v>
                </c:pt>
                <c:pt idx="108">
                  <c:v>90.513000000000005</c:v>
                </c:pt>
                <c:pt idx="109">
                  <c:v>90.370999999999995</c:v>
                </c:pt>
                <c:pt idx="110">
                  <c:v>90.370999999999995</c:v>
                </c:pt>
                <c:pt idx="111">
                  <c:v>90.3</c:v>
                </c:pt>
                <c:pt idx="112">
                  <c:v>90.3</c:v>
                </c:pt>
                <c:pt idx="113">
                  <c:v>90.016999999999996</c:v>
                </c:pt>
                <c:pt idx="114">
                  <c:v>90.016999999999996</c:v>
                </c:pt>
                <c:pt idx="115">
                  <c:v>89.804000000000002</c:v>
                </c:pt>
                <c:pt idx="116">
                  <c:v>89.804000000000002</c:v>
                </c:pt>
                <c:pt idx="117">
                  <c:v>89.521000000000001</c:v>
                </c:pt>
                <c:pt idx="118">
                  <c:v>89.521000000000001</c:v>
                </c:pt>
                <c:pt idx="119">
                  <c:v>89.238</c:v>
                </c:pt>
                <c:pt idx="120">
                  <c:v>89.238</c:v>
                </c:pt>
                <c:pt idx="121">
                  <c:v>89.096000000000004</c:v>
                </c:pt>
                <c:pt idx="122">
                  <c:v>89.096000000000004</c:v>
                </c:pt>
                <c:pt idx="123">
                  <c:v>88.954999999999998</c:v>
                </c:pt>
                <c:pt idx="124">
                  <c:v>88.954999999999998</c:v>
                </c:pt>
                <c:pt idx="125">
                  <c:v>88.884</c:v>
                </c:pt>
                <c:pt idx="126">
                  <c:v>88.884</c:v>
                </c:pt>
                <c:pt idx="127">
                  <c:v>88.671000000000006</c:v>
                </c:pt>
                <c:pt idx="128">
                  <c:v>88.671000000000006</c:v>
                </c:pt>
                <c:pt idx="129">
                  <c:v>88.53</c:v>
                </c:pt>
                <c:pt idx="130">
                  <c:v>88.53</c:v>
                </c:pt>
                <c:pt idx="131">
                  <c:v>88.316999999999993</c:v>
                </c:pt>
                <c:pt idx="132">
                  <c:v>88.316999999999993</c:v>
                </c:pt>
                <c:pt idx="133">
                  <c:v>88.105000000000004</c:v>
                </c:pt>
                <c:pt idx="134">
                  <c:v>88.105000000000004</c:v>
                </c:pt>
                <c:pt idx="135">
                  <c:v>87.962999999999994</c:v>
                </c:pt>
                <c:pt idx="136">
                  <c:v>87.962999999999994</c:v>
                </c:pt>
                <c:pt idx="137">
                  <c:v>87.820999999999998</c:v>
                </c:pt>
                <c:pt idx="138">
                  <c:v>87.820999999999998</c:v>
                </c:pt>
                <c:pt idx="139">
                  <c:v>87.608999999999995</c:v>
                </c:pt>
                <c:pt idx="140">
                  <c:v>87.608999999999995</c:v>
                </c:pt>
                <c:pt idx="141">
                  <c:v>87.325999999999993</c:v>
                </c:pt>
                <c:pt idx="142">
                  <c:v>87.325999999999993</c:v>
                </c:pt>
                <c:pt idx="143">
                  <c:v>87.254999999999995</c:v>
                </c:pt>
                <c:pt idx="144">
                  <c:v>87.254999999999995</c:v>
                </c:pt>
                <c:pt idx="145">
                  <c:v>87.113</c:v>
                </c:pt>
                <c:pt idx="146">
                  <c:v>87.113</c:v>
                </c:pt>
                <c:pt idx="147">
                  <c:v>86.759</c:v>
                </c:pt>
                <c:pt idx="148">
                  <c:v>86.759</c:v>
                </c:pt>
                <c:pt idx="149">
                  <c:v>86.546999999999997</c:v>
                </c:pt>
                <c:pt idx="150">
                  <c:v>86.546999999999997</c:v>
                </c:pt>
                <c:pt idx="151">
                  <c:v>86.475999999999999</c:v>
                </c:pt>
                <c:pt idx="152">
                  <c:v>86.475999999999999</c:v>
                </c:pt>
                <c:pt idx="153">
                  <c:v>86.263000000000005</c:v>
                </c:pt>
                <c:pt idx="154">
                  <c:v>86.263000000000005</c:v>
                </c:pt>
                <c:pt idx="155">
                  <c:v>86.122</c:v>
                </c:pt>
                <c:pt idx="156">
                  <c:v>86.122</c:v>
                </c:pt>
                <c:pt idx="157">
                  <c:v>86.051000000000002</c:v>
                </c:pt>
                <c:pt idx="158">
                  <c:v>86.051000000000002</c:v>
                </c:pt>
                <c:pt idx="159">
                  <c:v>85.98</c:v>
                </c:pt>
                <c:pt idx="160">
                  <c:v>85.98</c:v>
                </c:pt>
                <c:pt idx="161">
                  <c:v>85.909000000000006</c:v>
                </c:pt>
                <c:pt idx="162">
                  <c:v>85.909000000000006</c:v>
                </c:pt>
                <c:pt idx="163">
                  <c:v>85.626000000000005</c:v>
                </c:pt>
                <c:pt idx="164">
                  <c:v>85.626000000000005</c:v>
                </c:pt>
                <c:pt idx="165">
                  <c:v>85.483999999999995</c:v>
                </c:pt>
                <c:pt idx="166">
                  <c:v>85.483999999999995</c:v>
                </c:pt>
                <c:pt idx="167">
                  <c:v>85.412999999999997</c:v>
                </c:pt>
                <c:pt idx="168">
                  <c:v>85.412999999999997</c:v>
                </c:pt>
                <c:pt idx="169">
                  <c:v>85.343000000000004</c:v>
                </c:pt>
                <c:pt idx="170">
                  <c:v>85.343000000000004</c:v>
                </c:pt>
                <c:pt idx="171">
                  <c:v>85.272000000000006</c:v>
                </c:pt>
                <c:pt idx="172">
                  <c:v>85.272000000000006</c:v>
                </c:pt>
                <c:pt idx="173">
                  <c:v>85.13</c:v>
                </c:pt>
                <c:pt idx="174">
                  <c:v>85.13</c:v>
                </c:pt>
                <c:pt idx="175">
                  <c:v>84.918000000000006</c:v>
                </c:pt>
                <c:pt idx="176">
                  <c:v>84.918000000000006</c:v>
                </c:pt>
                <c:pt idx="177">
                  <c:v>84.634</c:v>
                </c:pt>
                <c:pt idx="178">
                  <c:v>84.634</c:v>
                </c:pt>
                <c:pt idx="179">
                  <c:v>84.492999999999995</c:v>
                </c:pt>
                <c:pt idx="180">
                  <c:v>84.492999999999995</c:v>
                </c:pt>
                <c:pt idx="181">
                  <c:v>84.28</c:v>
                </c:pt>
                <c:pt idx="182">
                  <c:v>84.28</c:v>
                </c:pt>
                <c:pt idx="183">
                  <c:v>84.067999999999998</c:v>
                </c:pt>
                <c:pt idx="184">
                  <c:v>84.067999999999998</c:v>
                </c:pt>
                <c:pt idx="185">
                  <c:v>83.926000000000002</c:v>
                </c:pt>
                <c:pt idx="186">
                  <c:v>83.926000000000002</c:v>
                </c:pt>
                <c:pt idx="187">
                  <c:v>83.713999999999999</c:v>
                </c:pt>
                <c:pt idx="188">
                  <c:v>83.713999999999999</c:v>
                </c:pt>
                <c:pt idx="189">
                  <c:v>83.36</c:v>
                </c:pt>
                <c:pt idx="190">
                  <c:v>83.36</c:v>
                </c:pt>
                <c:pt idx="191">
                  <c:v>83.218000000000004</c:v>
                </c:pt>
                <c:pt idx="192">
                  <c:v>83.218000000000004</c:v>
                </c:pt>
                <c:pt idx="193">
                  <c:v>83.004999999999995</c:v>
                </c:pt>
                <c:pt idx="194">
                  <c:v>83.004999999999995</c:v>
                </c:pt>
                <c:pt idx="195">
                  <c:v>82.864000000000004</c:v>
                </c:pt>
                <c:pt idx="196">
                  <c:v>82.864000000000004</c:v>
                </c:pt>
                <c:pt idx="197">
                  <c:v>82.721999999999994</c:v>
                </c:pt>
                <c:pt idx="198">
                  <c:v>82.721999999999994</c:v>
                </c:pt>
                <c:pt idx="199">
                  <c:v>82.650999999999996</c:v>
                </c:pt>
                <c:pt idx="200">
                  <c:v>82.650999999999996</c:v>
                </c:pt>
                <c:pt idx="201">
                  <c:v>82.438999999999993</c:v>
                </c:pt>
                <c:pt idx="202">
                  <c:v>82.438999999999993</c:v>
                </c:pt>
                <c:pt idx="203">
                  <c:v>82.156000000000006</c:v>
                </c:pt>
                <c:pt idx="204">
                  <c:v>82.156000000000006</c:v>
                </c:pt>
                <c:pt idx="205">
                  <c:v>81.872</c:v>
                </c:pt>
                <c:pt idx="206">
                  <c:v>81.872</c:v>
                </c:pt>
                <c:pt idx="207">
                  <c:v>81.588999999999999</c:v>
                </c:pt>
                <c:pt idx="208">
                  <c:v>81.588999999999999</c:v>
                </c:pt>
                <c:pt idx="209">
                  <c:v>81.376000000000005</c:v>
                </c:pt>
                <c:pt idx="210">
                  <c:v>81.376000000000005</c:v>
                </c:pt>
                <c:pt idx="211">
                  <c:v>81.164000000000001</c:v>
                </c:pt>
                <c:pt idx="212">
                  <c:v>81.164000000000001</c:v>
                </c:pt>
                <c:pt idx="213">
                  <c:v>81.022000000000006</c:v>
                </c:pt>
                <c:pt idx="214">
                  <c:v>81.022000000000006</c:v>
                </c:pt>
                <c:pt idx="215">
                  <c:v>80.881</c:v>
                </c:pt>
                <c:pt idx="216">
                  <c:v>80.881</c:v>
                </c:pt>
                <c:pt idx="217">
                  <c:v>80.668000000000006</c:v>
                </c:pt>
                <c:pt idx="218">
                  <c:v>80.668000000000006</c:v>
                </c:pt>
                <c:pt idx="219">
                  <c:v>80.385000000000005</c:v>
                </c:pt>
                <c:pt idx="220">
                  <c:v>80.385000000000005</c:v>
                </c:pt>
                <c:pt idx="221">
                  <c:v>80.313999999999993</c:v>
                </c:pt>
                <c:pt idx="222">
                  <c:v>80.313999999999993</c:v>
                </c:pt>
                <c:pt idx="223">
                  <c:v>80.171999999999997</c:v>
                </c:pt>
                <c:pt idx="224">
                  <c:v>80.171999999999997</c:v>
                </c:pt>
                <c:pt idx="225">
                  <c:v>80.031000000000006</c:v>
                </c:pt>
                <c:pt idx="226">
                  <c:v>80.031000000000006</c:v>
                </c:pt>
                <c:pt idx="227">
                  <c:v>79.959999999999994</c:v>
                </c:pt>
                <c:pt idx="228">
                  <c:v>79.959999999999994</c:v>
                </c:pt>
                <c:pt idx="229">
                  <c:v>79.748000000000005</c:v>
                </c:pt>
                <c:pt idx="230">
                  <c:v>79.748000000000005</c:v>
                </c:pt>
                <c:pt idx="231">
                  <c:v>79.534999999999997</c:v>
                </c:pt>
                <c:pt idx="232">
                  <c:v>79.534999999999997</c:v>
                </c:pt>
                <c:pt idx="233">
                  <c:v>79.463999999999999</c:v>
                </c:pt>
                <c:pt idx="234">
                  <c:v>79.463999999999999</c:v>
                </c:pt>
                <c:pt idx="235">
                  <c:v>79.251999999999995</c:v>
                </c:pt>
                <c:pt idx="236">
                  <c:v>79.251999999999995</c:v>
                </c:pt>
                <c:pt idx="237">
                  <c:v>79.11</c:v>
                </c:pt>
                <c:pt idx="238">
                  <c:v>79.11</c:v>
                </c:pt>
                <c:pt idx="239">
                  <c:v>78.897999999999996</c:v>
                </c:pt>
                <c:pt idx="240">
                  <c:v>78.897999999999996</c:v>
                </c:pt>
                <c:pt idx="241">
                  <c:v>78.685000000000002</c:v>
                </c:pt>
                <c:pt idx="242">
                  <c:v>78.685000000000002</c:v>
                </c:pt>
                <c:pt idx="243">
                  <c:v>78.543999999999997</c:v>
                </c:pt>
                <c:pt idx="244">
                  <c:v>78.543999999999997</c:v>
                </c:pt>
                <c:pt idx="245">
                  <c:v>78.331000000000003</c:v>
                </c:pt>
                <c:pt idx="246">
                  <c:v>78.331000000000003</c:v>
                </c:pt>
                <c:pt idx="247">
                  <c:v>78.260000000000005</c:v>
                </c:pt>
                <c:pt idx="248">
                  <c:v>78.260000000000005</c:v>
                </c:pt>
                <c:pt idx="249">
                  <c:v>78.048000000000002</c:v>
                </c:pt>
                <c:pt idx="250">
                  <c:v>78.048000000000002</c:v>
                </c:pt>
                <c:pt idx="251">
                  <c:v>77.906000000000006</c:v>
                </c:pt>
                <c:pt idx="252">
                  <c:v>77.906000000000006</c:v>
                </c:pt>
                <c:pt idx="253">
                  <c:v>77.763999999999996</c:v>
                </c:pt>
                <c:pt idx="254">
                  <c:v>77.763999999999996</c:v>
                </c:pt>
                <c:pt idx="255">
                  <c:v>77.552000000000007</c:v>
                </c:pt>
                <c:pt idx="256">
                  <c:v>77.552000000000007</c:v>
                </c:pt>
                <c:pt idx="257">
                  <c:v>77.269000000000005</c:v>
                </c:pt>
                <c:pt idx="258">
                  <c:v>77.269000000000005</c:v>
                </c:pt>
                <c:pt idx="259">
                  <c:v>77.197999999999993</c:v>
                </c:pt>
                <c:pt idx="260">
                  <c:v>77.197999999999993</c:v>
                </c:pt>
                <c:pt idx="261">
                  <c:v>77.055999999999997</c:v>
                </c:pt>
                <c:pt idx="262">
                  <c:v>77.055999999999997</c:v>
                </c:pt>
                <c:pt idx="263">
                  <c:v>76.984999999999999</c:v>
                </c:pt>
                <c:pt idx="264">
                  <c:v>76.984999999999999</c:v>
                </c:pt>
                <c:pt idx="265">
                  <c:v>76.843999999999994</c:v>
                </c:pt>
                <c:pt idx="266">
                  <c:v>76.843999999999994</c:v>
                </c:pt>
                <c:pt idx="267">
                  <c:v>76.631</c:v>
                </c:pt>
                <c:pt idx="268">
                  <c:v>76.631</c:v>
                </c:pt>
                <c:pt idx="269">
                  <c:v>76.489999999999995</c:v>
                </c:pt>
                <c:pt idx="270">
                  <c:v>76.489999999999995</c:v>
                </c:pt>
                <c:pt idx="271">
                  <c:v>76.277000000000001</c:v>
                </c:pt>
                <c:pt idx="272">
                  <c:v>76.277000000000001</c:v>
                </c:pt>
                <c:pt idx="273">
                  <c:v>76.135000000000005</c:v>
                </c:pt>
                <c:pt idx="274">
                  <c:v>76.135000000000005</c:v>
                </c:pt>
                <c:pt idx="275">
                  <c:v>75.994</c:v>
                </c:pt>
                <c:pt idx="276">
                  <c:v>75.994</c:v>
                </c:pt>
                <c:pt idx="277">
                  <c:v>75.994</c:v>
                </c:pt>
                <c:pt idx="278">
                  <c:v>75.852000000000004</c:v>
                </c:pt>
                <c:pt idx="279">
                  <c:v>75.852000000000004</c:v>
                </c:pt>
                <c:pt idx="280">
                  <c:v>75.638999999999996</c:v>
                </c:pt>
                <c:pt idx="281">
                  <c:v>75.638999999999996</c:v>
                </c:pt>
                <c:pt idx="282">
                  <c:v>75.569000000000003</c:v>
                </c:pt>
                <c:pt idx="283">
                  <c:v>75.569000000000003</c:v>
                </c:pt>
                <c:pt idx="284">
                  <c:v>75.427000000000007</c:v>
                </c:pt>
                <c:pt idx="285">
                  <c:v>75.427000000000007</c:v>
                </c:pt>
                <c:pt idx="286">
                  <c:v>75.355999999999995</c:v>
                </c:pt>
                <c:pt idx="287">
                  <c:v>75.355999999999995</c:v>
                </c:pt>
                <c:pt idx="288">
                  <c:v>75.143000000000001</c:v>
                </c:pt>
                <c:pt idx="289">
                  <c:v>75.143000000000001</c:v>
                </c:pt>
                <c:pt idx="290">
                  <c:v>75.143000000000001</c:v>
                </c:pt>
                <c:pt idx="291">
                  <c:v>75.072000000000003</c:v>
                </c:pt>
                <c:pt idx="292">
                  <c:v>75.072000000000003</c:v>
                </c:pt>
                <c:pt idx="293">
                  <c:v>74.930000000000007</c:v>
                </c:pt>
                <c:pt idx="294">
                  <c:v>74.930000000000007</c:v>
                </c:pt>
                <c:pt idx="295">
                  <c:v>74.858999999999995</c:v>
                </c:pt>
                <c:pt idx="296">
                  <c:v>74.858999999999995</c:v>
                </c:pt>
                <c:pt idx="297">
                  <c:v>74.858999999999995</c:v>
                </c:pt>
                <c:pt idx="298">
                  <c:v>74.787999999999997</c:v>
                </c:pt>
                <c:pt idx="299">
                  <c:v>74.787999999999997</c:v>
                </c:pt>
                <c:pt idx="300">
                  <c:v>74.575000000000003</c:v>
                </c:pt>
                <c:pt idx="301">
                  <c:v>74.575000000000003</c:v>
                </c:pt>
                <c:pt idx="302">
                  <c:v>74.504000000000005</c:v>
                </c:pt>
                <c:pt idx="303">
                  <c:v>74.504000000000005</c:v>
                </c:pt>
                <c:pt idx="304">
                  <c:v>74.433000000000007</c:v>
                </c:pt>
                <c:pt idx="305">
                  <c:v>74.433000000000007</c:v>
                </c:pt>
                <c:pt idx="306">
                  <c:v>74.290999999999997</c:v>
                </c:pt>
                <c:pt idx="307">
                  <c:v>74.290999999999997</c:v>
                </c:pt>
                <c:pt idx="308">
                  <c:v>74.149000000000001</c:v>
                </c:pt>
                <c:pt idx="309">
                  <c:v>74.149000000000001</c:v>
                </c:pt>
                <c:pt idx="310">
                  <c:v>74.078000000000003</c:v>
                </c:pt>
                <c:pt idx="311">
                  <c:v>74.078000000000003</c:v>
                </c:pt>
                <c:pt idx="312">
                  <c:v>74.007000000000005</c:v>
                </c:pt>
                <c:pt idx="313">
                  <c:v>74.007000000000005</c:v>
                </c:pt>
                <c:pt idx="314">
                  <c:v>73.936000000000007</c:v>
                </c:pt>
                <c:pt idx="315">
                  <c:v>73.936000000000007</c:v>
                </c:pt>
                <c:pt idx="316">
                  <c:v>73.793999999999997</c:v>
                </c:pt>
                <c:pt idx="317">
                  <c:v>73.793999999999997</c:v>
                </c:pt>
                <c:pt idx="318">
                  <c:v>73.722999999999999</c:v>
                </c:pt>
                <c:pt idx="319">
                  <c:v>73.722999999999999</c:v>
                </c:pt>
                <c:pt idx="320">
                  <c:v>73.652000000000001</c:v>
                </c:pt>
                <c:pt idx="321">
                  <c:v>73.652000000000001</c:v>
                </c:pt>
                <c:pt idx="322">
                  <c:v>73.581000000000003</c:v>
                </c:pt>
                <c:pt idx="323">
                  <c:v>73.581000000000003</c:v>
                </c:pt>
                <c:pt idx="324">
                  <c:v>73.510000000000005</c:v>
                </c:pt>
                <c:pt idx="325">
                  <c:v>73.510000000000005</c:v>
                </c:pt>
                <c:pt idx="326">
                  <c:v>73.367999999999995</c:v>
                </c:pt>
                <c:pt idx="327">
                  <c:v>73.367999999999995</c:v>
                </c:pt>
                <c:pt idx="328">
                  <c:v>73.296999999999997</c:v>
                </c:pt>
                <c:pt idx="329">
                  <c:v>73.296999999999997</c:v>
                </c:pt>
                <c:pt idx="330">
                  <c:v>73.084000000000003</c:v>
                </c:pt>
                <c:pt idx="331">
                  <c:v>73.084000000000003</c:v>
                </c:pt>
                <c:pt idx="332">
                  <c:v>73.013000000000005</c:v>
                </c:pt>
                <c:pt idx="333">
                  <c:v>73.013000000000005</c:v>
                </c:pt>
                <c:pt idx="334">
                  <c:v>72.941999999999993</c:v>
                </c:pt>
                <c:pt idx="335">
                  <c:v>72.941999999999993</c:v>
                </c:pt>
                <c:pt idx="336">
                  <c:v>72.8</c:v>
                </c:pt>
                <c:pt idx="337">
                  <c:v>72.8</c:v>
                </c:pt>
                <c:pt idx="338">
                  <c:v>72.728999999999999</c:v>
                </c:pt>
                <c:pt idx="339">
                  <c:v>72.728999999999999</c:v>
                </c:pt>
                <c:pt idx="340">
                  <c:v>72.587000000000003</c:v>
                </c:pt>
                <c:pt idx="341">
                  <c:v>72.587000000000003</c:v>
                </c:pt>
                <c:pt idx="342">
                  <c:v>72.516000000000005</c:v>
                </c:pt>
                <c:pt idx="343">
                  <c:v>72.516000000000005</c:v>
                </c:pt>
                <c:pt idx="344">
                  <c:v>72.444999999999993</c:v>
                </c:pt>
                <c:pt idx="345">
                  <c:v>72.444999999999993</c:v>
                </c:pt>
                <c:pt idx="346">
                  <c:v>72.302000000000007</c:v>
                </c:pt>
                <c:pt idx="347">
                  <c:v>72.302000000000007</c:v>
                </c:pt>
                <c:pt idx="348">
                  <c:v>72.018000000000001</c:v>
                </c:pt>
                <c:pt idx="349">
                  <c:v>72.018000000000001</c:v>
                </c:pt>
                <c:pt idx="350">
                  <c:v>71.947000000000003</c:v>
                </c:pt>
                <c:pt idx="351">
                  <c:v>71.947000000000003</c:v>
                </c:pt>
                <c:pt idx="352">
                  <c:v>71.805000000000007</c:v>
                </c:pt>
                <c:pt idx="353">
                  <c:v>71.805000000000007</c:v>
                </c:pt>
                <c:pt idx="354">
                  <c:v>71.591999999999999</c:v>
                </c:pt>
                <c:pt idx="355">
                  <c:v>71.591999999999999</c:v>
                </c:pt>
                <c:pt idx="356">
                  <c:v>71.521000000000001</c:v>
                </c:pt>
                <c:pt idx="357">
                  <c:v>71.521000000000001</c:v>
                </c:pt>
                <c:pt idx="358">
                  <c:v>71.45</c:v>
                </c:pt>
                <c:pt idx="359">
                  <c:v>71.45</c:v>
                </c:pt>
                <c:pt idx="360">
                  <c:v>71.379000000000005</c:v>
                </c:pt>
                <c:pt idx="361">
                  <c:v>71.379000000000005</c:v>
                </c:pt>
                <c:pt idx="362">
                  <c:v>71.308000000000007</c:v>
                </c:pt>
                <c:pt idx="363">
                  <c:v>71.308000000000007</c:v>
                </c:pt>
                <c:pt idx="364">
                  <c:v>71.165999999999997</c:v>
                </c:pt>
                <c:pt idx="365">
                  <c:v>71.165999999999997</c:v>
                </c:pt>
                <c:pt idx="366">
                  <c:v>71.094999999999999</c:v>
                </c:pt>
                <c:pt idx="367">
                  <c:v>71.094999999999999</c:v>
                </c:pt>
                <c:pt idx="368">
                  <c:v>70.882000000000005</c:v>
                </c:pt>
                <c:pt idx="369">
                  <c:v>70.882000000000005</c:v>
                </c:pt>
                <c:pt idx="370">
                  <c:v>70.811000000000007</c:v>
                </c:pt>
                <c:pt idx="371">
                  <c:v>70.811000000000007</c:v>
                </c:pt>
                <c:pt idx="372">
                  <c:v>70.668999999999997</c:v>
                </c:pt>
                <c:pt idx="373">
                  <c:v>70.668999999999997</c:v>
                </c:pt>
                <c:pt idx="374">
                  <c:v>70.456000000000003</c:v>
                </c:pt>
                <c:pt idx="375">
                  <c:v>70.456000000000003</c:v>
                </c:pt>
                <c:pt idx="376">
                  <c:v>70.385000000000005</c:v>
                </c:pt>
                <c:pt idx="377">
                  <c:v>70.385000000000005</c:v>
                </c:pt>
                <c:pt idx="378">
                  <c:v>70.385000000000005</c:v>
                </c:pt>
                <c:pt idx="379">
                  <c:v>70.313999999999993</c:v>
                </c:pt>
                <c:pt idx="380">
                  <c:v>70.313999999999993</c:v>
                </c:pt>
                <c:pt idx="381">
                  <c:v>70.242999999999995</c:v>
                </c:pt>
                <c:pt idx="382">
                  <c:v>70.242999999999995</c:v>
                </c:pt>
                <c:pt idx="383">
                  <c:v>70.171999999999997</c:v>
                </c:pt>
                <c:pt idx="384">
                  <c:v>70.171999999999997</c:v>
                </c:pt>
                <c:pt idx="385">
                  <c:v>70.099999999999994</c:v>
                </c:pt>
                <c:pt idx="386">
                  <c:v>70.099999999999994</c:v>
                </c:pt>
                <c:pt idx="387">
                  <c:v>69.887</c:v>
                </c:pt>
                <c:pt idx="388">
                  <c:v>69.887</c:v>
                </c:pt>
                <c:pt idx="389">
                  <c:v>69.816000000000003</c:v>
                </c:pt>
                <c:pt idx="390">
                  <c:v>69.816000000000003</c:v>
                </c:pt>
                <c:pt idx="391">
                  <c:v>69.745000000000005</c:v>
                </c:pt>
                <c:pt idx="392">
                  <c:v>69.745000000000005</c:v>
                </c:pt>
                <c:pt idx="393">
                  <c:v>69.674000000000007</c:v>
                </c:pt>
                <c:pt idx="394">
                  <c:v>69.674000000000007</c:v>
                </c:pt>
                <c:pt idx="395">
                  <c:v>69.602999999999994</c:v>
                </c:pt>
                <c:pt idx="396">
                  <c:v>69.602999999999994</c:v>
                </c:pt>
                <c:pt idx="397">
                  <c:v>69.531999999999996</c:v>
                </c:pt>
                <c:pt idx="398">
                  <c:v>69.531999999999996</c:v>
                </c:pt>
                <c:pt idx="399">
                  <c:v>69.460999999999999</c:v>
                </c:pt>
                <c:pt idx="400">
                  <c:v>69.460999999999999</c:v>
                </c:pt>
                <c:pt idx="401">
                  <c:v>69.388999999999996</c:v>
                </c:pt>
                <c:pt idx="402">
                  <c:v>69.388999999999996</c:v>
                </c:pt>
                <c:pt idx="403">
                  <c:v>69.317999999999998</c:v>
                </c:pt>
                <c:pt idx="404">
                  <c:v>69.317999999999998</c:v>
                </c:pt>
                <c:pt idx="405">
                  <c:v>69.176000000000002</c:v>
                </c:pt>
                <c:pt idx="406">
                  <c:v>69.176000000000002</c:v>
                </c:pt>
                <c:pt idx="407">
                  <c:v>68.962999999999994</c:v>
                </c:pt>
                <c:pt idx="408">
                  <c:v>68.962999999999994</c:v>
                </c:pt>
                <c:pt idx="409">
                  <c:v>68.891999999999996</c:v>
                </c:pt>
                <c:pt idx="410">
                  <c:v>68.891999999999996</c:v>
                </c:pt>
                <c:pt idx="411">
                  <c:v>68.820999999999998</c:v>
                </c:pt>
                <c:pt idx="412">
                  <c:v>68.820999999999998</c:v>
                </c:pt>
                <c:pt idx="413">
                  <c:v>68.75</c:v>
                </c:pt>
                <c:pt idx="414">
                  <c:v>68.75</c:v>
                </c:pt>
                <c:pt idx="415">
                  <c:v>68.679000000000002</c:v>
                </c:pt>
                <c:pt idx="416">
                  <c:v>68.679000000000002</c:v>
                </c:pt>
                <c:pt idx="417">
                  <c:v>68.536000000000001</c:v>
                </c:pt>
                <c:pt idx="418">
                  <c:v>68.536000000000001</c:v>
                </c:pt>
                <c:pt idx="419">
                  <c:v>68.394000000000005</c:v>
                </c:pt>
                <c:pt idx="420">
                  <c:v>68.394000000000005</c:v>
                </c:pt>
                <c:pt idx="421">
                  <c:v>68.322999999999993</c:v>
                </c:pt>
                <c:pt idx="422">
                  <c:v>68.322999999999993</c:v>
                </c:pt>
                <c:pt idx="423">
                  <c:v>68.11</c:v>
                </c:pt>
                <c:pt idx="424">
                  <c:v>68.11</c:v>
                </c:pt>
                <c:pt idx="425">
                  <c:v>68.039000000000001</c:v>
                </c:pt>
                <c:pt idx="426">
                  <c:v>68.039000000000001</c:v>
                </c:pt>
                <c:pt idx="427">
                  <c:v>67.968000000000004</c:v>
                </c:pt>
                <c:pt idx="428">
                  <c:v>67.968000000000004</c:v>
                </c:pt>
                <c:pt idx="429">
                  <c:v>67.896000000000001</c:v>
                </c:pt>
                <c:pt idx="430">
                  <c:v>67.896000000000001</c:v>
                </c:pt>
                <c:pt idx="431">
                  <c:v>67.825000000000003</c:v>
                </c:pt>
                <c:pt idx="432">
                  <c:v>67.825000000000003</c:v>
                </c:pt>
                <c:pt idx="433">
                  <c:v>67.683000000000007</c:v>
                </c:pt>
                <c:pt idx="434">
                  <c:v>67.683000000000007</c:v>
                </c:pt>
                <c:pt idx="435">
                  <c:v>67.611999999999995</c:v>
                </c:pt>
                <c:pt idx="436">
                  <c:v>67.611999999999995</c:v>
                </c:pt>
                <c:pt idx="437">
                  <c:v>67.47</c:v>
                </c:pt>
                <c:pt idx="438">
                  <c:v>67.47</c:v>
                </c:pt>
                <c:pt idx="439">
                  <c:v>67.399000000000001</c:v>
                </c:pt>
                <c:pt idx="440">
                  <c:v>67.399000000000001</c:v>
                </c:pt>
                <c:pt idx="441">
                  <c:v>67.186000000000007</c:v>
                </c:pt>
                <c:pt idx="442">
                  <c:v>67.186000000000007</c:v>
                </c:pt>
                <c:pt idx="443">
                  <c:v>67.114000000000004</c:v>
                </c:pt>
                <c:pt idx="444">
                  <c:v>67.114000000000004</c:v>
                </c:pt>
                <c:pt idx="445">
                  <c:v>67.043000000000006</c:v>
                </c:pt>
                <c:pt idx="446">
                  <c:v>67.043000000000006</c:v>
                </c:pt>
                <c:pt idx="447">
                  <c:v>66.971999999999994</c:v>
                </c:pt>
                <c:pt idx="448">
                  <c:v>66.971999999999994</c:v>
                </c:pt>
                <c:pt idx="449">
                  <c:v>66.83</c:v>
                </c:pt>
                <c:pt idx="450">
                  <c:v>66.83</c:v>
                </c:pt>
                <c:pt idx="451">
                  <c:v>66.759</c:v>
                </c:pt>
                <c:pt idx="452">
                  <c:v>66.759</c:v>
                </c:pt>
                <c:pt idx="453">
                  <c:v>66.688000000000002</c:v>
                </c:pt>
                <c:pt idx="454">
                  <c:v>66.688000000000002</c:v>
                </c:pt>
                <c:pt idx="455">
                  <c:v>66.546000000000006</c:v>
                </c:pt>
                <c:pt idx="456">
                  <c:v>66.546000000000006</c:v>
                </c:pt>
                <c:pt idx="457">
                  <c:v>66.403000000000006</c:v>
                </c:pt>
                <c:pt idx="458">
                  <c:v>66.403000000000006</c:v>
                </c:pt>
                <c:pt idx="459">
                  <c:v>66.331999999999994</c:v>
                </c:pt>
                <c:pt idx="460">
                  <c:v>66.331999999999994</c:v>
                </c:pt>
                <c:pt idx="461">
                  <c:v>66.260999999999996</c:v>
                </c:pt>
                <c:pt idx="462">
                  <c:v>66.260999999999996</c:v>
                </c:pt>
                <c:pt idx="463">
                  <c:v>66.119</c:v>
                </c:pt>
                <c:pt idx="464">
                  <c:v>66.119</c:v>
                </c:pt>
                <c:pt idx="465">
                  <c:v>66.048000000000002</c:v>
                </c:pt>
                <c:pt idx="466">
                  <c:v>66.048000000000002</c:v>
                </c:pt>
                <c:pt idx="467">
                  <c:v>65.977000000000004</c:v>
                </c:pt>
                <c:pt idx="468">
                  <c:v>65.977000000000004</c:v>
                </c:pt>
                <c:pt idx="469">
                  <c:v>65.906000000000006</c:v>
                </c:pt>
                <c:pt idx="470">
                  <c:v>65.906000000000006</c:v>
                </c:pt>
                <c:pt idx="471">
                  <c:v>65.55</c:v>
                </c:pt>
                <c:pt idx="472">
                  <c:v>65.55</c:v>
                </c:pt>
                <c:pt idx="473">
                  <c:v>65.478999999999999</c:v>
                </c:pt>
                <c:pt idx="474">
                  <c:v>65.478999999999999</c:v>
                </c:pt>
                <c:pt idx="475">
                  <c:v>65.478999999999999</c:v>
                </c:pt>
                <c:pt idx="476">
                  <c:v>65.478999999999999</c:v>
                </c:pt>
                <c:pt idx="477">
                  <c:v>65.408000000000001</c:v>
                </c:pt>
                <c:pt idx="478">
                  <c:v>65.408000000000001</c:v>
                </c:pt>
                <c:pt idx="479">
                  <c:v>65.408000000000001</c:v>
                </c:pt>
                <c:pt idx="480">
                  <c:v>65.337000000000003</c:v>
                </c:pt>
                <c:pt idx="481">
                  <c:v>65.337000000000003</c:v>
                </c:pt>
                <c:pt idx="482">
                  <c:v>65.265000000000001</c:v>
                </c:pt>
                <c:pt idx="483">
                  <c:v>65.265000000000001</c:v>
                </c:pt>
                <c:pt idx="484">
                  <c:v>65.194000000000003</c:v>
                </c:pt>
                <c:pt idx="485">
                  <c:v>65.194000000000003</c:v>
                </c:pt>
                <c:pt idx="486">
                  <c:v>65.123000000000005</c:v>
                </c:pt>
                <c:pt idx="487">
                  <c:v>65.123000000000005</c:v>
                </c:pt>
                <c:pt idx="488">
                  <c:v>65.051000000000002</c:v>
                </c:pt>
                <c:pt idx="489">
                  <c:v>65.051000000000002</c:v>
                </c:pt>
                <c:pt idx="490">
                  <c:v>64.98</c:v>
                </c:pt>
                <c:pt idx="491">
                  <c:v>64.98</c:v>
                </c:pt>
                <c:pt idx="492">
                  <c:v>64.909000000000006</c:v>
                </c:pt>
                <c:pt idx="493">
                  <c:v>64.909000000000006</c:v>
                </c:pt>
                <c:pt idx="494">
                  <c:v>64.909000000000006</c:v>
                </c:pt>
                <c:pt idx="495">
                  <c:v>64.837000000000003</c:v>
                </c:pt>
                <c:pt idx="496">
                  <c:v>64.837000000000003</c:v>
                </c:pt>
                <c:pt idx="497">
                  <c:v>64.694000000000003</c:v>
                </c:pt>
                <c:pt idx="498">
                  <c:v>64.694000000000003</c:v>
                </c:pt>
                <c:pt idx="499">
                  <c:v>64.694000000000003</c:v>
                </c:pt>
                <c:pt idx="500">
                  <c:v>64.623000000000005</c:v>
                </c:pt>
                <c:pt idx="501">
                  <c:v>64.623000000000005</c:v>
                </c:pt>
                <c:pt idx="502">
                  <c:v>64.551000000000002</c:v>
                </c:pt>
                <c:pt idx="503">
                  <c:v>64.551000000000002</c:v>
                </c:pt>
                <c:pt idx="504">
                  <c:v>64.551000000000002</c:v>
                </c:pt>
                <c:pt idx="505">
                  <c:v>64.551000000000002</c:v>
                </c:pt>
                <c:pt idx="506">
                  <c:v>64.48</c:v>
                </c:pt>
                <c:pt idx="507">
                  <c:v>64.48</c:v>
                </c:pt>
                <c:pt idx="508">
                  <c:v>64.408000000000001</c:v>
                </c:pt>
                <c:pt idx="509">
                  <c:v>64.408000000000001</c:v>
                </c:pt>
                <c:pt idx="510">
                  <c:v>64.408000000000001</c:v>
                </c:pt>
                <c:pt idx="511">
                  <c:v>64.408000000000001</c:v>
                </c:pt>
                <c:pt idx="512">
                  <c:v>64.335999999999999</c:v>
                </c:pt>
                <c:pt idx="513">
                  <c:v>64.335999999999999</c:v>
                </c:pt>
                <c:pt idx="514">
                  <c:v>64.335999999999999</c:v>
                </c:pt>
                <c:pt idx="515">
                  <c:v>64.191000000000003</c:v>
                </c:pt>
                <c:pt idx="516">
                  <c:v>64.191000000000003</c:v>
                </c:pt>
                <c:pt idx="517">
                  <c:v>64.191000000000003</c:v>
                </c:pt>
                <c:pt idx="518">
                  <c:v>64.191000000000003</c:v>
                </c:pt>
                <c:pt idx="519">
                  <c:v>64.191000000000003</c:v>
                </c:pt>
                <c:pt idx="520">
                  <c:v>64.191000000000003</c:v>
                </c:pt>
                <c:pt idx="521">
                  <c:v>64.117999999999995</c:v>
                </c:pt>
                <c:pt idx="522">
                  <c:v>64.117999999999995</c:v>
                </c:pt>
                <c:pt idx="523">
                  <c:v>64.117999999999995</c:v>
                </c:pt>
                <c:pt idx="524">
                  <c:v>64.117999999999995</c:v>
                </c:pt>
                <c:pt idx="525">
                  <c:v>64.043999999999997</c:v>
                </c:pt>
                <c:pt idx="526">
                  <c:v>64.043999999999997</c:v>
                </c:pt>
                <c:pt idx="527">
                  <c:v>64.043999999999997</c:v>
                </c:pt>
                <c:pt idx="528">
                  <c:v>64.043999999999997</c:v>
                </c:pt>
                <c:pt idx="529">
                  <c:v>63.970999999999997</c:v>
                </c:pt>
                <c:pt idx="530">
                  <c:v>63.970999999999997</c:v>
                </c:pt>
                <c:pt idx="531">
                  <c:v>63.970999999999997</c:v>
                </c:pt>
                <c:pt idx="532">
                  <c:v>63.823</c:v>
                </c:pt>
                <c:pt idx="533">
                  <c:v>63.823</c:v>
                </c:pt>
                <c:pt idx="534">
                  <c:v>63.75</c:v>
                </c:pt>
                <c:pt idx="535">
                  <c:v>63.75</c:v>
                </c:pt>
                <c:pt idx="536">
                  <c:v>63.75</c:v>
                </c:pt>
                <c:pt idx="537">
                  <c:v>63.676000000000002</c:v>
                </c:pt>
                <c:pt idx="538">
                  <c:v>63.676000000000002</c:v>
                </c:pt>
                <c:pt idx="539">
                  <c:v>63.676000000000002</c:v>
                </c:pt>
                <c:pt idx="540">
                  <c:v>63.601999999999997</c:v>
                </c:pt>
                <c:pt idx="541">
                  <c:v>63.601999999999997</c:v>
                </c:pt>
                <c:pt idx="542">
                  <c:v>63.527999999999999</c:v>
                </c:pt>
                <c:pt idx="543">
                  <c:v>63.527999999999999</c:v>
                </c:pt>
                <c:pt idx="544">
                  <c:v>63.527999999999999</c:v>
                </c:pt>
                <c:pt idx="545">
                  <c:v>63.527999999999999</c:v>
                </c:pt>
                <c:pt idx="546">
                  <c:v>63.527999999999999</c:v>
                </c:pt>
                <c:pt idx="547">
                  <c:v>63.527999999999999</c:v>
                </c:pt>
                <c:pt idx="548">
                  <c:v>63.453000000000003</c:v>
                </c:pt>
                <c:pt idx="549">
                  <c:v>63.453000000000003</c:v>
                </c:pt>
                <c:pt idx="550">
                  <c:v>63.23</c:v>
                </c:pt>
                <c:pt idx="551">
                  <c:v>63.23</c:v>
                </c:pt>
                <c:pt idx="552">
                  <c:v>63.155999999999999</c:v>
                </c:pt>
                <c:pt idx="553">
                  <c:v>63.155999999999999</c:v>
                </c:pt>
                <c:pt idx="554">
                  <c:v>63.006999999999998</c:v>
                </c:pt>
                <c:pt idx="555">
                  <c:v>63.006999999999998</c:v>
                </c:pt>
                <c:pt idx="556">
                  <c:v>62.933</c:v>
                </c:pt>
                <c:pt idx="557">
                  <c:v>62.933</c:v>
                </c:pt>
                <c:pt idx="558">
                  <c:v>62.857999999999997</c:v>
                </c:pt>
                <c:pt idx="559">
                  <c:v>62.857999999999997</c:v>
                </c:pt>
                <c:pt idx="560">
                  <c:v>62.71</c:v>
                </c:pt>
                <c:pt idx="561">
                  <c:v>62.71</c:v>
                </c:pt>
                <c:pt idx="562">
                  <c:v>62.634999999999998</c:v>
                </c:pt>
                <c:pt idx="563">
                  <c:v>62.634999999999998</c:v>
                </c:pt>
                <c:pt idx="564">
                  <c:v>62.561</c:v>
                </c:pt>
                <c:pt idx="565">
                  <c:v>62.561</c:v>
                </c:pt>
                <c:pt idx="566">
                  <c:v>62.411999999999999</c:v>
                </c:pt>
                <c:pt idx="567">
                  <c:v>62.411999999999999</c:v>
                </c:pt>
                <c:pt idx="568">
                  <c:v>62.262999999999998</c:v>
                </c:pt>
                <c:pt idx="569">
                  <c:v>62.262999999999998</c:v>
                </c:pt>
                <c:pt idx="570">
                  <c:v>62.113999999999997</c:v>
                </c:pt>
                <c:pt idx="571">
                  <c:v>62.113999999999997</c:v>
                </c:pt>
                <c:pt idx="572">
                  <c:v>62.113999999999997</c:v>
                </c:pt>
                <c:pt idx="573">
                  <c:v>62.04</c:v>
                </c:pt>
                <c:pt idx="574">
                  <c:v>62.04</c:v>
                </c:pt>
                <c:pt idx="575">
                  <c:v>61.890999999999998</c:v>
                </c:pt>
                <c:pt idx="576">
                  <c:v>61.890999999999998</c:v>
                </c:pt>
                <c:pt idx="577">
                  <c:v>61.817</c:v>
                </c:pt>
                <c:pt idx="578">
                  <c:v>61.817</c:v>
                </c:pt>
                <c:pt idx="579">
                  <c:v>61.741999999999997</c:v>
                </c:pt>
                <c:pt idx="580">
                  <c:v>61.741999999999997</c:v>
                </c:pt>
                <c:pt idx="581">
                  <c:v>61.667999999999999</c:v>
                </c:pt>
                <c:pt idx="582">
                  <c:v>61.667999999999999</c:v>
                </c:pt>
                <c:pt idx="583">
                  <c:v>61.593000000000004</c:v>
                </c:pt>
                <c:pt idx="584">
                  <c:v>61.593000000000004</c:v>
                </c:pt>
                <c:pt idx="585">
                  <c:v>61.518999999999998</c:v>
                </c:pt>
                <c:pt idx="586">
                  <c:v>61.518999999999998</c:v>
                </c:pt>
                <c:pt idx="587">
                  <c:v>61.444000000000003</c:v>
                </c:pt>
                <c:pt idx="588">
                  <c:v>61.444000000000003</c:v>
                </c:pt>
                <c:pt idx="589">
                  <c:v>61.37</c:v>
                </c:pt>
                <c:pt idx="590">
                  <c:v>61.37</c:v>
                </c:pt>
                <c:pt idx="591">
                  <c:v>61.295000000000002</c:v>
                </c:pt>
                <c:pt idx="592">
                  <c:v>61.295000000000002</c:v>
                </c:pt>
                <c:pt idx="593">
                  <c:v>61.220999999999997</c:v>
                </c:pt>
                <c:pt idx="594">
                  <c:v>61.220999999999997</c:v>
                </c:pt>
                <c:pt idx="595">
                  <c:v>61.146000000000001</c:v>
                </c:pt>
                <c:pt idx="596">
                  <c:v>61.146000000000001</c:v>
                </c:pt>
                <c:pt idx="597">
                  <c:v>61.072000000000003</c:v>
                </c:pt>
                <c:pt idx="598">
                  <c:v>61.072000000000003</c:v>
                </c:pt>
                <c:pt idx="599">
                  <c:v>60.997</c:v>
                </c:pt>
                <c:pt idx="600">
                  <c:v>60.997</c:v>
                </c:pt>
                <c:pt idx="601">
                  <c:v>60.923000000000002</c:v>
                </c:pt>
                <c:pt idx="602">
                  <c:v>60.923000000000002</c:v>
                </c:pt>
                <c:pt idx="603">
                  <c:v>60.923000000000002</c:v>
                </c:pt>
                <c:pt idx="604">
                  <c:v>60.847999999999999</c:v>
                </c:pt>
                <c:pt idx="605">
                  <c:v>60.847999999999999</c:v>
                </c:pt>
                <c:pt idx="606">
                  <c:v>60.774000000000001</c:v>
                </c:pt>
                <c:pt idx="607">
                  <c:v>60.774000000000001</c:v>
                </c:pt>
                <c:pt idx="608">
                  <c:v>60.625</c:v>
                </c:pt>
                <c:pt idx="609">
                  <c:v>60.625</c:v>
                </c:pt>
                <c:pt idx="610">
                  <c:v>60.625</c:v>
                </c:pt>
                <c:pt idx="611">
                  <c:v>60.625</c:v>
                </c:pt>
                <c:pt idx="612">
                  <c:v>60.55</c:v>
                </c:pt>
                <c:pt idx="613">
                  <c:v>60.55</c:v>
                </c:pt>
                <c:pt idx="614">
                  <c:v>60.475000000000001</c:v>
                </c:pt>
                <c:pt idx="615">
                  <c:v>60.475000000000001</c:v>
                </c:pt>
                <c:pt idx="616">
                  <c:v>60.4</c:v>
                </c:pt>
                <c:pt idx="617">
                  <c:v>60.4</c:v>
                </c:pt>
                <c:pt idx="618">
                  <c:v>60.326000000000001</c:v>
                </c:pt>
                <c:pt idx="619">
                  <c:v>60.326000000000001</c:v>
                </c:pt>
                <c:pt idx="620">
                  <c:v>60.250999999999998</c:v>
                </c:pt>
                <c:pt idx="621">
                  <c:v>60.250999999999998</c:v>
                </c:pt>
                <c:pt idx="622">
                  <c:v>60.176000000000002</c:v>
                </c:pt>
                <c:pt idx="623">
                  <c:v>60.176000000000002</c:v>
                </c:pt>
                <c:pt idx="624">
                  <c:v>60.176000000000002</c:v>
                </c:pt>
                <c:pt idx="625">
                  <c:v>60.100999999999999</c:v>
                </c:pt>
                <c:pt idx="626">
                  <c:v>60.100999999999999</c:v>
                </c:pt>
                <c:pt idx="627">
                  <c:v>60.026000000000003</c:v>
                </c:pt>
                <c:pt idx="628">
                  <c:v>60.026000000000003</c:v>
                </c:pt>
                <c:pt idx="629">
                  <c:v>59.951999999999998</c:v>
                </c:pt>
                <c:pt idx="630">
                  <c:v>59.951999999999998</c:v>
                </c:pt>
                <c:pt idx="631">
                  <c:v>59.877000000000002</c:v>
                </c:pt>
                <c:pt idx="632">
                  <c:v>59.877000000000002</c:v>
                </c:pt>
                <c:pt idx="633">
                  <c:v>59.802</c:v>
                </c:pt>
                <c:pt idx="634">
                  <c:v>59.802</c:v>
                </c:pt>
                <c:pt idx="635">
                  <c:v>59.726999999999997</c:v>
                </c:pt>
                <c:pt idx="636">
                  <c:v>59.726999999999997</c:v>
                </c:pt>
                <c:pt idx="637">
                  <c:v>59.652000000000001</c:v>
                </c:pt>
                <c:pt idx="638">
                  <c:v>59.652000000000001</c:v>
                </c:pt>
                <c:pt idx="639">
                  <c:v>59.576999999999998</c:v>
                </c:pt>
                <c:pt idx="640">
                  <c:v>59.576999999999998</c:v>
                </c:pt>
                <c:pt idx="641">
                  <c:v>59.353000000000002</c:v>
                </c:pt>
                <c:pt idx="642">
                  <c:v>59.353000000000002</c:v>
                </c:pt>
                <c:pt idx="643">
                  <c:v>59.277999999999999</c:v>
                </c:pt>
                <c:pt idx="644">
                  <c:v>59.277999999999999</c:v>
                </c:pt>
                <c:pt idx="645">
                  <c:v>59.203000000000003</c:v>
                </c:pt>
                <c:pt idx="646">
                  <c:v>59.203000000000003</c:v>
                </c:pt>
                <c:pt idx="647">
                  <c:v>59.052999999999997</c:v>
                </c:pt>
                <c:pt idx="648">
                  <c:v>59.052999999999997</c:v>
                </c:pt>
                <c:pt idx="649">
                  <c:v>58.978999999999999</c:v>
                </c:pt>
                <c:pt idx="650">
                  <c:v>58.978999999999999</c:v>
                </c:pt>
                <c:pt idx="651">
                  <c:v>58.904000000000003</c:v>
                </c:pt>
                <c:pt idx="652">
                  <c:v>58.904000000000003</c:v>
                </c:pt>
                <c:pt idx="653">
                  <c:v>58.829000000000001</c:v>
                </c:pt>
                <c:pt idx="654">
                  <c:v>58.829000000000001</c:v>
                </c:pt>
                <c:pt idx="655">
                  <c:v>58.679000000000002</c:v>
                </c:pt>
                <c:pt idx="656">
                  <c:v>58.679000000000002</c:v>
                </c:pt>
                <c:pt idx="657">
                  <c:v>58.603999999999999</c:v>
                </c:pt>
                <c:pt idx="658">
                  <c:v>58.603999999999999</c:v>
                </c:pt>
                <c:pt idx="659">
                  <c:v>58.529000000000003</c:v>
                </c:pt>
                <c:pt idx="660">
                  <c:v>58.529000000000003</c:v>
                </c:pt>
                <c:pt idx="661">
                  <c:v>58.454999999999998</c:v>
                </c:pt>
                <c:pt idx="662">
                  <c:v>58.454999999999998</c:v>
                </c:pt>
                <c:pt idx="663">
                  <c:v>58.38</c:v>
                </c:pt>
                <c:pt idx="664">
                  <c:v>58.38</c:v>
                </c:pt>
                <c:pt idx="665">
                  <c:v>58.305</c:v>
                </c:pt>
                <c:pt idx="666">
                  <c:v>58.305</c:v>
                </c:pt>
                <c:pt idx="667">
                  <c:v>58.23</c:v>
                </c:pt>
                <c:pt idx="668">
                  <c:v>58.23</c:v>
                </c:pt>
                <c:pt idx="669">
                  <c:v>58.155000000000001</c:v>
                </c:pt>
                <c:pt idx="670">
                  <c:v>58.155000000000001</c:v>
                </c:pt>
                <c:pt idx="671">
                  <c:v>58.08</c:v>
                </c:pt>
                <c:pt idx="672">
                  <c:v>58.08</c:v>
                </c:pt>
                <c:pt idx="673">
                  <c:v>58.006</c:v>
                </c:pt>
                <c:pt idx="674">
                  <c:v>58.006</c:v>
                </c:pt>
                <c:pt idx="675">
                  <c:v>57.930999999999997</c:v>
                </c:pt>
                <c:pt idx="676">
                  <c:v>57.930999999999997</c:v>
                </c:pt>
                <c:pt idx="677">
                  <c:v>57.930999999999997</c:v>
                </c:pt>
                <c:pt idx="678">
                  <c:v>57.856000000000002</c:v>
                </c:pt>
                <c:pt idx="679">
                  <c:v>57.856000000000002</c:v>
                </c:pt>
                <c:pt idx="680">
                  <c:v>57.780999999999999</c:v>
                </c:pt>
                <c:pt idx="681">
                  <c:v>57.780999999999999</c:v>
                </c:pt>
                <c:pt idx="682">
                  <c:v>57.706000000000003</c:v>
                </c:pt>
                <c:pt idx="683">
                  <c:v>57.706000000000003</c:v>
                </c:pt>
                <c:pt idx="684">
                  <c:v>57.631</c:v>
                </c:pt>
                <c:pt idx="685">
                  <c:v>57.631</c:v>
                </c:pt>
                <c:pt idx="686">
                  <c:v>57.555999999999997</c:v>
                </c:pt>
                <c:pt idx="687">
                  <c:v>57.555999999999997</c:v>
                </c:pt>
                <c:pt idx="688">
                  <c:v>57.481000000000002</c:v>
                </c:pt>
                <c:pt idx="689">
                  <c:v>57.481000000000002</c:v>
                </c:pt>
                <c:pt idx="690">
                  <c:v>57.481000000000002</c:v>
                </c:pt>
                <c:pt idx="691">
                  <c:v>57.405999999999999</c:v>
                </c:pt>
                <c:pt idx="692">
                  <c:v>57.405999999999999</c:v>
                </c:pt>
                <c:pt idx="693">
                  <c:v>57.331000000000003</c:v>
                </c:pt>
                <c:pt idx="694">
                  <c:v>57.331000000000003</c:v>
                </c:pt>
                <c:pt idx="695">
                  <c:v>57.331000000000003</c:v>
                </c:pt>
                <c:pt idx="696">
                  <c:v>57.331000000000003</c:v>
                </c:pt>
                <c:pt idx="697">
                  <c:v>57.18</c:v>
                </c:pt>
                <c:pt idx="698">
                  <c:v>57.18</c:v>
                </c:pt>
                <c:pt idx="699">
                  <c:v>57.03</c:v>
                </c:pt>
                <c:pt idx="700">
                  <c:v>57.03</c:v>
                </c:pt>
                <c:pt idx="701">
                  <c:v>56.954999999999998</c:v>
                </c:pt>
                <c:pt idx="702">
                  <c:v>56.954999999999998</c:v>
                </c:pt>
                <c:pt idx="703">
                  <c:v>56.954999999999998</c:v>
                </c:pt>
                <c:pt idx="704">
                  <c:v>56.954999999999998</c:v>
                </c:pt>
                <c:pt idx="705">
                  <c:v>56.878999999999998</c:v>
                </c:pt>
                <c:pt idx="706">
                  <c:v>56.878999999999998</c:v>
                </c:pt>
                <c:pt idx="707">
                  <c:v>56.878999999999998</c:v>
                </c:pt>
                <c:pt idx="708">
                  <c:v>56.804000000000002</c:v>
                </c:pt>
                <c:pt idx="709">
                  <c:v>56.804000000000002</c:v>
                </c:pt>
                <c:pt idx="710">
                  <c:v>56.804000000000002</c:v>
                </c:pt>
                <c:pt idx="711">
                  <c:v>56.804000000000002</c:v>
                </c:pt>
                <c:pt idx="712">
                  <c:v>56.728000000000002</c:v>
                </c:pt>
                <c:pt idx="713">
                  <c:v>56.728000000000002</c:v>
                </c:pt>
                <c:pt idx="714">
                  <c:v>56.728000000000002</c:v>
                </c:pt>
                <c:pt idx="715">
                  <c:v>56.728000000000002</c:v>
                </c:pt>
                <c:pt idx="716">
                  <c:v>56.652000000000001</c:v>
                </c:pt>
                <c:pt idx="717">
                  <c:v>56.652000000000001</c:v>
                </c:pt>
                <c:pt idx="718">
                  <c:v>56.576000000000001</c:v>
                </c:pt>
                <c:pt idx="719">
                  <c:v>56.576000000000001</c:v>
                </c:pt>
                <c:pt idx="720">
                  <c:v>56.576000000000001</c:v>
                </c:pt>
                <c:pt idx="721">
                  <c:v>56.576000000000001</c:v>
                </c:pt>
                <c:pt idx="722">
                  <c:v>56.576000000000001</c:v>
                </c:pt>
                <c:pt idx="723">
                  <c:v>56.576000000000001</c:v>
                </c:pt>
                <c:pt idx="724">
                  <c:v>56.576000000000001</c:v>
                </c:pt>
                <c:pt idx="725">
                  <c:v>56.499000000000002</c:v>
                </c:pt>
                <c:pt idx="726">
                  <c:v>56.499000000000002</c:v>
                </c:pt>
                <c:pt idx="727">
                  <c:v>56.499000000000002</c:v>
                </c:pt>
                <c:pt idx="728">
                  <c:v>56.499000000000002</c:v>
                </c:pt>
                <c:pt idx="729">
                  <c:v>56.499000000000002</c:v>
                </c:pt>
                <c:pt idx="730">
                  <c:v>56.499000000000002</c:v>
                </c:pt>
                <c:pt idx="731">
                  <c:v>56.499000000000002</c:v>
                </c:pt>
                <c:pt idx="732">
                  <c:v>56.499000000000002</c:v>
                </c:pt>
                <c:pt idx="733">
                  <c:v>56.499000000000002</c:v>
                </c:pt>
                <c:pt idx="734">
                  <c:v>56.499000000000002</c:v>
                </c:pt>
                <c:pt idx="735">
                  <c:v>56.499000000000002</c:v>
                </c:pt>
                <c:pt idx="736">
                  <c:v>56.499000000000002</c:v>
                </c:pt>
                <c:pt idx="737">
                  <c:v>56.499000000000002</c:v>
                </c:pt>
                <c:pt idx="738">
                  <c:v>56.499000000000002</c:v>
                </c:pt>
                <c:pt idx="739">
                  <c:v>56.499000000000002</c:v>
                </c:pt>
                <c:pt idx="740">
                  <c:v>56.499000000000002</c:v>
                </c:pt>
                <c:pt idx="741">
                  <c:v>56.417999999999999</c:v>
                </c:pt>
                <c:pt idx="742">
                  <c:v>56.417999999999999</c:v>
                </c:pt>
                <c:pt idx="743">
                  <c:v>56.417999999999999</c:v>
                </c:pt>
                <c:pt idx="744">
                  <c:v>56.417999999999999</c:v>
                </c:pt>
                <c:pt idx="745">
                  <c:v>56.417999999999999</c:v>
                </c:pt>
                <c:pt idx="746">
                  <c:v>56.417999999999999</c:v>
                </c:pt>
                <c:pt idx="747">
                  <c:v>56.252000000000002</c:v>
                </c:pt>
                <c:pt idx="748">
                  <c:v>56.252000000000002</c:v>
                </c:pt>
                <c:pt idx="749">
                  <c:v>56.252000000000002</c:v>
                </c:pt>
                <c:pt idx="750">
                  <c:v>56.252000000000002</c:v>
                </c:pt>
                <c:pt idx="751">
                  <c:v>56.085999999999999</c:v>
                </c:pt>
                <c:pt idx="752">
                  <c:v>56.085999999999999</c:v>
                </c:pt>
                <c:pt idx="753">
                  <c:v>56.085999999999999</c:v>
                </c:pt>
                <c:pt idx="754">
                  <c:v>56.085999999999999</c:v>
                </c:pt>
                <c:pt idx="755">
                  <c:v>56.085999999999999</c:v>
                </c:pt>
                <c:pt idx="756">
                  <c:v>55.917000000000002</c:v>
                </c:pt>
                <c:pt idx="757">
                  <c:v>55.917000000000002</c:v>
                </c:pt>
                <c:pt idx="758">
                  <c:v>55.917000000000002</c:v>
                </c:pt>
                <c:pt idx="759">
                  <c:v>55.917000000000002</c:v>
                </c:pt>
                <c:pt idx="760">
                  <c:v>55.917000000000002</c:v>
                </c:pt>
                <c:pt idx="761">
                  <c:v>55.917000000000002</c:v>
                </c:pt>
                <c:pt idx="762">
                  <c:v>55.832000000000001</c:v>
                </c:pt>
                <c:pt idx="763">
                  <c:v>55.832000000000001</c:v>
                </c:pt>
                <c:pt idx="764">
                  <c:v>55.832000000000001</c:v>
                </c:pt>
                <c:pt idx="765">
                  <c:v>55.832000000000001</c:v>
                </c:pt>
                <c:pt idx="766">
                  <c:v>55.832000000000001</c:v>
                </c:pt>
                <c:pt idx="767">
                  <c:v>55.832000000000001</c:v>
                </c:pt>
                <c:pt idx="768">
                  <c:v>55.832000000000001</c:v>
                </c:pt>
                <c:pt idx="769">
                  <c:v>55.746000000000002</c:v>
                </c:pt>
                <c:pt idx="770">
                  <c:v>55.746000000000002</c:v>
                </c:pt>
                <c:pt idx="771">
                  <c:v>55.746000000000002</c:v>
                </c:pt>
                <c:pt idx="772">
                  <c:v>55.746000000000002</c:v>
                </c:pt>
                <c:pt idx="773">
                  <c:v>55.66</c:v>
                </c:pt>
                <c:pt idx="774">
                  <c:v>55.66</c:v>
                </c:pt>
                <c:pt idx="775">
                  <c:v>55.573999999999998</c:v>
                </c:pt>
                <c:pt idx="776">
                  <c:v>55.573999999999998</c:v>
                </c:pt>
                <c:pt idx="777">
                  <c:v>55.487000000000002</c:v>
                </c:pt>
                <c:pt idx="778">
                  <c:v>55.487000000000002</c:v>
                </c:pt>
                <c:pt idx="779">
                  <c:v>55.401000000000003</c:v>
                </c:pt>
                <c:pt idx="780">
                  <c:v>55.401000000000003</c:v>
                </c:pt>
                <c:pt idx="781">
                  <c:v>55.314999999999998</c:v>
                </c:pt>
                <c:pt idx="782">
                  <c:v>55.314999999999998</c:v>
                </c:pt>
                <c:pt idx="783">
                  <c:v>55.314999999999998</c:v>
                </c:pt>
                <c:pt idx="784">
                  <c:v>55.314999999999998</c:v>
                </c:pt>
                <c:pt idx="785">
                  <c:v>55.228000000000002</c:v>
                </c:pt>
                <c:pt idx="786">
                  <c:v>55.228000000000002</c:v>
                </c:pt>
                <c:pt idx="787">
                  <c:v>55.142000000000003</c:v>
                </c:pt>
                <c:pt idx="788">
                  <c:v>55.142000000000003</c:v>
                </c:pt>
                <c:pt idx="789">
                  <c:v>55.055</c:v>
                </c:pt>
                <c:pt idx="790">
                  <c:v>55.055</c:v>
                </c:pt>
                <c:pt idx="791">
                  <c:v>55.055</c:v>
                </c:pt>
                <c:pt idx="792">
                  <c:v>54.968000000000004</c:v>
                </c:pt>
                <c:pt idx="793">
                  <c:v>54.968000000000004</c:v>
                </c:pt>
                <c:pt idx="794">
                  <c:v>54.881999999999998</c:v>
                </c:pt>
                <c:pt idx="795">
                  <c:v>54.881999999999998</c:v>
                </c:pt>
                <c:pt idx="796">
                  <c:v>54.881999999999998</c:v>
                </c:pt>
                <c:pt idx="797">
                  <c:v>54.795000000000002</c:v>
                </c:pt>
                <c:pt idx="798">
                  <c:v>54.795000000000002</c:v>
                </c:pt>
                <c:pt idx="799">
                  <c:v>54.707999999999998</c:v>
                </c:pt>
                <c:pt idx="800">
                  <c:v>54.707999999999998</c:v>
                </c:pt>
                <c:pt idx="801">
                  <c:v>54.621000000000002</c:v>
                </c:pt>
                <c:pt idx="802">
                  <c:v>54.621000000000002</c:v>
                </c:pt>
                <c:pt idx="803">
                  <c:v>54.533999999999999</c:v>
                </c:pt>
                <c:pt idx="804">
                  <c:v>54.533999999999999</c:v>
                </c:pt>
                <c:pt idx="805">
                  <c:v>54.533999999999999</c:v>
                </c:pt>
                <c:pt idx="806">
                  <c:v>54.533999999999999</c:v>
                </c:pt>
                <c:pt idx="807">
                  <c:v>54.533999999999999</c:v>
                </c:pt>
                <c:pt idx="808">
                  <c:v>54.447000000000003</c:v>
                </c:pt>
                <c:pt idx="809">
                  <c:v>54.447000000000003</c:v>
                </c:pt>
                <c:pt idx="810">
                  <c:v>54.447000000000003</c:v>
                </c:pt>
                <c:pt idx="811">
                  <c:v>54.447000000000003</c:v>
                </c:pt>
                <c:pt idx="812">
                  <c:v>54.36</c:v>
                </c:pt>
                <c:pt idx="813">
                  <c:v>54.36</c:v>
                </c:pt>
                <c:pt idx="814">
                  <c:v>54.271999999999998</c:v>
                </c:pt>
                <c:pt idx="815">
                  <c:v>54.271999999999998</c:v>
                </c:pt>
                <c:pt idx="816">
                  <c:v>54.097000000000001</c:v>
                </c:pt>
                <c:pt idx="817">
                  <c:v>54.097000000000001</c:v>
                </c:pt>
                <c:pt idx="818">
                  <c:v>54.097000000000001</c:v>
                </c:pt>
                <c:pt idx="819">
                  <c:v>54.009</c:v>
                </c:pt>
                <c:pt idx="820">
                  <c:v>54.009</c:v>
                </c:pt>
                <c:pt idx="821">
                  <c:v>54.009</c:v>
                </c:pt>
                <c:pt idx="822">
                  <c:v>53.920999999999999</c:v>
                </c:pt>
                <c:pt idx="823">
                  <c:v>53.920999999999999</c:v>
                </c:pt>
                <c:pt idx="824">
                  <c:v>53.834000000000003</c:v>
                </c:pt>
                <c:pt idx="825">
                  <c:v>53.834000000000003</c:v>
                </c:pt>
                <c:pt idx="826">
                  <c:v>53.834000000000003</c:v>
                </c:pt>
                <c:pt idx="827">
                  <c:v>53.658000000000001</c:v>
                </c:pt>
                <c:pt idx="828">
                  <c:v>53.658000000000001</c:v>
                </c:pt>
                <c:pt idx="829">
                  <c:v>53.57</c:v>
                </c:pt>
                <c:pt idx="830">
                  <c:v>53.57</c:v>
                </c:pt>
                <c:pt idx="831">
                  <c:v>53.481999999999999</c:v>
                </c:pt>
                <c:pt idx="832">
                  <c:v>53.481999999999999</c:v>
                </c:pt>
                <c:pt idx="833">
                  <c:v>53.393999999999998</c:v>
                </c:pt>
                <c:pt idx="834">
                  <c:v>53.393999999999998</c:v>
                </c:pt>
                <c:pt idx="835">
                  <c:v>53.393999999999998</c:v>
                </c:pt>
                <c:pt idx="836">
                  <c:v>53.305999999999997</c:v>
                </c:pt>
                <c:pt idx="837">
                  <c:v>53.305999999999997</c:v>
                </c:pt>
                <c:pt idx="838">
                  <c:v>53.305999999999997</c:v>
                </c:pt>
                <c:pt idx="839">
                  <c:v>53.305999999999997</c:v>
                </c:pt>
                <c:pt idx="840">
                  <c:v>53.216999999999999</c:v>
                </c:pt>
                <c:pt idx="841">
                  <c:v>53.216999999999999</c:v>
                </c:pt>
                <c:pt idx="842">
                  <c:v>53.128999999999998</c:v>
                </c:pt>
                <c:pt idx="843">
                  <c:v>53.128999999999998</c:v>
                </c:pt>
                <c:pt idx="844">
                  <c:v>53.128999999999998</c:v>
                </c:pt>
                <c:pt idx="845">
                  <c:v>53.128999999999998</c:v>
                </c:pt>
                <c:pt idx="846">
                  <c:v>53.128999999999998</c:v>
                </c:pt>
                <c:pt idx="847">
                  <c:v>53.04</c:v>
                </c:pt>
                <c:pt idx="848">
                  <c:v>53.04</c:v>
                </c:pt>
                <c:pt idx="849">
                  <c:v>53.04</c:v>
                </c:pt>
                <c:pt idx="850">
                  <c:v>52.95</c:v>
                </c:pt>
                <c:pt idx="851">
                  <c:v>52.95</c:v>
                </c:pt>
                <c:pt idx="852">
                  <c:v>52.95</c:v>
                </c:pt>
                <c:pt idx="853">
                  <c:v>52.95</c:v>
                </c:pt>
                <c:pt idx="854">
                  <c:v>52.95</c:v>
                </c:pt>
                <c:pt idx="855">
                  <c:v>52.860999999999997</c:v>
                </c:pt>
                <c:pt idx="856">
                  <c:v>52.860999999999997</c:v>
                </c:pt>
                <c:pt idx="857">
                  <c:v>52.860999999999997</c:v>
                </c:pt>
                <c:pt idx="858">
                  <c:v>52.771000000000001</c:v>
                </c:pt>
                <c:pt idx="859">
                  <c:v>52.771000000000001</c:v>
                </c:pt>
                <c:pt idx="860">
                  <c:v>52.771000000000001</c:v>
                </c:pt>
                <c:pt idx="861">
                  <c:v>52.771000000000001</c:v>
                </c:pt>
                <c:pt idx="862">
                  <c:v>52.680999999999997</c:v>
                </c:pt>
                <c:pt idx="863">
                  <c:v>52.680999999999997</c:v>
                </c:pt>
                <c:pt idx="864">
                  <c:v>52.591000000000001</c:v>
                </c:pt>
                <c:pt idx="865">
                  <c:v>52.591000000000001</c:v>
                </c:pt>
                <c:pt idx="866">
                  <c:v>52.591000000000001</c:v>
                </c:pt>
                <c:pt idx="867">
                  <c:v>52.591000000000001</c:v>
                </c:pt>
                <c:pt idx="868">
                  <c:v>52.591000000000001</c:v>
                </c:pt>
                <c:pt idx="869">
                  <c:v>52.591000000000001</c:v>
                </c:pt>
                <c:pt idx="870">
                  <c:v>52.5</c:v>
                </c:pt>
                <c:pt idx="871">
                  <c:v>52.5</c:v>
                </c:pt>
                <c:pt idx="872">
                  <c:v>52.5</c:v>
                </c:pt>
                <c:pt idx="873">
                  <c:v>52.5</c:v>
                </c:pt>
                <c:pt idx="874">
                  <c:v>52.5</c:v>
                </c:pt>
                <c:pt idx="875">
                  <c:v>52.5</c:v>
                </c:pt>
                <c:pt idx="876">
                  <c:v>52.5</c:v>
                </c:pt>
                <c:pt idx="877">
                  <c:v>52.5</c:v>
                </c:pt>
                <c:pt idx="878">
                  <c:v>52.5</c:v>
                </c:pt>
                <c:pt idx="879">
                  <c:v>52.5</c:v>
                </c:pt>
                <c:pt idx="880">
                  <c:v>52.5</c:v>
                </c:pt>
                <c:pt idx="881">
                  <c:v>52.5</c:v>
                </c:pt>
                <c:pt idx="882">
                  <c:v>52.5</c:v>
                </c:pt>
                <c:pt idx="883">
                  <c:v>52.5</c:v>
                </c:pt>
                <c:pt idx="884">
                  <c:v>52.5</c:v>
                </c:pt>
                <c:pt idx="885">
                  <c:v>52.5</c:v>
                </c:pt>
                <c:pt idx="886">
                  <c:v>52.5</c:v>
                </c:pt>
                <c:pt idx="887">
                  <c:v>52.405999999999999</c:v>
                </c:pt>
                <c:pt idx="888">
                  <c:v>52.405999999999999</c:v>
                </c:pt>
                <c:pt idx="889">
                  <c:v>52.405999999999999</c:v>
                </c:pt>
                <c:pt idx="890">
                  <c:v>52.405999999999999</c:v>
                </c:pt>
                <c:pt idx="891">
                  <c:v>52.405999999999999</c:v>
                </c:pt>
                <c:pt idx="892">
                  <c:v>52.405999999999999</c:v>
                </c:pt>
                <c:pt idx="893">
                  <c:v>52.405999999999999</c:v>
                </c:pt>
                <c:pt idx="894">
                  <c:v>52.405999999999999</c:v>
                </c:pt>
                <c:pt idx="895">
                  <c:v>52.405999999999999</c:v>
                </c:pt>
                <c:pt idx="896">
                  <c:v>52.405999999999999</c:v>
                </c:pt>
                <c:pt idx="897">
                  <c:v>52.405999999999999</c:v>
                </c:pt>
                <c:pt idx="898">
                  <c:v>52.405999999999999</c:v>
                </c:pt>
                <c:pt idx="899">
                  <c:v>52.308999999999997</c:v>
                </c:pt>
                <c:pt idx="900">
                  <c:v>52.308999999999997</c:v>
                </c:pt>
                <c:pt idx="901">
                  <c:v>52.308999999999997</c:v>
                </c:pt>
                <c:pt idx="902">
                  <c:v>52.210999999999999</c:v>
                </c:pt>
                <c:pt idx="903">
                  <c:v>52.210999999999999</c:v>
                </c:pt>
                <c:pt idx="904">
                  <c:v>52.210999999999999</c:v>
                </c:pt>
                <c:pt idx="905">
                  <c:v>52.210999999999999</c:v>
                </c:pt>
                <c:pt idx="906">
                  <c:v>52.210999999999999</c:v>
                </c:pt>
                <c:pt idx="907">
                  <c:v>52.210999999999999</c:v>
                </c:pt>
                <c:pt idx="908">
                  <c:v>52.210999999999999</c:v>
                </c:pt>
                <c:pt idx="909">
                  <c:v>52.210999999999999</c:v>
                </c:pt>
                <c:pt idx="910">
                  <c:v>52.210999999999999</c:v>
                </c:pt>
                <c:pt idx="911">
                  <c:v>52.210999999999999</c:v>
                </c:pt>
                <c:pt idx="912">
                  <c:v>52.109000000000002</c:v>
                </c:pt>
                <c:pt idx="913">
                  <c:v>52.109000000000002</c:v>
                </c:pt>
                <c:pt idx="914">
                  <c:v>52.109000000000002</c:v>
                </c:pt>
                <c:pt idx="915">
                  <c:v>52.109000000000002</c:v>
                </c:pt>
                <c:pt idx="916">
                  <c:v>52.109000000000002</c:v>
                </c:pt>
                <c:pt idx="917">
                  <c:v>52.109000000000002</c:v>
                </c:pt>
                <c:pt idx="918">
                  <c:v>52.109000000000002</c:v>
                </c:pt>
                <c:pt idx="919">
                  <c:v>52.006999999999998</c:v>
                </c:pt>
                <c:pt idx="920">
                  <c:v>52.006999999999998</c:v>
                </c:pt>
                <c:pt idx="921">
                  <c:v>52.006999999999998</c:v>
                </c:pt>
                <c:pt idx="922">
                  <c:v>51.904000000000003</c:v>
                </c:pt>
                <c:pt idx="923">
                  <c:v>51.904000000000003</c:v>
                </c:pt>
                <c:pt idx="924">
                  <c:v>51.904000000000003</c:v>
                </c:pt>
                <c:pt idx="925">
                  <c:v>51.801000000000002</c:v>
                </c:pt>
                <c:pt idx="926">
                  <c:v>51.801000000000002</c:v>
                </c:pt>
                <c:pt idx="927">
                  <c:v>51.801000000000002</c:v>
                </c:pt>
                <c:pt idx="928">
                  <c:v>51.801000000000002</c:v>
                </c:pt>
                <c:pt idx="929">
                  <c:v>51.697000000000003</c:v>
                </c:pt>
                <c:pt idx="930">
                  <c:v>51.697000000000003</c:v>
                </c:pt>
                <c:pt idx="931">
                  <c:v>51.594000000000001</c:v>
                </c:pt>
                <c:pt idx="932">
                  <c:v>51.594000000000001</c:v>
                </c:pt>
                <c:pt idx="933">
                  <c:v>51.491</c:v>
                </c:pt>
                <c:pt idx="934">
                  <c:v>51.491</c:v>
                </c:pt>
                <c:pt idx="935">
                  <c:v>51.491</c:v>
                </c:pt>
                <c:pt idx="936">
                  <c:v>51.491</c:v>
                </c:pt>
                <c:pt idx="937">
                  <c:v>51.387</c:v>
                </c:pt>
                <c:pt idx="938">
                  <c:v>51.387</c:v>
                </c:pt>
                <c:pt idx="939">
                  <c:v>51.283000000000001</c:v>
                </c:pt>
                <c:pt idx="940">
                  <c:v>51.283000000000001</c:v>
                </c:pt>
                <c:pt idx="941">
                  <c:v>51.179000000000002</c:v>
                </c:pt>
                <c:pt idx="942">
                  <c:v>51.179000000000002</c:v>
                </c:pt>
                <c:pt idx="943">
                  <c:v>51.179000000000002</c:v>
                </c:pt>
                <c:pt idx="944">
                  <c:v>50.970999999999997</c:v>
                </c:pt>
                <c:pt idx="945">
                  <c:v>50.970999999999997</c:v>
                </c:pt>
                <c:pt idx="946">
                  <c:v>50.970999999999997</c:v>
                </c:pt>
                <c:pt idx="947">
                  <c:v>50.866999999999997</c:v>
                </c:pt>
                <c:pt idx="948">
                  <c:v>50.866999999999997</c:v>
                </c:pt>
                <c:pt idx="949">
                  <c:v>50.762999999999998</c:v>
                </c:pt>
                <c:pt idx="950">
                  <c:v>50.762999999999998</c:v>
                </c:pt>
                <c:pt idx="951">
                  <c:v>50.762999999999998</c:v>
                </c:pt>
                <c:pt idx="952">
                  <c:v>50.658000000000001</c:v>
                </c:pt>
                <c:pt idx="953">
                  <c:v>50.658000000000001</c:v>
                </c:pt>
                <c:pt idx="954">
                  <c:v>50.554000000000002</c:v>
                </c:pt>
                <c:pt idx="955">
                  <c:v>50.554000000000002</c:v>
                </c:pt>
                <c:pt idx="956">
                  <c:v>50.554000000000002</c:v>
                </c:pt>
                <c:pt idx="957">
                  <c:v>50.554000000000002</c:v>
                </c:pt>
                <c:pt idx="958">
                  <c:v>50.554000000000002</c:v>
                </c:pt>
                <c:pt idx="959">
                  <c:v>50.554000000000002</c:v>
                </c:pt>
                <c:pt idx="960">
                  <c:v>50.448</c:v>
                </c:pt>
                <c:pt idx="961">
                  <c:v>50.448</c:v>
                </c:pt>
                <c:pt idx="962">
                  <c:v>50.343000000000004</c:v>
                </c:pt>
                <c:pt idx="963">
                  <c:v>50.343000000000004</c:v>
                </c:pt>
                <c:pt idx="964">
                  <c:v>50.343000000000004</c:v>
                </c:pt>
                <c:pt idx="965">
                  <c:v>50.238</c:v>
                </c:pt>
                <c:pt idx="966">
                  <c:v>50.238</c:v>
                </c:pt>
                <c:pt idx="967">
                  <c:v>50.131999999999998</c:v>
                </c:pt>
                <c:pt idx="968">
                  <c:v>50.131999999999998</c:v>
                </c:pt>
                <c:pt idx="969">
                  <c:v>50.131999999999998</c:v>
                </c:pt>
                <c:pt idx="970">
                  <c:v>50.026000000000003</c:v>
                </c:pt>
                <c:pt idx="971">
                  <c:v>50.026000000000003</c:v>
                </c:pt>
                <c:pt idx="972">
                  <c:v>50.026000000000003</c:v>
                </c:pt>
                <c:pt idx="973">
                  <c:v>49.92</c:v>
                </c:pt>
                <c:pt idx="974">
                  <c:v>49.92</c:v>
                </c:pt>
                <c:pt idx="975">
                  <c:v>49.92</c:v>
                </c:pt>
                <c:pt idx="976">
                  <c:v>49.814</c:v>
                </c:pt>
                <c:pt idx="977">
                  <c:v>49.814</c:v>
                </c:pt>
                <c:pt idx="978">
                  <c:v>49.707999999999998</c:v>
                </c:pt>
                <c:pt idx="979">
                  <c:v>49.707999999999998</c:v>
                </c:pt>
                <c:pt idx="980">
                  <c:v>49.707999999999998</c:v>
                </c:pt>
                <c:pt idx="981">
                  <c:v>49.707999999999998</c:v>
                </c:pt>
                <c:pt idx="982">
                  <c:v>49.600999999999999</c:v>
                </c:pt>
                <c:pt idx="983">
                  <c:v>49.600999999999999</c:v>
                </c:pt>
                <c:pt idx="984">
                  <c:v>49.600999999999999</c:v>
                </c:pt>
                <c:pt idx="985">
                  <c:v>49.600999999999999</c:v>
                </c:pt>
                <c:pt idx="986">
                  <c:v>49.600999999999999</c:v>
                </c:pt>
                <c:pt idx="987">
                  <c:v>49.600999999999999</c:v>
                </c:pt>
                <c:pt idx="988">
                  <c:v>49.600999999999999</c:v>
                </c:pt>
                <c:pt idx="989">
                  <c:v>49.493000000000002</c:v>
                </c:pt>
                <c:pt idx="990">
                  <c:v>49.493000000000002</c:v>
                </c:pt>
                <c:pt idx="991">
                  <c:v>49.493000000000002</c:v>
                </c:pt>
                <c:pt idx="992">
                  <c:v>49.384999999999998</c:v>
                </c:pt>
                <c:pt idx="993">
                  <c:v>49.384999999999998</c:v>
                </c:pt>
                <c:pt idx="994">
                  <c:v>49.384999999999998</c:v>
                </c:pt>
                <c:pt idx="995">
                  <c:v>49.277000000000001</c:v>
                </c:pt>
                <c:pt idx="996">
                  <c:v>49.277000000000001</c:v>
                </c:pt>
                <c:pt idx="997">
                  <c:v>49.277000000000001</c:v>
                </c:pt>
                <c:pt idx="998">
                  <c:v>49.277000000000001</c:v>
                </c:pt>
                <c:pt idx="999">
                  <c:v>49.277000000000001</c:v>
                </c:pt>
                <c:pt idx="1000">
                  <c:v>49.277000000000001</c:v>
                </c:pt>
                <c:pt idx="1001">
                  <c:v>49.277000000000001</c:v>
                </c:pt>
                <c:pt idx="1002">
                  <c:v>49.277000000000001</c:v>
                </c:pt>
                <c:pt idx="1003">
                  <c:v>49.277000000000001</c:v>
                </c:pt>
                <c:pt idx="1004">
                  <c:v>49.277000000000001</c:v>
                </c:pt>
                <c:pt idx="1005">
                  <c:v>49.277000000000001</c:v>
                </c:pt>
                <c:pt idx="1006">
                  <c:v>49.277000000000001</c:v>
                </c:pt>
                <c:pt idx="1007">
                  <c:v>49.277000000000001</c:v>
                </c:pt>
                <c:pt idx="1008">
                  <c:v>49.277000000000001</c:v>
                </c:pt>
                <c:pt idx="1009">
                  <c:v>49.277000000000001</c:v>
                </c:pt>
                <c:pt idx="1010">
                  <c:v>49.277000000000001</c:v>
                </c:pt>
                <c:pt idx="1011">
                  <c:v>49.277000000000001</c:v>
                </c:pt>
                <c:pt idx="1012">
                  <c:v>49.277000000000001</c:v>
                </c:pt>
                <c:pt idx="1013">
                  <c:v>49.277000000000001</c:v>
                </c:pt>
                <c:pt idx="1014">
                  <c:v>49.277000000000001</c:v>
                </c:pt>
                <c:pt idx="1015">
                  <c:v>49.16</c:v>
                </c:pt>
                <c:pt idx="1016">
                  <c:v>49.16</c:v>
                </c:pt>
                <c:pt idx="1017">
                  <c:v>49.16</c:v>
                </c:pt>
                <c:pt idx="1018">
                  <c:v>49.16</c:v>
                </c:pt>
                <c:pt idx="1019">
                  <c:v>49.16</c:v>
                </c:pt>
                <c:pt idx="1020">
                  <c:v>49.16</c:v>
                </c:pt>
                <c:pt idx="1021">
                  <c:v>49.040999999999997</c:v>
                </c:pt>
                <c:pt idx="1022">
                  <c:v>49.040999999999997</c:v>
                </c:pt>
                <c:pt idx="1023">
                  <c:v>49.040999999999997</c:v>
                </c:pt>
                <c:pt idx="1024">
                  <c:v>49.040999999999997</c:v>
                </c:pt>
                <c:pt idx="1025">
                  <c:v>49.040999999999997</c:v>
                </c:pt>
                <c:pt idx="1026">
                  <c:v>48.92</c:v>
                </c:pt>
                <c:pt idx="1027">
                  <c:v>48.92</c:v>
                </c:pt>
                <c:pt idx="1028">
                  <c:v>48.92</c:v>
                </c:pt>
                <c:pt idx="1029">
                  <c:v>48.92</c:v>
                </c:pt>
                <c:pt idx="1030">
                  <c:v>48.92</c:v>
                </c:pt>
                <c:pt idx="1031">
                  <c:v>48.92</c:v>
                </c:pt>
                <c:pt idx="1032">
                  <c:v>48.92</c:v>
                </c:pt>
                <c:pt idx="1033">
                  <c:v>48.92</c:v>
                </c:pt>
                <c:pt idx="1034">
                  <c:v>48.92</c:v>
                </c:pt>
                <c:pt idx="1035">
                  <c:v>48.92</c:v>
                </c:pt>
                <c:pt idx="1036">
                  <c:v>48.92</c:v>
                </c:pt>
                <c:pt idx="1037">
                  <c:v>48.92</c:v>
                </c:pt>
                <c:pt idx="1038">
                  <c:v>48.92</c:v>
                </c:pt>
                <c:pt idx="1039">
                  <c:v>48.793999999999997</c:v>
                </c:pt>
                <c:pt idx="1040">
                  <c:v>48.793999999999997</c:v>
                </c:pt>
                <c:pt idx="1041">
                  <c:v>48.793999999999997</c:v>
                </c:pt>
                <c:pt idx="1042">
                  <c:v>48.793999999999997</c:v>
                </c:pt>
                <c:pt idx="1043">
                  <c:v>48.793999999999997</c:v>
                </c:pt>
                <c:pt idx="1044">
                  <c:v>48.793999999999997</c:v>
                </c:pt>
                <c:pt idx="1045">
                  <c:v>48.793999999999997</c:v>
                </c:pt>
                <c:pt idx="1046">
                  <c:v>48.793999999999997</c:v>
                </c:pt>
                <c:pt idx="1047">
                  <c:v>48.793999999999997</c:v>
                </c:pt>
                <c:pt idx="1048">
                  <c:v>48.793999999999997</c:v>
                </c:pt>
                <c:pt idx="1049">
                  <c:v>48.793999999999997</c:v>
                </c:pt>
                <c:pt idx="1050">
                  <c:v>48.793999999999997</c:v>
                </c:pt>
                <c:pt idx="1051">
                  <c:v>48.793999999999997</c:v>
                </c:pt>
                <c:pt idx="1052">
                  <c:v>48.793999999999997</c:v>
                </c:pt>
                <c:pt idx="1053">
                  <c:v>48.793999999999997</c:v>
                </c:pt>
                <c:pt idx="1054">
                  <c:v>48.664000000000001</c:v>
                </c:pt>
                <c:pt idx="1055">
                  <c:v>48.664000000000001</c:v>
                </c:pt>
                <c:pt idx="1056">
                  <c:v>48.664000000000001</c:v>
                </c:pt>
                <c:pt idx="1057">
                  <c:v>48.664000000000001</c:v>
                </c:pt>
                <c:pt idx="1058">
                  <c:v>48.664000000000001</c:v>
                </c:pt>
                <c:pt idx="1059">
                  <c:v>48.664000000000001</c:v>
                </c:pt>
                <c:pt idx="1060">
                  <c:v>48.531999999999996</c:v>
                </c:pt>
                <c:pt idx="1061">
                  <c:v>48.531999999999996</c:v>
                </c:pt>
                <c:pt idx="1062">
                  <c:v>48.401000000000003</c:v>
                </c:pt>
                <c:pt idx="1063">
                  <c:v>48.401000000000003</c:v>
                </c:pt>
                <c:pt idx="1064">
                  <c:v>48.268999999999998</c:v>
                </c:pt>
                <c:pt idx="1065">
                  <c:v>48.268999999999998</c:v>
                </c:pt>
                <c:pt idx="1066">
                  <c:v>48.268999999999998</c:v>
                </c:pt>
                <c:pt idx="1067">
                  <c:v>48.268999999999998</c:v>
                </c:pt>
                <c:pt idx="1068">
                  <c:v>48.137</c:v>
                </c:pt>
                <c:pt idx="1069">
                  <c:v>48.137</c:v>
                </c:pt>
                <c:pt idx="1070">
                  <c:v>48.137</c:v>
                </c:pt>
                <c:pt idx="1071">
                  <c:v>48.137</c:v>
                </c:pt>
                <c:pt idx="1072">
                  <c:v>48.137</c:v>
                </c:pt>
                <c:pt idx="1073">
                  <c:v>48.003999999999998</c:v>
                </c:pt>
                <c:pt idx="1074">
                  <c:v>48.003999999999998</c:v>
                </c:pt>
                <c:pt idx="1075">
                  <c:v>48.003999999999998</c:v>
                </c:pt>
                <c:pt idx="1076">
                  <c:v>48.003999999999998</c:v>
                </c:pt>
                <c:pt idx="1077">
                  <c:v>48.003999999999998</c:v>
                </c:pt>
                <c:pt idx="1078">
                  <c:v>48.003999999999998</c:v>
                </c:pt>
                <c:pt idx="1079">
                  <c:v>48.003999999999998</c:v>
                </c:pt>
                <c:pt idx="1080">
                  <c:v>48.003999999999998</c:v>
                </c:pt>
                <c:pt idx="1081">
                  <c:v>48.003999999999998</c:v>
                </c:pt>
                <c:pt idx="1082">
                  <c:v>48.003999999999998</c:v>
                </c:pt>
                <c:pt idx="1083">
                  <c:v>48.003999999999998</c:v>
                </c:pt>
                <c:pt idx="1084">
                  <c:v>48.003999999999998</c:v>
                </c:pt>
                <c:pt idx="1085">
                  <c:v>48.003999999999998</c:v>
                </c:pt>
                <c:pt idx="1086">
                  <c:v>47.865000000000002</c:v>
                </c:pt>
                <c:pt idx="1087">
                  <c:v>47.865000000000002</c:v>
                </c:pt>
                <c:pt idx="1088">
                  <c:v>47.865000000000002</c:v>
                </c:pt>
                <c:pt idx="1089">
                  <c:v>47.865000000000002</c:v>
                </c:pt>
                <c:pt idx="1090">
                  <c:v>47.865000000000002</c:v>
                </c:pt>
                <c:pt idx="1091">
                  <c:v>47.865000000000002</c:v>
                </c:pt>
                <c:pt idx="1092">
                  <c:v>47.865000000000002</c:v>
                </c:pt>
                <c:pt idx="1093">
                  <c:v>47.865000000000002</c:v>
                </c:pt>
                <c:pt idx="1094">
                  <c:v>47.865000000000002</c:v>
                </c:pt>
                <c:pt idx="1095">
                  <c:v>47.865000000000002</c:v>
                </c:pt>
                <c:pt idx="1096">
                  <c:v>47.865000000000002</c:v>
                </c:pt>
                <c:pt idx="1097">
                  <c:v>47.865000000000002</c:v>
                </c:pt>
                <c:pt idx="1098">
                  <c:v>47.865000000000002</c:v>
                </c:pt>
                <c:pt idx="1099">
                  <c:v>47.865000000000002</c:v>
                </c:pt>
                <c:pt idx="1100">
                  <c:v>47.865000000000002</c:v>
                </c:pt>
                <c:pt idx="1101">
                  <c:v>47.865000000000002</c:v>
                </c:pt>
                <c:pt idx="1102">
                  <c:v>47.865000000000002</c:v>
                </c:pt>
                <c:pt idx="1103">
                  <c:v>47.865000000000002</c:v>
                </c:pt>
                <c:pt idx="1104">
                  <c:v>47.865000000000002</c:v>
                </c:pt>
                <c:pt idx="1105">
                  <c:v>47.865000000000002</c:v>
                </c:pt>
                <c:pt idx="1106">
                  <c:v>47.865000000000002</c:v>
                </c:pt>
                <c:pt idx="1107">
                  <c:v>47.865000000000002</c:v>
                </c:pt>
                <c:pt idx="1108">
                  <c:v>47.865000000000002</c:v>
                </c:pt>
                <c:pt idx="1109">
                  <c:v>47.865000000000002</c:v>
                </c:pt>
                <c:pt idx="1110">
                  <c:v>47.865000000000002</c:v>
                </c:pt>
                <c:pt idx="1111">
                  <c:v>47.865000000000002</c:v>
                </c:pt>
                <c:pt idx="1112">
                  <c:v>47.865000000000002</c:v>
                </c:pt>
                <c:pt idx="1113">
                  <c:v>47.865000000000002</c:v>
                </c:pt>
                <c:pt idx="1114">
                  <c:v>47.865000000000002</c:v>
                </c:pt>
                <c:pt idx="1115">
                  <c:v>47.865000000000002</c:v>
                </c:pt>
                <c:pt idx="1116">
                  <c:v>47.865000000000002</c:v>
                </c:pt>
                <c:pt idx="1117">
                  <c:v>47.865000000000002</c:v>
                </c:pt>
                <c:pt idx="1118">
                  <c:v>47.865000000000002</c:v>
                </c:pt>
                <c:pt idx="1119">
                  <c:v>47.707999999999998</c:v>
                </c:pt>
                <c:pt idx="1120">
                  <c:v>47.707999999999998</c:v>
                </c:pt>
                <c:pt idx="1121">
                  <c:v>47.707999999999998</c:v>
                </c:pt>
                <c:pt idx="1122">
                  <c:v>47.707999999999998</c:v>
                </c:pt>
                <c:pt idx="1123">
                  <c:v>47.548999999999999</c:v>
                </c:pt>
                <c:pt idx="1124">
                  <c:v>47.548999999999999</c:v>
                </c:pt>
                <c:pt idx="1125">
                  <c:v>47.548999999999999</c:v>
                </c:pt>
                <c:pt idx="1126">
                  <c:v>47.548999999999999</c:v>
                </c:pt>
                <c:pt idx="1127">
                  <c:v>47.548999999999999</c:v>
                </c:pt>
                <c:pt idx="1128">
                  <c:v>47.548999999999999</c:v>
                </c:pt>
                <c:pt idx="1129">
                  <c:v>47.548999999999999</c:v>
                </c:pt>
                <c:pt idx="1130">
                  <c:v>47.548999999999999</c:v>
                </c:pt>
                <c:pt idx="1131">
                  <c:v>47.548999999999999</c:v>
                </c:pt>
                <c:pt idx="1132">
                  <c:v>47.548999999999999</c:v>
                </c:pt>
                <c:pt idx="1133">
                  <c:v>47.548999999999999</c:v>
                </c:pt>
                <c:pt idx="1134">
                  <c:v>47.548999999999999</c:v>
                </c:pt>
                <c:pt idx="1135">
                  <c:v>47.548999999999999</c:v>
                </c:pt>
                <c:pt idx="1136">
                  <c:v>47.548999999999999</c:v>
                </c:pt>
                <c:pt idx="1137">
                  <c:v>47.548999999999999</c:v>
                </c:pt>
                <c:pt idx="1138">
                  <c:v>47.383000000000003</c:v>
                </c:pt>
                <c:pt idx="1139">
                  <c:v>47.383000000000003</c:v>
                </c:pt>
                <c:pt idx="1140">
                  <c:v>47.383000000000003</c:v>
                </c:pt>
                <c:pt idx="1141">
                  <c:v>47.383000000000003</c:v>
                </c:pt>
                <c:pt idx="1142">
                  <c:v>47.215000000000003</c:v>
                </c:pt>
                <c:pt idx="1143">
                  <c:v>47.215000000000003</c:v>
                </c:pt>
                <c:pt idx="1144">
                  <c:v>47.048000000000002</c:v>
                </c:pt>
                <c:pt idx="1145">
                  <c:v>47.048000000000002</c:v>
                </c:pt>
                <c:pt idx="1146">
                  <c:v>47.048000000000002</c:v>
                </c:pt>
                <c:pt idx="1147">
                  <c:v>47.048000000000002</c:v>
                </c:pt>
                <c:pt idx="1148">
                  <c:v>47.048000000000002</c:v>
                </c:pt>
                <c:pt idx="1149">
                  <c:v>47.048000000000002</c:v>
                </c:pt>
                <c:pt idx="1150">
                  <c:v>47.048000000000002</c:v>
                </c:pt>
                <c:pt idx="1151">
                  <c:v>47.048000000000002</c:v>
                </c:pt>
                <c:pt idx="1152">
                  <c:v>47.048000000000002</c:v>
                </c:pt>
                <c:pt idx="1153">
                  <c:v>47.048000000000002</c:v>
                </c:pt>
                <c:pt idx="1154">
                  <c:v>46.875999999999998</c:v>
                </c:pt>
                <c:pt idx="1155">
                  <c:v>46.875999999999998</c:v>
                </c:pt>
                <c:pt idx="1156">
                  <c:v>46.875999999999998</c:v>
                </c:pt>
                <c:pt idx="1157">
                  <c:v>46.875999999999998</c:v>
                </c:pt>
                <c:pt idx="1158">
                  <c:v>46.875999999999998</c:v>
                </c:pt>
                <c:pt idx="1159">
                  <c:v>46.875999999999998</c:v>
                </c:pt>
                <c:pt idx="1160">
                  <c:v>46.875999999999998</c:v>
                </c:pt>
                <c:pt idx="1161">
                  <c:v>46.875999999999998</c:v>
                </c:pt>
                <c:pt idx="1162">
                  <c:v>46.875999999999998</c:v>
                </c:pt>
                <c:pt idx="1163">
                  <c:v>46.875999999999998</c:v>
                </c:pt>
                <c:pt idx="1164">
                  <c:v>46.875999999999998</c:v>
                </c:pt>
                <c:pt idx="1165">
                  <c:v>46.875999999999998</c:v>
                </c:pt>
                <c:pt idx="1166">
                  <c:v>46.875999999999998</c:v>
                </c:pt>
                <c:pt idx="1167">
                  <c:v>46.875999999999998</c:v>
                </c:pt>
                <c:pt idx="1168">
                  <c:v>46.875999999999998</c:v>
                </c:pt>
                <c:pt idx="1169">
                  <c:v>46.694000000000003</c:v>
                </c:pt>
                <c:pt idx="1170">
                  <c:v>46.694000000000003</c:v>
                </c:pt>
                <c:pt idx="1171">
                  <c:v>46.694000000000003</c:v>
                </c:pt>
                <c:pt idx="1172">
                  <c:v>46.694000000000003</c:v>
                </c:pt>
                <c:pt idx="1173">
                  <c:v>46.694000000000003</c:v>
                </c:pt>
                <c:pt idx="1174">
                  <c:v>46.694000000000003</c:v>
                </c:pt>
                <c:pt idx="1175">
                  <c:v>46.694000000000003</c:v>
                </c:pt>
                <c:pt idx="1176">
                  <c:v>46.694000000000003</c:v>
                </c:pt>
                <c:pt idx="1177">
                  <c:v>46.506999999999998</c:v>
                </c:pt>
                <c:pt idx="1178">
                  <c:v>46.506999999999998</c:v>
                </c:pt>
                <c:pt idx="1179">
                  <c:v>46.506999999999998</c:v>
                </c:pt>
                <c:pt idx="1180">
                  <c:v>46.506999999999998</c:v>
                </c:pt>
                <c:pt idx="1181">
                  <c:v>46.506999999999998</c:v>
                </c:pt>
                <c:pt idx="1182">
                  <c:v>46.506999999999998</c:v>
                </c:pt>
                <c:pt idx="1183">
                  <c:v>46.506999999999998</c:v>
                </c:pt>
                <c:pt idx="1184">
                  <c:v>46.506999999999998</c:v>
                </c:pt>
                <c:pt idx="1185">
                  <c:v>46.506999999999998</c:v>
                </c:pt>
                <c:pt idx="1186">
                  <c:v>46.314999999999998</c:v>
                </c:pt>
                <c:pt idx="1187">
                  <c:v>46.314999999999998</c:v>
                </c:pt>
                <c:pt idx="1188">
                  <c:v>46.314999999999998</c:v>
                </c:pt>
                <c:pt idx="1189">
                  <c:v>46.314999999999998</c:v>
                </c:pt>
                <c:pt idx="1190">
                  <c:v>46.314999999999998</c:v>
                </c:pt>
                <c:pt idx="1191">
                  <c:v>46.314999999999998</c:v>
                </c:pt>
                <c:pt idx="1192">
                  <c:v>46.314999999999998</c:v>
                </c:pt>
                <c:pt idx="1193">
                  <c:v>46.314999999999998</c:v>
                </c:pt>
                <c:pt idx="1194">
                  <c:v>46.115000000000002</c:v>
                </c:pt>
                <c:pt idx="1195">
                  <c:v>46.115000000000002</c:v>
                </c:pt>
                <c:pt idx="1196">
                  <c:v>46.115000000000002</c:v>
                </c:pt>
                <c:pt idx="1197">
                  <c:v>46.115000000000002</c:v>
                </c:pt>
                <c:pt idx="1198">
                  <c:v>46.115000000000002</c:v>
                </c:pt>
                <c:pt idx="1199">
                  <c:v>46.115000000000002</c:v>
                </c:pt>
                <c:pt idx="1200">
                  <c:v>46.115000000000002</c:v>
                </c:pt>
                <c:pt idx="1201">
                  <c:v>46.115000000000002</c:v>
                </c:pt>
                <c:pt idx="1202">
                  <c:v>46.115000000000002</c:v>
                </c:pt>
                <c:pt idx="1203">
                  <c:v>46.115000000000002</c:v>
                </c:pt>
                <c:pt idx="1204">
                  <c:v>46.115000000000002</c:v>
                </c:pt>
                <c:pt idx="1205">
                  <c:v>46.115000000000002</c:v>
                </c:pt>
                <c:pt idx="1206">
                  <c:v>46.115000000000002</c:v>
                </c:pt>
                <c:pt idx="1207">
                  <c:v>46.115000000000002</c:v>
                </c:pt>
                <c:pt idx="1208">
                  <c:v>46.115000000000002</c:v>
                </c:pt>
                <c:pt idx="1209">
                  <c:v>46.115000000000002</c:v>
                </c:pt>
                <c:pt idx="1210">
                  <c:v>46.115000000000002</c:v>
                </c:pt>
                <c:pt idx="1211">
                  <c:v>46.115000000000002</c:v>
                </c:pt>
                <c:pt idx="1212">
                  <c:v>46.115000000000002</c:v>
                </c:pt>
                <c:pt idx="1213">
                  <c:v>46.115000000000002</c:v>
                </c:pt>
                <c:pt idx="1214">
                  <c:v>46.115000000000002</c:v>
                </c:pt>
                <c:pt idx="1215">
                  <c:v>46.115000000000002</c:v>
                </c:pt>
                <c:pt idx="1216">
                  <c:v>46.115000000000002</c:v>
                </c:pt>
                <c:pt idx="1217">
                  <c:v>46.115000000000002</c:v>
                </c:pt>
                <c:pt idx="1218">
                  <c:v>45.871000000000002</c:v>
                </c:pt>
                <c:pt idx="1219">
                  <c:v>45.871000000000002</c:v>
                </c:pt>
                <c:pt idx="1220">
                  <c:v>45.871000000000002</c:v>
                </c:pt>
                <c:pt idx="1221">
                  <c:v>45.871000000000002</c:v>
                </c:pt>
                <c:pt idx="1222">
                  <c:v>45.871000000000002</c:v>
                </c:pt>
                <c:pt idx="1223">
                  <c:v>45.871000000000002</c:v>
                </c:pt>
                <c:pt idx="1224">
                  <c:v>45.871000000000002</c:v>
                </c:pt>
                <c:pt idx="1225">
                  <c:v>45.871000000000002</c:v>
                </c:pt>
                <c:pt idx="1226">
                  <c:v>45.871000000000002</c:v>
                </c:pt>
                <c:pt idx="1227">
                  <c:v>45.871000000000002</c:v>
                </c:pt>
                <c:pt idx="1228">
                  <c:v>45.871000000000002</c:v>
                </c:pt>
                <c:pt idx="1229">
                  <c:v>45.871000000000002</c:v>
                </c:pt>
                <c:pt idx="1230">
                  <c:v>45.871000000000002</c:v>
                </c:pt>
                <c:pt idx="1231">
                  <c:v>45.871000000000002</c:v>
                </c:pt>
                <c:pt idx="1232">
                  <c:v>45.871000000000002</c:v>
                </c:pt>
                <c:pt idx="1233">
                  <c:v>45.871000000000002</c:v>
                </c:pt>
                <c:pt idx="1234">
                  <c:v>45.871000000000002</c:v>
                </c:pt>
                <c:pt idx="1235">
                  <c:v>45.871000000000002</c:v>
                </c:pt>
                <c:pt idx="1236">
                  <c:v>45.871000000000002</c:v>
                </c:pt>
                <c:pt idx="1237">
                  <c:v>45.871000000000002</c:v>
                </c:pt>
                <c:pt idx="1238">
                  <c:v>45.871000000000002</c:v>
                </c:pt>
                <c:pt idx="1239">
                  <c:v>45.871000000000002</c:v>
                </c:pt>
                <c:pt idx="1240">
                  <c:v>45.871000000000002</c:v>
                </c:pt>
                <c:pt idx="1241">
                  <c:v>45.871000000000002</c:v>
                </c:pt>
                <c:pt idx="1242">
                  <c:v>45.581000000000003</c:v>
                </c:pt>
                <c:pt idx="1243">
                  <c:v>45.581000000000003</c:v>
                </c:pt>
                <c:pt idx="1244">
                  <c:v>45.581000000000003</c:v>
                </c:pt>
                <c:pt idx="1245">
                  <c:v>45.581000000000003</c:v>
                </c:pt>
                <c:pt idx="1246">
                  <c:v>45.581000000000003</c:v>
                </c:pt>
                <c:pt idx="1247">
                  <c:v>45.581000000000003</c:v>
                </c:pt>
                <c:pt idx="1248">
                  <c:v>45.581000000000003</c:v>
                </c:pt>
                <c:pt idx="1249">
                  <c:v>45.581000000000003</c:v>
                </c:pt>
                <c:pt idx="1250">
                  <c:v>45.581000000000003</c:v>
                </c:pt>
                <c:pt idx="1251">
                  <c:v>45.581000000000003</c:v>
                </c:pt>
                <c:pt idx="1252">
                  <c:v>45.581000000000003</c:v>
                </c:pt>
                <c:pt idx="1253">
                  <c:v>45.581000000000003</c:v>
                </c:pt>
                <c:pt idx="1254">
                  <c:v>45.581000000000003</c:v>
                </c:pt>
                <c:pt idx="1255">
                  <c:v>45.581000000000003</c:v>
                </c:pt>
                <c:pt idx="1256">
                  <c:v>45.581000000000003</c:v>
                </c:pt>
                <c:pt idx="1257">
                  <c:v>45.581000000000003</c:v>
                </c:pt>
                <c:pt idx="1258">
                  <c:v>45.26</c:v>
                </c:pt>
                <c:pt idx="1259">
                  <c:v>45.26</c:v>
                </c:pt>
                <c:pt idx="1260">
                  <c:v>45.26</c:v>
                </c:pt>
                <c:pt idx="1261">
                  <c:v>45.26</c:v>
                </c:pt>
                <c:pt idx="1262">
                  <c:v>44.932000000000002</c:v>
                </c:pt>
                <c:pt idx="1263">
                  <c:v>44.932000000000002</c:v>
                </c:pt>
                <c:pt idx="1264">
                  <c:v>44.932000000000002</c:v>
                </c:pt>
                <c:pt idx="1265">
                  <c:v>44.932000000000002</c:v>
                </c:pt>
                <c:pt idx="1266">
                  <c:v>44.932000000000002</c:v>
                </c:pt>
                <c:pt idx="1267">
                  <c:v>44.932000000000002</c:v>
                </c:pt>
                <c:pt idx="1268">
                  <c:v>44.594000000000001</c:v>
                </c:pt>
                <c:pt idx="1269">
                  <c:v>44.594000000000001</c:v>
                </c:pt>
                <c:pt idx="1270">
                  <c:v>44.594000000000001</c:v>
                </c:pt>
                <c:pt idx="1271">
                  <c:v>44.594000000000001</c:v>
                </c:pt>
                <c:pt idx="1272">
                  <c:v>44.250999999999998</c:v>
                </c:pt>
                <c:pt idx="1273">
                  <c:v>44.250999999999998</c:v>
                </c:pt>
                <c:pt idx="1274">
                  <c:v>44.250999999999998</c:v>
                </c:pt>
                <c:pt idx="1275">
                  <c:v>44.250999999999998</c:v>
                </c:pt>
                <c:pt idx="1276">
                  <c:v>44.250999999999998</c:v>
                </c:pt>
                <c:pt idx="1277">
                  <c:v>44.250999999999998</c:v>
                </c:pt>
                <c:pt idx="1278">
                  <c:v>44.250999999999998</c:v>
                </c:pt>
                <c:pt idx="1279">
                  <c:v>44.250999999999998</c:v>
                </c:pt>
                <c:pt idx="1280">
                  <c:v>44.250999999999998</c:v>
                </c:pt>
                <c:pt idx="1281">
                  <c:v>44.250999999999998</c:v>
                </c:pt>
                <c:pt idx="1282">
                  <c:v>44.250999999999998</c:v>
                </c:pt>
                <c:pt idx="1283">
                  <c:v>44.250999999999998</c:v>
                </c:pt>
                <c:pt idx="1284">
                  <c:v>44.250999999999998</c:v>
                </c:pt>
                <c:pt idx="1285">
                  <c:v>44.250999999999998</c:v>
                </c:pt>
                <c:pt idx="1286">
                  <c:v>44.250999999999998</c:v>
                </c:pt>
                <c:pt idx="1287">
                  <c:v>44.250999999999998</c:v>
                </c:pt>
                <c:pt idx="1288">
                  <c:v>44.250999999999998</c:v>
                </c:pt>
                <c:pt idx="1289">
                  <c:v>44.250999999999998</c:v>
                </c:pt>
                <c:pt idx="1290">
                  <c:v>44.250999999999998</c:v>
                </c:pt>
                <c:pt idx="1291">
                  <c:v>44.250999999999998</c:v>
                </c:pt>
                <c:pt idx="1292">
                  <c:v>44.250999999999998</c:v>
                </c:pt>
                <c:pt idx="1293">
                  <c:v>44.250999999999998</c:v>
                </c:pt>
                <c:pt idx="1294">
                  <c:v>44.250999999999998</c:v>
                </c:pt>
                <c:pt idx="1295">
                  <c:v>44.250999999999998</c:v>
                </c:pt>
                <c:pt idx="1296">
                  <c:v>44.250999999999998</c:v>
                </c:pt>
                <c:pt idx="1297">
                  <c:v>44.250999999999998</c:v>
                </c:pt>
                <c:pt idx="1298">
                  <c:v>44.250999999999998</c:v>
                </c:pt>
                <c:pt idx="1299">
                  <c:v>44.250999999999998</c:v>
                </c:pt>
                <c:pt idx="1300">
                  <c:v>43.808999999999997</c:v>
                </c:pt>
                <c:pt idx="1301">
                  <c:v>43.808999999999997</c:v>
                </c:pt>
                <c:pt idx="1302">
                  <c:v>43.808999999999997</c:v>
                </c:pt>
                <c:pt idx="1303">
                  <c:v>43.808999999999997</c:v>
                </c:pt>
                <c:pt idx="1304">
                  <c:v>43.808999999999997</c:v>
                </c:pt>
                <c:pt idx="1305">
                  <c:v>43.808999999999997</c:v>
                </c:pt>
                <c:pt idx="1306">
                  <c:v>43.808999999999997</c:v>
                </c:pt>
                <c:pt idx="1307">
                  <c:v>43.808999999999997</c:v>
                </c:pt>
                <c:pt idx="1308">
                  <c:v>43.808999999999997</c:v>
                </c:pt>
                <c:pt idx="1309">
                  <c:v>43.808999999999997</c:v>
                </c:pt>
                <c:pt idx="1310">
                  <c:v>43.808999999999997</c:v>
                </c:pt>
                <c:pt idx="1311">
                  <c:v>43.808999999999997</c:v>
                </c:pt>
                <c:pt idx="1312">
                  <c:v>43.808999999999997</c:v>
                </c:pt>
                <c:pt idx="1313">
                  <c:v>43.808999999999997</c:v>
                </c:pt>
                <c:pt idx="1314">
                  <c:v>43.808999999999997</c:v>
                </c:pt>
                <c:pt idx="1315">
                  <c:v>43.808999999999997</c:v>
                </c:pt>
                <c:pt idx="1316">
                  <c:v>43.808999999999997</c:v>
                </c:pt>
                <c:pt idx="1317">
                  <c:v>43.808999999999997</c:v>
                </c:pt>
                <c:pt idx="1318">
                  <c:v>43.808999999999997</c:v>
                </c:pt>
                <c:pt idx="1319">
                  <c:v>43.808999999999997</c:v>
                </c:pt>
                <c:pt idx="1320">
                  <c:v>43.808999999999997</c:v>
                </c:pt>
                <c:pt idx="1321">
                  <c:v>43.808999999999997</c:v>
                </c:pt>
                <c:pt idx="1322">
                  <c:v>43.808999999999997</c:v>
                </c:pt>
                <c:pt idx="1323">
                  <c:v>43.808999999999997</c:v>
                </c:pt>
                <c:pt idx="1324">
                  <c:v>43.808999999999997</c:v>
                </c:pt>
                <c:pt idx="1325">
                  <c:v>43.808999999999997</c:v>
                </c:pt>
                <c:pt idx="1326">
                  <c:v>43.808999999999997</c:v>
                </c:pt>
                <c:pt idx="1327">
                  <c:v>43.808999999999997</c:v>
                </c:pt>
                <c:pt idx="1328">
                  <c:v>43.808999999999997</c:v>
                </c:pt>
                <c:pt idx="1329">
                  <c:v>43.808999999999997</c:v>
                </c:pt>
                <c:pt idx="1330">
                  <c:v>43.808999999999997</c:v>
                </c:pt>
                <c:pt idx="1331">
                  <c:v>43.808999999999997</c:v>
                </c:pt>
                <c:pt idx="1332">
                  <c:v>43.808999999999997</c:v>
                </c:pt>
                <c:pt idx="1333">
                  <c:v>43.808999999999997</c:v>
                </c:pt>
                <c:pt idx="1334">
                  <c:v>43.808999999999997</c:v>
                </c:pt>
                <c:pt idx="1335">
                  <c:v>43.808999999999997</c:v>
                </c:pt>
                <c:pt idx="1336">
                  <c:v>43.808999999999997</c:v>
                </c:pt>
                <c:pt idx="1337">
                  <c:v>43.808999999999997</c:v>
                </c:pt>
                <c:pt idx="1338">
                  <c:v>43.808999999999997</c:v>
                </c:pt>
                <c:pt idx="1339">
                  <c:v>43.808999999999997</c:v>
                </c:pt>
                <c:pt idx="1340">
                  <c:v>43.808999999999997</c:v>
                </c:pt>
                <c:pt idx="1341">
                  <c:v>43.808999999999997</c:v>
                </c:pt>
                <c:pt idx="1342">
                  <c:v>43.808999999999997</c:v>
                </c:pt>
                <c:pt idx="1343">
                  <c:v>43.808999999999997</c:v>
                </c:pt>
                <c:pt idx="1344">
                  <c:v>43.808999999999997</c:v>
                </c:pt>
                <c:pt idx="1345">
                  <c:v>43.808999999999997</c:v>
                </c:pt>
                <c:pt idx="1346">
                  <c:v>42.933</c:v>
                </c:pt>
                <c:pt idx="1347">
                  <c:v>42.933</c:v>
                </c:pt>
                <c:pt idx="1348">
                  <c:v>42.933</c:v>
                </c:pt>
                <c:pt idx="1349">
                  <c:v>42.933</c:v>
                </c:pt>
                <c:pt idx="1350">
                  <c:v>42.933</c:v>
                </c:pt>
                <c:pt idx="1351">
                  <c:v>42.933</c:v>
                </c:pt>
                <c:pt idx="1352">
                  <c:v>41.978000000000002</c:v>
                </c:pt>
                <c:pt idx="1353">
                  <c:v>41.978000000000002</c:v>
                </c:pt>
                <c:pt idx="1354">
                  <c:v>41.978000000000002</c:v>
                </c:pt>
                <c:pt idx="1355">
                  <c:v>41.978000000000002</c:v>
                </c:pt>
                <c:pt idx="1356">
                  <c:v>41.978000000000002</c:v>
                </c:pt>
                <c:pt idx="1357">
                  <c:v>41.978000000000002</c:v>
                </c:pt>
                <c:pt idx="1358">
                  <c:v>41.978000000000002</c:v>
                </c:pt>
                <c:pt idx="1359">
                  <c:v>41.978000000000002</c:v>
                </c:pt>
                <c:pt idx="1360">
                  <c:v>41.978000000000002</c:v>
                </c:pt>
                <c:pt idx="1361">
                  <c:v>41.978000000000002</c:v>
                </c:pt>
                <c:pt idx="1362">
                  <c:v>41.978000000000002</c:v>
                </c:pt>
                <c:pt idx="1363">
                  <c:v>41.978000000000002</c:v>
                </c:pt>
                <c:pt idx="1364">
                  <c:v>41.978000000000002</c:v>
                </c:pt>
                <c:pt idx="1365">
                  <c:v>41.978000000000002</c:v>
                </c:pt>
                <c:pt idx="1366">
                  <c:v>41.978000000000002</c:v>
                </c:pt>
                <c:pt idx="1367">
                  <c:v>41.978000000000002</c:v>
                </c:pt>
                <c:pt idx="1368">
                  <c:v>41.978000000000002</c:v>
                </c:pt>
                <c:pt idx="1369">
                  <c:v>41.978000000000002</c:v>
                </c:pt>
                <c:pt idx="1370">
                  <c:v>41.978000000000002</c:v>
                </c:pt>
                <c:pt idx="1371">
                  <c:v>41.978000000000002</c:v>
                </c:pt>
                <c:pt idx="1372">
                  <c:v>41.978000000000002</c:v>
                </c:pt>
                <c:pt idx="1373">
                  <c:v>41.978000000000002</c:v>
                </c:pt>
                <c:pt idx="1374">
                  <c:v>41.978000000000002</c:v>
                </c:pt>
                <c:pt idx="1375">
                  <c:v>41.978000000000002</c:v>
                </c:pt>
                <c:pt idx="1376">
                  <c:v>41.978000000000002</c:v>
                </c:pt>
                <c:pt idx="1377">
                  <c:v>41.978000000000002</c:v>
                </c:pt>
                <c:pt idx="1378">
                  <c:v>41.978000000000002</c:v>
                </c:pt>
                <c:pt idx="1379">
                  <c:v>41.978000000000002</c:v>
                </c:pt>
                <c:pt idx="1380">
                  <c:v>41.978000000000002</c:v>
                </c:pt>
                <c:pt idx="1381">
                  <c:v>41.978000000000002</c:v>
                </c:pt>
                <c:pt idx="1382">
                  <c:v>41.978000000000002</c:v>
                </c:pt>
                <c:pt idx="1383">
                  <c:v>41.978000000000002</c:v>
                </c:pt>
                <c:pt idx="1384">
                  <c:v>41.978000000000002</c:v>
                </c:pt>
                <c:pt idx="1385">
                  <c:v>41.978000000000002</c:v>
                </c:pt>
                <c:pt idx="1386">
                  <c:v>41.978000000000002</c:v>
                </c:pt>
                <c:pt idx="1387">
                  <c:v>41.978000000000002</c:v>
                </c:pt>
                <c:pt idx="1388">
                  <c:v>41.978000000000002</c:v>
                </c:pt>
                <c:pt idx="1389">
                  <c:v>41.978000000000002</c:v>
                </c:pt>
                <c:pt idx="1390">
                  <c:v>41.978000000000002</c:v>
                </c:pt>
                <c:pt idx="1391">
                  <c:v>41.978000000000002</c:v>
                </c:pt>
                <c:pt idx="1392">
                  <c:v>41.978000000000002</c:v>
                </c:pt>
                <c:pt idx="1393">
                  <c:v>41.978000000000002</c:v>
                </c:pt>
                <c:pt idx="1394">
                  <c:v>41.978000000000002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  Age ≥ 55 years (n=2786)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0.23</c:v>
                </c:pt>
                <c:pt idx="4">
                  <c:v>0.23</c:v>
                </c:pt>
                <c:pt idx="5">
                  <c:v>0.29599999999999999</c:v>
                </c:pt>
                <c:pt idx="6">
                  <c:v>0.29599999999999999</c:v>
                </c:pt>
                <c:pt idx="7">
                  <c:v>0.32900000000000001</c:v>
                </c:pt>
                <c:pt idx="8">
                  <c:v>0.32900000000000001</c:v>
                </c:pt>
                <c:pt idx="9">
                  <c:v>0.36099999999999999</c:v>
                </c:pt>
                <c:pt idx="10">
                  <c:v>0.36099999999999999</c:v>
                </c:pt>
                <c:pt idx="11">
                  <c:v>0.39400000000000002</c:v>
                </c:pt>
                <c:pt idx="12">
                  <c:v>0.39400000000000002</c:v>
                </c:pt>
                <c:pt idx="13">
                  <c:v>0.42699999999999999</c:v>
                </c:pt>
                <c:pt idx="14">
                  <c:v>0.42699999999999999</c:v>
                </c:pt>
                <c:pt idx="15">
                  <c:v>0.49299999999999999</c:v>
                </c:pt>
                <c:pt idx="16">
                  <c:v>0.49299999999999999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0.88700000000000001</c:v>
                </c:pt>
                <c:pt idx="34">
                  <c:v>0.88700000000000001</c:v>
                </c:pt>
                <c:pt idx="35">
                  <c:v>0.92</c:v>
                </c:pt>
                <c:pt idx="36">
                  <c:v>0.92</c:v>
                </c:pt>
                <c:pt idx="37">
                  <c:v>0.95299999999999996</c:v>
                </c:pt>
                <c:pt idx="38">
                  <c:v>0.95299999999999996</c:v>
                </c:pt>
                <c:pt idx="39">
                  <c:v>0.98599999999999999</c:v>
                </c:pt>
                <c:pt idx="40">
                  <c:v>0.98599999999999999</c:v>
                </c:pt>
                <c:pt idx="41">
                  <c:v>1.018</c:v>
                </c:pt>
                <c:pt idx="42">
                  <c:v>1.018</c:v>
                </c:pt>
                <c:pt idx="43">
                  <c:v>1.0840000000000001</c:v>
                </c:pt>
                <c:pt idx="44">
                  <c:v>1.0840000000000001</c:v>
                </c:pt>
                <c:pt idx="45">
                  <c:v>1.117</c:v>
                </c:pt>
                <c:pt idx="46">
                  <c:v>1.117</c:v>
                </c:pt>
                <c:pt idx="47">
                  <c:v>1.1499999999999999</c:v>
                </c:pt>
                <c:pt idx="48">
                  <c:v>1.1499999999999999</c:v>
                </c:pt>
                <c:pt idx="49">
                  <c:v>1.216</c:v>
                </c:pt>
                <c:pt idx="50">
                  <c:v>1.216</c:v>
                </c:pt>
                <c:pt idx="51">
                  <c:v>1.248</c:v>
                </c:pt>
                <c:pt idx="52">
                  <c:v>1.248</c:v>
                </c:pt>
                <c:pt idx="53">
                  <c:v>1.2809999999999999</c:v>
                </c:pt>
                <c:pt idx="54">
                  <c:v>1.2809999999999999</c:v>
                </c:pt>
                <c:pt idx="55">
                  <c:v>1.3140000000000001</c:v>
                </c:pt>
                <c:pt idx="56">
                  <c:v>1.3140000000000001</c:v>
                </c:pt>
                <c:pt idx="57">
                  <c:v>1.3140000000000001</c:v>
                </c:pt>
                <c:pt idx="58">
                  <c:v>1.347</c:v>
                </c:pt>
                <c:pt idx="59">
                  <c:v>1.347</c:v>
                </c:pt>
                <c:pt idx="60">
                  <c:v>1.38</c:v>
                </c:pt>
                <c:pt idx="61">
                  <c:v>1.38</c:v>
                </c:pt>
                <c:pt idx="62">
                  <c:v>1.413</c:v>
                </c:pt>
                <c:pt idx="63">
                  <c:v>1.413</c:v>
                </c:pt>
                <c:pt idx="64">
                  <c:v>1.446</c:v>
                </c:pt>
                <c:pt idx="65">
                  <c:v>1.446</c:v>
                </c:pt>
                <c:pt idx="66">
                  <c:v>1.478</c:v>
                </c:pt>
                <c:pt idx="67">
                  <c:v>1.478</c:v>
                </c:pt>
                <c:pt idx="68">
                  <c:v>1.5109999999999999</c:v>
                </c:pt>
                <c:pt idx="69">
                  <c:v>1.5109999999999999</c:v>
                </c:pt>
                <c:pt idx="70">
                  <c:v>1.544</c:v>
                </c:pt>
                <c:pt idx="71">
                  <c:v>1.544</c:v>
                </c:pt>
                <c:pt idx="72">
                  <c:v>1.577</c:v>
                </c:pt>
                <c:pt idx="73">
                  <c:v>1.577</c:v>
                </c:pt>
                <c:pt idx="74">
                  <c:v>1.61</c:v>
                </c:pt>
                <c:pt idx="75">
                  <c:v>1.61</c:v>
                </c:pt>
                <c:pt idx="76">
                  <c:v>1.643</c:v>
                </c:pt>
                <c:pt idx="77">
                  <c:v>1.643</c:v>
                </c:pt>
                <c:pt idx="78">
                  <c:v>1.708</c:v>
                </c:pt>
                <c:pt idx="79">
                  <c:v>1.708</c:v>
                </c:pt>
                <c:pt idx="80">
                  <c:v>1.7410000000000001</c:v>
                </c:pt>
                <c:pt idx="81">
                  <c:v>1.7410000000000001</c:v>
                </c:pt>
                <c:pt idx="82">
                  <c:v>1.774</c:v>
                </c:pt>
                <c:pt idx="83">
                  <c:v>1.774</c:v>
                </c:pt>
                <c:pt idx="84">
                  <c:v>1.8069999999999999</c:v>
                </c:pt>
                <c:pt idx="85">
                  <c:v>1.8069999999999999</c:v>
                </c:pt>
                <c:pt idx="86">
                  <c:v>1.873</c:v>
                </c:pt>
                <c:pt idx="87">
                  <c:v>1.873</c:v>
                </c:pt>
                <c:pt idx="88">
                  <c:v>1.9059999999999999</c:v>
                </c:pt>
                <c:pt idx="89">
                  <c:v>1.9059999999999999</c:v>
                </c:pt>
                <c:pt idx="90">
                  <c:v>1.9379999999999999</c:v>
                </c:pt>
                <c:pt idx="91">
                  <c:v>1.9379999999999999</c:v>
                </c:pt>
                <c:pt idx="92">
                  <c:v>1.9710000000000001</c:v>
                </c:pt>
                <c:pt idx="93">
                  <c:v>1.9710000000000001</c:v>
                </c:pt>
                <c:pt idx="94">
                  <c:v>2.004</c:v>
                </c:pt>
                <c:pt idx="95">
                  <c:v>2.004</c:v>
                </c:pt>
                <c:pt idx="96">
                  <c:v>2.0369999999999999</c:v>
                </c:pt>
                <c:pt idx="97">
                  <c:v>2.0369999999999999</c:v>
                </c:pt>
                <c:pt idx="98">
                  <c:v>2.0699999999999998</c:v>
                </c:pt>
                <c:pt idx="99">
                  <c:v>2.0699999999999998</c:v>
                </c:pt>
                <c:pt idx="100">
                  <c:v>2.1360000000000001</c:v>
                </c:pt>
                <c:pt idx="101">
                  <c:v>2.1360000000000001</c:v>
                </c:pt>
                <c:pt idx="102">
                  <c:v>2.1680000000000001</c:v>
                </c:pt>
                <c:pt idx="103">
                  <c:v>2.1680000000000001</c:v>
                </c:pt>
                <c:pt idx="104">
                  <c:v>2.2010000000000001</c:v>
                </c:pt>
                <c:pt idx="105">
                  <c:v>2.2010000000000001</c:v>
                </c:pt>
                <c:pt idx="106">
                  <c:v>2.2669999999999999</c:v>
                </c:pt>
                <c:pt idx="107">
                  <c:v>2.2669999999999999</c:v>
                </c:pt>
                <c:pt idx="108">
                  <c:v>2.2999999999999998</c:v>
                </c:pt>
                <c:pt idx="109">
                  <c:v>2.2999999999999998</c:v>
                </c:pt>
                <c:pt idx="110">
                  <c:v>2.3660000000000001</c:v>
                </c:pt>
                <c:pt idx="111">
                  <c:v>2.3660000000000001</c:v>
                </c:pt>
                <c:pt idx="112">
                  <c:v>2.3980000000000001</c:v>
                </c:pt>
                <c:pt idx="113">
                  <c:v>2.3980000000000001</c:v>
                </c:pt>
                <c:pt idx="114">
                  <c:v>2.431</c:v>
                </c:pt>
                <c:pt idx="115">
                  <c:v>2.431</c:v>
                </c:pt>
                <c:pt idx="116">
                  <c:v>2.464</c:v>
                </c:pt>
                <c:pt idx="117">
                  <c:v>2.464</c:v>
                </c:pt>
                <c:pt idx="118">
                  <c:v>2.4969999999999999</c:v>
                </c:pt>
                <c:pt idx="119">
                  <c:v>2.4969999999999999</c:v>
                </c:pt>
                <c:pt idx="120">
                  <c:v>2.5299999999999998</c:v>
                </c:pt>
                <c:pt idx="121">
                  <c:v>2.5299999999999998</c:v>
                </c:pt>
                <c:pt idx="122">
                  <c:v>2.5630000000000002</c:v>
                </c:pt>
                <c:pt idx="123">
                  <c:v>2.5630000000000002</c:v>
                </c:pt>
                <c:pt idx="124">
                  <c:v>2.5950000000000002</c:v>
                </c:pt>
                <c:pt idx="125">
                  <c:v>2.5950000000000002</c:v>
                </c:pt>
                <c:pt idx="126">
                  <c:v>2.6280000000000001</c:v>
                </c:pt>
                <c:pt idx="127">
                  <c:v>2.6280000000000001</c:v>
                </c:pt>
                <c:pt idx="128">
                  <c:v>2.661</c:v>
                </c:pt>
                <c:pt idx="129">
                  <c:v>2.661</c:v>
                </c:pt>
                <c:pt idx="130">
                  <c:v>2.694</c:v>
                </c:pt>
                <c:pt idx="131">
                  <c:v>2.694</c:v>
                </c:pt>
                <c:pt idx="132">
                  <c:v>2.7269999999999999</c:v>
                </c:pt>
                <c:pt idx="133">
                  <c:v>2.7269999999999999</c:v>
                </c:pt>
                <c:pt idx="134">
                  <c:v>2.76</c:v>
                </c:pt>
                <c:pt idx="135">
                  <c:v>2.76</c:v>
                </c:pt>
                <c:pt idx="136">
                  <c:v>2.7930000000000001</c:v>
                </c:pt>
                <c:pt idx="137">
                  <c:v>2.7930000000000001</c:v>
                </c:pt>
                <c:pt idx="138">
                  <c:v>2.8580000000000001</c:v>
                </c:pt>
                <c:pt idx="139">
                  <c:v>2.8580000000000001</c:v>
                </c:pt>
                <c:pt idx="140">
                  <c:v>2.891</c:v>
                </c:pt>
                <c:pt idx="141">
                  <c:v>2.891</c:v>
                </c:pt>
                <c:pt idx="142">
                  <c:v>2.9239999999999999</c:v>
                </c:pt>
                <c:pt idx="143">
                  <c:v>2.9239999999999999</c:v>
                </c:pt>
                <c:pt idx="144">
                  <c:v>2.9569999999999999</c:v>
                </c:pt>
                <c:pt idx="145">
                  <c:v>2.9569999999999999</c:v>
                </c:pt>
                <c:pt idx="146">
                  <c:v>3.0230000000000001</c:v>
                </c:pt>
                <c:pt idx="147">
                  <c:v>3.0230000000000001</c:v>
                </c:pt>
                <c:pt idx="148">
                  <c:v>3.0550000000000002</c:v>
                </c:pt>
                <c:pt idx="149">
                  <c:v>3.0550000000000002</c:v>
                </c:pt>
                <c:pt idx="150">
                  <c:v>3.0880000000000001</c:v>
                </c:pt>
                <c:pt idx="151">
                  <c:v>3.0880000000000001</c:v>
                </c:pt>
                <c:pt idx="152">
                  <c:v>3.121</c:v>
                </c:pt>
                <c:pt idx="153">
                  <c:v>3.121</c:v>
                </c:pt>
                <c:pt idx="154">
                  <c:v>3.1539999999999999</c:v>
                </c:pt>
                <c:pt idx="155">
                  <c:v>3.1539999999999999</c:v>
                </c:pt>
                <c:pt idx="156">
                  <c:v>3.1869999999999998</c:v>
                </c:pt>
                <c:pt idx="157">
                  <c:v>3.1869999999999998</c:v>
                </c:pt>
                <c:pt idx="158">
                  <c:v>3.22</c:v>
                </c:pt>
                <c:pt idx="159">
                  <c:v>3.22</c:v>
                </c:pt>
                <c:pt idx="160">
                  <c:v>3.2530000000000001</c:v>
                </c:pt>
                <c:pt idx="161">
                  <c:v>3.2530000000000001</c:v>
                </c:pt>
                <c:pt idx="162">
                  <c:v>3.2850000000000001</c:v>
                </c:pt>
                <c:pt idx="163">
                  <c:v>3.2850000000000001</c:v>
                </c:pt>
                <c:pt idx="164">
                  <c:v>3.3180000000000001</c:v>
                </c:pt>
                <c:pt idx="165">
                  <c:v>3.3180000000000001</c:v>
                </c:pt>
                <c:pt idx="166">
                  <c:v>3.351</c:v>
                </c:pt>
                <c:pt idx="167">
                  <c:v>3.351</c:v>
                </c:pt>
                <c:pt idx="168">
                  <c:v>3.4169999999999998</c:v>
                </c:pt>
                <c:pt idx="169">
                  <c:v>3.4169999999999998</c:v>
                </c:pt>
                <c:pt idx="170">
                  <c:v>3.45</c:v>
                </c:pt>
                <c:pt idx="171">
                  <c:v>3.45</c:v>
                </c:pt>
                <c:pt idx="172">
                  <c:v>3.4830000000000001</c:v>
                </c:pt>
                <c:pt idx="173">
                  <c:v>3.4830000000000001</c:v>
                </c:pt>
                <c:pt idx="174">
                  <c:v>3.5150000000000001</c:v>
                </c:pt>
                <c:pt idx="175">
                  <c:v>3.5150000000000001</c:v>
                </c:pt>
                <c:pt idx="176">
                  <c:v>3.548</c:v>
                </c:pt>
                <c:pt idx="177">
                  <c:v>3.548</c:v>
                </c:pt>
                <c:pt idx="178">
                  <c:v>3.581</c:v>
                </c:pt>
                <c:pt idx="179">
                  <c:v>3.581</c:v>
                </c:pt>
                <c:pt idx="180">
                  <c:v>3.6139999999999999</c:v>
                </c:pt>
                <c:pt idx="181">
                  <c:v>3.6139999999999999</c:v>
                </c:pt>
                <c:pt idx="182">
                  <c:v>3.6469999999999998</c:v>
                </c:pt>
                <c:pt idx="183">
                  <c:v>3.6469999999999998</c:v>
                </c:pt>
                <c:pt idx="184">
                  <c:v>3.7130000000000001</c:v>
                </c:pt>
                <c:pt idx="185">
                  <c:v>3.7130000000000001</c:v>
                </c:pt>
                <c:pt idx="186">
                  <c:v>3.7450000000000001</c:v>
                </c:pt>
                <c:pt idx="187">
                  <c:v>3.7450000000000001</c:v>
                </c:pt>
                <c:pt idx="188">
                  <c:v>3.778</c:v>
                </c:pt>
                <c:pt idx="189">
                  <c:v>3.778</c:v>
                </c:pt>
                <c:pt idx="190">
                  <c:v>3.8109999999999999</c:v>
                </c:pt>
                <c:pt idx="191">
                  <c:v>3.8109999999999999</c:v>
                </c:pt>
                <c:pt idx="192">
                  <c:v>3.8439999999999999</c:v>
                </c:pt>
                <c:pt idx="193">
                  <c:v>3.8439999999999999</c:v>
                </c:pt>
                <c:pt idx="194">
                  <c:v>3.8769999999999998</c:v>
                </c:pt>
                <c:pt idx="195">
                  <c:v>3.8769999999999998</c:v>
                </c:pt>
                <c:pt idx="196">
                  <c:v>3.91</c:v>
                </c:pt>
                <c:pt idx="197">
                  <c:v>3.91</c:v>
                </c:pt>
                <c:pt idx="198">
                  <c:v>3.9750000000000001</c:v>
                </c:pt>
                <c:pt idx="199">
                  <c:v>3.9750000000000001</c:v>
                </c:pt>
                <c:pt idx="200">
                  <c:v>4.0410000000000004</c:v>
                </c:pt>
                <c:pt idx="201">
                  <c:v>4.0410000000000004</c:v>
                </c:pt>
                <c:pt idx="202">
                  <c:v>4.1070000000000002</c:v>
                </c:pt>
                <c:pt idx="203">
                  <c:v>4.1070000000000002</c:v>
                </c:pt>
                <c:pt idx="204">
                  <c:v>4.1399999999999997</c:v>
                </c:pt>
                <c:pt idx="205">
                  <c:v>4.1399999999999997</c:v>
                </c:pt>
                <c:pt idx="206">
                  <c:v>4.1719999999999997</c:v>
                </c:pt>
                <c:pt idx="207">
                  <c:v>4.1719999999999997</c:v>
                </c:pt>
                <c:pt idx="208">
                  <c:v>4.2050000000000001</c:v>
                </c:pt>
                <c:pt idx="209">
                  <c:v>4.2050000000000001</c:v>
                </c:pt>
                <c:pt idx="210">
                  <c:v>4.2380000000000004</c:v>
                </c:pt>
                <c:pt idx="211">
                  <c:v>4.2380000000000004</c:v>
                </c:pt>
                <c:pt idx="212">
                  <c:v>4.2709999999999999</c:v>
                </c:pt>
                <c:pt idx="213">
                  <c:v>4.2709999999999999</c:v>
                </c:pt>
                <c:pt idx="214">
                  <c:v>4.3040000000000003</c:v>
                </c:pt>
                <c:pt idx="215">
                  <c:v>4.3040000000000003</c:v>
                </c:pt>
                <c:pt idx="216">
                  <c:v>4.3369999999999997</c:v>
                </c:pt>
                <c:pt idx="217">
                  <c:v>4.3369999999999997</c:v>
                </c:pt>
                <c:pt idx="218">
                  <c:v>4.37</c:v>
                </c:pt>
                <c:pt idx="219">
                  <c:v>4.37</c:v>
                </c:pt>
                <c:pt idx="220">
                  <c:v>4.4020000000000001</c:v>
                </c:pt>
                <c:pt idx="221">
                  <c:v>4.4020000000000001</c:v>
                </c:pt>
                <c:pt idx="222">
                  <c:v>4.4349999999999996</c:v>
                </c:pt>
                <c:pt idx="223">
                  <c:v>4.4349999999999996</c:v>
                </c:pt>
                <c:pt idx="224">
                  <c:v>4.468</c:v>
                </c:pt>
                <c:pt idx="225">
                  <c:v>4.468</c:v>
                </c:pt>
                <c:pt idx="226">
                  <c:v>4.5010000000000003</c:v>
                </c:pt>
                <c:pt idx="227">
                  <c:v>4.5010000000000003</c:v>
                </c:pt>
                <c:pt idx="228">
                  <c:v>4.5339999999999998</c:v>
                </c:pt>
                <c:pt idx="229">
                  <c:v>4.5339999999999998</c:v>
                </c:pt>
                <c:pt idx="230">
                  <c:v>4.5670000000000002</c:v>
                </c:pt>
                <c:pt idx="231">
                  <c:v>4.5670000000000002</c:v>
                </c:pt>
                <c:pt idx="232">
                  <c:v>4.6980000000000004</c:v>
                </c:pt>
                <c:pt idx="233">
                  <c:v>4.6980000000000004</c:v>
                </c:pt>
                <c:pt idx="234">
                  <c:v>4.7640000000000002</c:v>
                </c:pt>
                <c:pt idx="235">
                  <c:v>4.7640000000000002</c:v>
                </c:pt>
                <c:pt idx="236">
                  <c:v>4.7969999999999997</c:v>
                </c:pt>
                <c:pt idx="237">
                  <c:v>4.7969999999999997</c:v>
                </c:pt>
                <c:pt idx="238">
                  <c:v>4.83</c:v>
                </c:pt>
                <c:pt idx="239">
                  <c:v>4.83</c:v>
                </c:pt>
                <c:pt idx="240">
                  <c:v>4.8620000000000001</c:v>
                </c:pt>
                <c:pt idx="241">
                  <c:v>4.8620000000000001</c:v>
                </c:pt>
                <c:pt idx="242">
                  <c:v>4.9279999999999999</c:v>
                </c:pt>
                <c:pt idx="243">
                  <c:v>4.9279999999999999</c:v>
                </c:pt>
                <c:pt idx="244">
                  <c:v>4.9610000000000003</c:v>
                </c:pt>
                <c:pt idx="245">
                  <c:v>4.9610000000000003</c:v>
                </c:pt>
                <c:pt idx="246">
                  <c:v>4.9939999999999998</c:v>
                </c:pt>
                <c:pt idx="247">
                  <c:v>4.9939999999999998</c:v>
                </c:pt>
                <c:pt idx="248">
                  <c:v>5.0919999999999996</c:v>
                </c:pt>
                <c:pt idx="249">
                  <c:v>5.0919999999999996</c:v>
                </c:pt>
                <c:pt idx="250">
                  <c:v>5.125</c:v>
                </c:pt>
                <c:pt idx="251">
                  <c:v>5.125</c:v>
                </c:pt>
                <c:pt idx="252">
                  <c:v>5.1909999999999998</c:v>
                </c:pt>
                <c:pt idx="253">
                  <c:v>5.1909999999999998</c:v>
                </c:pt>
                <c:pt idx="254">
                  <c:v>5.2569999999999997</c:v>
                </c:pt>
                <c:pt idx="255">
                  <c:v>5.2569999999999997</c:v>
                </c:pt>
                <c:pt idx="256">
                  <c:v>5.29</c:v>
                </c:pt>
                <c:pt idx="257">
                  <c:v>5.29</c:v>
                </c:pt>
                <c:pt idx="258">
                  <c:v>5.3550000000000004</c:v>
                </c:pt>
                <c:pt idx="259">
                  <c:v>5.3550000000000004</c:v>
                </c:pt>
                <c:pt idx="260">
                  <c:v>5.3879999999999999</c:v>
                </c:pt>
                <c:pt idx="261">
                  <c:v>5.3879999999999999</c:v>
                </c:pt>
                <c:pt idx="262">
                  <c:v>5.4210000000000003</c:v>
                </c:pt>
                <c:pt idx="263">
                  <c:v>5.4210000000000003</c:v>
                </c:pt>
                <c:pt idx="264">
                  <c:v>5.4539999999999997</c:v>
                </c:pt>
                <c:pt idx="265">
                  <c:v>5.4539999999999997</c:v>
                </c:pt>
                <c:pt idx="266">
                  <c:v>5.4870000000000001</c:v>
                </c:pt>
                <c:pt idx="267">
                  <c:v>5.4870000000000001</c:v>
                </c:pt>
                <c:pt idx="268">
                  <c:v>5.52</c:v>
                </c:pt>
                <c:pt idx="269">
                  <c:v>5.52</c:v>
                </c:pt>
                <c:pt idx="270">
                  <c:v>5.5519999999999996</c:v>
                </c:pt>
                <c:pt idx="271">
                  <c:v>5.5519999999999996</c:v>
                </c:pt>
                <c:pt idx="272">
                  <c:v>5.6180000000000003</c:v>
                </c:pt>
                <c:pt idx="273">
                  <c:v>5.6180000000000003</c:v>
                </c:pt>
                <c:pt idx="274">
                  <c:v>5.6509999999999998</c:v>
                </c:pt>
                <c:pt idx="275">
                  <c:v>5.6509999999999998</c:v>
                </c:pt>
                <c:pt idx="276">
                  <c:v>5.6509999999999998</c:v>
                </c:pt>
                <c:pt idx="277">
                  <c:v>5.6840000000000002</c:v>
                </c:pt>
                <c:pt idx="278">
                  <c:v>5.6840000000000002</c:v>
                </c:pt>
                <c:pt idx="279">
                  <c:v>5.7169999999999996</c:v>
                </c:pt>
                <c:pt idx="280">
                  <c:v>5.7169999999999996</c:v>
                </c:pt>
                <c:pt idx="281">
                  <c:v>5.7489999999999997</c:v>
                </c:pt>
                <c:pt idx="282">
                  <c:v>5.7489999999999997</c:v>
                </c:pt>
                <c:pt idx="283">
                  <c:v>5.8150000000000004</c:v>
                </c:pt>
                <c:pt idx="284">
                  <c:v>5.8150000000000004</c:v>
                </c:pt>
                <c:pt idx="285">
                  <c:v>5.8479999999999999</c:v>
                </c:pt>
                <c:pt idx="286">
                  <c:v>5.8479999999999999</c:v>
                </c:pt>
                <c:pt idx="287">
                  <c:v>5.8810000000000002</c:v>
                </c:pt>
                <c:pt idx="288">
                  <c:v>5.8810000000000002</c:v>
                </c:pt>
                <c:pt idx="289">
                  <c:v>5.8810000000000002</c:v>
                </c:pt>
                <c:pt idx="290">
                  <c:v>5.9139999999999997</c:v>
                </c:pt>
                <c:pt idx="291">
                  <c:v>5.9139999999999997</c:v>
                </c:pt>
                <c:pt idx="292">
                  <c:v>5.9470000000000001</c:v>
                </c:pt>
                <c:pt idx="293">
                  <c:v>5.9470000000000001</c:v>
                </c:pt>
                <c:pt idx="294">
                  <c:v>6.0119999999999996</c:v>
                </c:pt>
                <c:pt idx="295">
                  <c:v>6.0119999999999996</c:v>
                </c:pt>
                <c:pt idx="296">
                  <c:v>6.0119999999999996</c:v>
                </c:pt>
                <c:pt idx="297">
                  <c:v>6.0449999999999999</c:v>
                </c:pt>
                <c:pt idx="298">
                  <c:v>6.0449999999999999</c:v>
                </c:pt>
                <c:pt idx="299">
                  <c:v>6.1109999999999998</c:v>
                </c:pt>
                <c:pt idx="300">
                  <c:v>6.1109999999999998</c:v>
                </c:pt>
                <c:pt idx="301">
                  <c:v>6.1440000000000001</c:v>
                </c:pt>
                <c:pt idx="302">
                  <c:v>6.1440000000000001</c:v>
                </c:pt>
                <c:pt idx="303">
                  <c:v>6.2089999999999996</c:v>
                </c:pt>
                <c:pt idx="304">
                  <c:v>6.2089999999999996</c:v>
                </c:pt>
                <c:pt idx="305">
                  <c:v>6.2750000000000004</c:v>
                </c:pt>
                <c:pt idx="306">
                  <c:v>6.2750000000000004</c:v>
                </c:pt>
                <c:pt idx="307">
                  <c:v>6.407</c:v>
                </c:pt>
                <c:pt idx="308">
                  <c:v>6.407</c:v>
                </c:pt>
                <c:pt idx="309">
                  <c:v>6.4390000000000001</c:v>
                </c:pt>
                <c:pt idx="310">
                  <c:v>6.4390000000000001</c:v>
                </c:pt>
                <c:pt idx="311">
                  <c:v>6.4720000000000004</c:v>
                </c:pt>
                <c:pt idx="312">
                  <c:v>6.4720000000000004</c:v>
                </c:pt>
                <c:pt idx="313">
                  <c:v>6.5049999999999999</c:v>
                </c:pt>
                <c:pt idx="314">
                  <c:v>6.5049999999999999</c:v>
                </c:pt>
                <c:pt idx="315">
                  <c:v>6.5709999999999997</c:v>
                </c:pt>
                <c:pt idx="316">
                  <c:v>6.5709999999999997</c:v>
                </c:pt>
                <c:pt idx="317">
                  <c:v>6.6369999999999996</c:v>
                </c:pt>
                <c:pt idx="318">
                  <c:v>6.6369999999999996</c:v>
                </c:pt>
                <c:pt idx="319">
                  <c:v>6.702</c:v>
                </c:pt>
                <c:pt idx="320">
                  <c:v>6.702</c:v>
                </c:pt>
                <c:pt idx="321">
                  <c:v>6.7350000000000003</c:v>
                </c:pt>
                <c:pt idx="322">
                  <c:v>6.7350000000000003</c:v>
                </c:pt>
                <c:pt idx="323">
                  <c:v>6.7679999999999998</c:v>
                </c:pt>
                <c:pt idx="324">
                  <c:v>6.7679999999999998</c:v>
                </c:pt>
                <c:pt idx="325">
                  <c:v>6.8010000000000002</c:v>
                </c:pt>
                <c:pt idx="326">
                  <c:v>6.8010000000000002</c:v>
                </c:pt>
                <c:pt idx="327">
                  <c:v>6.867</c:v>
                </c:pt>
                <c:pt idx="328">
                  <c:v>6.867</c:v>
                </c:pt>
                <c:pt idx="329">
                  <c:v>6.899</c:v>
                </c:pt>
                <c:pt idx="330">
                  <c:v>6.899</c:v>
                </c:pt>
                <c:pt idx="331">
                  <c:v>6.9649999999999999</c:v>
                </c:pt>
                <c:pt idx="332">
                  <c:v>6.9649999999999999</c:v>
                </c:pt>
                <c:pt idx="333">
                  <c:v>7.0309999999999997</c:v>
                </c:pt>
                <c:pt idx="334">
                  <c:v>7.0309999999999997</c:v>
                </c:pt>
                <c:pt idx="335">
                  <c:v>7.0640000000000001</c:v>
                </c:pt>
                <c:pt idx="336">
                  <c:v>7.0640000000000001</c:v>
                </c:pt>
                <c:pt idx="337">
                  <c:v>7.0970000000000004</c:v>
                </c:pt>
                <c:pt idx="338">
                  <c:v>7.0970000000000004</c:v>
                </c:pt>
                <c:pt idx="339">
                  <c:v>7.1289999999999996</c:v>
                </c:pt>
                <c:pt idx="340">
                  <c:v>7.1289999999999996</c:v>
                </c:pt>
                <c:pt idx="341">
                  <c:v>7.1619999999999999</c:v>
                </c:pt>
                <c:pt idx="342">
                  <c:v>7.1619999999999999</c:v>
                </c:pt>
                <c:pt idx="343">
                  <c:v>7.2279999999999998</c:v>
                </c:pt>
                <c:pt idx="344">
                  <c:v>7.2279999999999998</c:v>
                </c:pt>
                <c:pt idx="345">
                  <c:v>7.2610000000000001</c:v>
                </c:pt>
                <c:pt idx="346">
                  <c:v>7.2610000000000001</c:v>
                </c:pt>
                <c:pt idx="347">
                  <c:v>7.2939999999999996</c:v>
                </c:pt>
                <c:pt idx="348">
                  <c:v>7.2939999999999996</c:v>
                </c:pt>
                <c:pt idx="349">
                  <c:v>7.3259999999999996</c:v>
                </c:pt>
                <c:pt idx="350">
                  <c:v>7.3259999999999996</c:v>
                </c:pt>
                <c:pt idx="351">
                  <c:v>7.359</c:v>
                </c:pt>
                <c:pt idx="352">
                  <c:v>7.359</c:v>
                </c:pt>
                <c:pt idx="353">
                  <c:v>7.3920000000000003</c:v>
                </c:pt>
                <c:pt idx="354">
                  <c:v>7.3920000000000003</c:v>
                </c:pt>
                <c:pt idx="355">
                  <c:v>7.4580000000000002</c:v>
                </c:pt>
                <c:pt idx="356">
                  <c:v>7.4580000000000002</c:v>
                </c:pt>
                <c:pt idx="357">
                  <c:v>7.4909999999999997</c:v>
                </c:pt>
                <c:pt idx="358">
                  <c:v>7.4909999999999997</c:v>
                </c:pt>
                <c:pt idx="359">
                  <c:v>7.524</c:v>
                </c:pt>
                <c:pt idx="360">
                  <c:v>7.524</c:v>
                </c:pt>
                <c:pt idx="361">
                  <c:v>7.6219999999999999</c:v>
                </c:pt>
                <c:pt idx="362">
                  <c:v>7.6219999999999999</c:v>
                </c:pt>
                <c:pt idx="363">
                  <c:v>7.6550000000000002</c:v>
                </c:pt>
                <c:pt idx="364">
                  <c:v>7.6550000000000002</c:v>
                </c:pt>
                <c:pt idx="365">
                  <c:v>7.6879999999999997</c:v>
                </c:pt>
                <c:pt idx="366">
                  <c:v>7.6879999999999997</c:v>
                </c:pt>
                <c:pt idx="367">
                  <c:v>7.7859999999999996</c:v>
                </c:pt>
                <c:pt idx="368">
                  <c:v>7.7859999999999996</c:v>
                </c:pt>
                <c:pt idx="369">
                  <c:v>7.8520000000000003</c:v>
                </c:pt>
                <c:pt idx="370">
                  <c:v>7.8520000000000003</c:v>
                </c:pt>
                <c:pt idx="371">
                  <c:v>7.8849999999999998</c:v>
                </c:pt>
                <c:pt idx="372">
                  <c:v>7.8849999999999998</c:v>
                </c:pt>
                <c:pt idx="373">
                  <c:v>7.9180000000000001</c:v>
                </c:pt>
                <c:pt idx="374">
                  <c:v>7.9180000000000001</c:v>
                </c:pt>
                <c:pt idx="375">
                  <c:v>7.9509999999999996</c:v>
                </c:pt>
                <c:pt idx="376">
                  <c:v>7.9509999999999996</c:v>
                </c:pt>
                <c:pt idx="377">
                  <c:v>7.9509999999999996</c:v>
                </c:pt>
                <c:pt idx="378">
                  <c:v>7.984</c:v>
                </c:pt>
                <c:pt idx="379">
                  <c:v>7.984</c:v>
                </c:pt>
                <c:pt idx="380">
                  <c:v>8.016</c:v>
                </c:pt>
                <c:pt idx="381">
                  <c:v>8.016</c:v>
                </c:pt>
                <c:pt idx="382">
                  <c:v>8.0489999999999995</c:v>
                </c:pt>
                <c:pt idx="383">
                  <c:v>8.0489999999999995</c:v>
                </c:pt>
                <c:pt idx="384">
                  <c:v>8.1809999999999992</c:v>
                </c:pt>
                <c:pt idx="385">
                  <c:v>8.1809999999999992</c:v>
                </c:pt>
                <c:pt idx="386">
                  <c:v>8.2140000000000004</c:v>
                </c:pt>
                <c:pt idx="387">
                  <c:v>8.2140000000000004</c:v>
                </c:pt>
                <c:pt idx="388">
                  <c:v>8.2789999999999999</c:v>
                </c:pt>
                <c:pt idx="389">
                  <c:v>8.2789999999999999</c:v>
                </c:pt>
                <c:pt idx="390">
                  <c:v>8.3119999999999994</c:v>
                </c:pt>
                <c:pt idx="391">
                  <c:v>8.3119999999999994</c:v>
                </c:pt>
                <c:pt idx="392">
                  <c:v>8.3450000000000006</c:v>
                </c:pt>
                <c:pt idx="393">
                  <c:v>8.3450000000000006</c:v>
                </c:pt>
                <c:pt idx="394">
                  <c:v>8.4109999999999996</c:v>
                </c:pt>
                <c:pt idx="395">
                  <c:v>8.4109999999999996</c:v>
                </c:pt>
                <c:pt idx="396">
                  <c:v>8.5090000000000003</c:v>
                </c:pt>
                <c:pt idx="397">
                  <c:v>8.5090000000000003</c:v>
                </c:pt>
                <c:pt idx="398">
                  <c:v>8.5419999999999998</c:v>
                </c:pt>
                <c:pt idx="399">
                  <c:v>8.5419999999999998</c:v>
                </c:pt>
                <c:pt idx="400">
                  <c:v>8.5749999999999993</c:v>
                </c:pt>
                <c:pt idx="401">
                  <c:v>8.5749999999999993</c:v>
                </c:pt>
                <c:pt idx="402">
                  <c:v>8.6080000000000005</c:v>
                </c:pt>
                <c:pt idx="403">
                  <c:v>8.6080000000000005</c:v>
                </c:pt>
                <c:pt idx="404">
                  <c:v>8.641</c:v>
                </c:pt>
                <c:pt idx="405">
                  <c:v>8.641</c:v>
                </c:pt>
                <c:pt idx="406">
                  <c:v>8.8049999999999997</c:v>
                </c:pt>
                <c:pt idx="407">
                  <c:v>8.8049999999999997</c:v>
                </c:pt>
                <c:pt idx="408">
                  <c:v>8.8710000000000004</c:v>
                </c:pt>
                <c:pt idx="409">
                  <c:v>8.8710000000000004</c:v>
                </c:pt>
                <c:pt idx="410">
                  <c:v>8.9359999999999999</c:v>
                </c:pt>
                <c:pt idx="411">
                  <c:v>8.9359999999999999</c:v>
                </c:pt>
                <c:pt idx="412">
                  <c:v>8.9689999999999994</c:v>
                </c:pt>
                <c:pt idx="413">
                  <c:v>8.9689999999999994</c:v>
                </c:pt>
                <c:pt idx="414">
                  <c:v>9.0020000000000007</c:v>
                </c:pt>
                <c:pt idx="415">
                  <c:v>9.0020000000000007</c:v>
                </c:pt>
                <c:pt idx="416">
                  <c:v>9.0350000000000001</c:v>
                </c:pt>
                <c:pt idx="417">
                  <c:v>9.0350000000000001</c:v>
                </c:pt>
                <c:pt idx="418">
                  <c:v>9.1660000000000004</c:v>
                </c:pt>
                <c:pt idx="419">
                  <c:v>9.1660000000000004</c:v>
                </c:pt>
                <c:pt idx="420">
                  <c:v>9.298</c:v>
                </c:pt>
                <c:pt idx="421">
                  <c:v>9.298</c:v>
                </c:pt>
                <c:pt idx="422">
                  <c:v>9.3309999999999995</c:v>
                </c:pt>
                <c:pt idx="423">
                  <c:v>9.3309999999999995</c:v>
                </c:pt>
                <c:pt idx="424">
                  <c:v>9.3960000000000008</c:v>
                </c:pt>
                <c:pt idx="425">
                  <c:v>9.3960000000000008</c:v>
                </c:pt>
                <c:pt idx="426">
                  <c:v>9.4290000000000003</c:v>
                </c:pt>
                <c:pt idx="427">
                  <c:v>9.4290000000000003</c:v>
                </c:pt>
                <c:pt idx="428">
                  <c:v>9.4619999999999997</c:v>
                </c:pt>
                <c:pt idx="429">
                  <c:v>9.4619999999999997</c:v>
                </c:pt>
                <c:pt idx="430">
                  <c:v>9.4949999999999992</c:v>
                </c:pt>
                <c:pt idx="431">
                  <c:v>9.4949999999999992</c:v>
                </c:pt>
                <c:pt idx="432">
                  <c:v>9.593</c:v>
                </c:pt>
                <c:pt idx="433">
                  <c:v>9.593</c:v>
                </c:pt>
                <c:pt idx="434">
                  <c:v>9.6259999999999994</c:v>
                </c:pt>
                <c:pt idx="435">
                  <c:v>9.6259999999999994</c:v>
                </c:pt>
                <c:pt idx="436">
                  <c:v>9.6590000000000007</c:v>
                </c:pt>
                <c:pt idx="437">
                  <c:v>9.6590000000000007</c:v>
                </c:pt>
                <c:pt idx="438">
                  <c:v>9.7910000000000004</c:v>
                </c:pt>
                <c:pt idx="439">
                  <c:v>9.7910000000000004</c:v>
                </c:pt>
                <c:pt idx="440">
                  <c:v>9.8889999999999993</c:v>
                </c:pt>
                <c:pt idx="441">
                  <c:v>9.8889999999999993</c:v>
                </c:pt>
                <c:pt idx="442">
                  <c:v>9.9220000000000006</c:v>
                </c:pt>
                <c:pt idx="443">
                  <c:v>9.9220000000000006</c:v>
                </c:pt>
                <c:pt idx="444">
                  <c:v>10.021000000000001</c:v>
                </c:pt>
                <c:pt idx="445">
                  <c:v>10.021000000000001</c:v>
                </c:pt>
                <c:pt idx="446">
                  <c:v>10.086</c:v>
                </c:pt>
                <c:pt idx="447">
                  <c:v>10.086</c:v>
                </c:pt>
                <c:pt idx="448">
                  <c:v>10.185</c:v>
                </c:pt>
                <c:pt idx="449">
                  <c:v>10.185</c:v>
                </c:pt>
                <c:pt idx="450">
                  <c:v>10.282999999999999</c:v>
                </c:pt>
                <c:pt idx="451">
                  <c:v>10.282999999999999</c:v>
                </c:pt>
                <c:pt idx="452">
                  <c:v>10.316000000000001</c:v>
                </c:pt>
                <c:pt idx="453">
                  <c:v>10.316000000000001</c:v>
                </c:pt>
                <c:pt idx="454">
                  <c:v>10.382</c:v>
                </c:pt>
                <c:pt idx="455">
                  <c:v>10.382</c:v>
                </c:pt>
                <c:pt idx="456">
                  <c:v>10.414999999999999</c:v>
                </c:pt>
                <c:pt idx="457">
                  <c:v>10.414999999999999</c:v>
                </c:pt>
                <c:pt idx="458">
                  <c:v>10.448</c:v>
                </c:pt>
                <c:pt idx="459">
                  <c:v>10.448</c:v>
                </c:pt>
                <c:pt idx="460">
                  <c:v>10.545999999999999</c:v>
                </c:pt>
                <c:pt idx="461">
                  <c:v>10.545999999999999</c:v>
                </c:pt>
                <c:pt idx="462">
                  <c:v>10.612</c:v>
                </c:pt>
                <c:pt idx="463">
                  <c:v>10.612</c:v>
                </c:pt>
                <c:pt idx="464">
                  <c:v>10.678000000000001</c:v>
                </c:pt>
                <c:pt idx="465">
                  <c:v>10.678000000000001</c:v>
                </c:pt>
                <c:pt idx="466">
                  <c:v>10.743</c:v>
                </c:pt>
                <c:pt idx="467">
                  <c:v>10.743</c:v>
                </c:pt>
                <c:pt idx="468">
                  <c:v>10.776</c:v>
                </c:pt>
                <c:pt idx="469">
                  <c:v>10.776</c:v>
                </c:pt>
                <c:pt idx="470">
                  <c:v>10.808999999999999</c:v>
                </c:pt>
                <c:pt idx="471">
                  <c:v>10.808999999999999</c:v>
                </c:pt>
                <c:pt idx="472">
                  <c:v>10.973000000000001</c:v>
                </c:pt>
                <c:pt idx="473">
                  <c:v>10.973000000000001</c:v>
                </c:pt>
                <c:pt idx="474">
                  <c:v>10.973000000000001</c:v>
                </c:pt>
                <c:pt idx="475">
                  <c:v>11.071999999999999</c:v>
                </c:pt>
                <c:pt idx="476">
                  <c:v>11.105</c:v>
                </c:pt>
                <c:pt idx="477">
                  <c:v>11.105</c:v>
                </c:pt>
                <c:pt idx="478">
                  <c:v>11.105</c:v>
                </c:pt>
                <c:pt idx="479">
                  <c:v>11.138</c:v>
                </c:pt>
                <c:pt idx="480">
                  <c:v>11.138</c:v>
                </c:pt>
                <c:pt idx="481">
                  <c:v>11.17</c:v>
                </c:pt>
                <c:pt idx="482">
                  <c:v>11.17</c:v>
                </c:pt>
                <c:pt idx="483">
                  <c:v>11.202999999999999</c:v>
                </c:pt>
                <c:pt idx="484">
                  <c:v>11.202999999999999</c:v>
                </c:pt>
                <c:pt idx="485">
                  <c:v>11.4</c:v>
                </c:pt>
                <c:pt idx="486">
                  <c:v>11.4</c:v>
                </c:pt>
                <c:pt idx="487">
                  <c:v>11.433</c:v>
                </c:pt>
                <c:pt idx="488">
                  <c:v>11.433</c:v>
                </c:pt>
                <c:pt idx="489">
                  <c:v>11.465999999999999</c:v>
                </c:pt>
                <c:pt idx="490">
                  <c:v>11.465999999999999</c:v>
                </c:pt>
                <c:pt idx="491">
                  <c:v>11.499000000000001</c:v>
                </c:pt>
                <c:pt idx="492">
                  <c:v>11.499000000000001</c:v>
                </c:pt>
                <c:pt idx="493">
                  <c:v>11.532</c:v>
                </c:pt>
                <c:pt idx="494">
                  <c:v>11.63</c:v>
                </c:pt>
                <c:pt idx="495">
                  <c:v>11.63</c:v>
                </c:pt>
                <c:pt idx="496">
                  <c:v>11.663</c:v>
                </c:pt>
                <c:pt idx="497">
                  <c:v>11.663</c:v>
                </c:pt>
                <c:pt idx="498">
                  <c:v>11.728999999999999</c:v>
                </c:pt>
                <c:pt idx="499">
                  <c:v>11.795</c:v>
                </c:pt>
                <c:pt idx="500">
                  <c:v>11.795</c:v>
                </c:pt>
                <c:pt idx="501">
                  <c:v>11.86</c:v>
                </c:pt>
                <c:pt idx="502">
                  <c:v>11.86</c:v>
                </c:pt>
                <c:pt idx="503">
                  <c:v>11.86</c:v>
                </c:pt>
                <c:pt idx="504">
                  <c:v>11.893000000000001</c:v>
                </c:pt>
                <c:pt idx="505">
                  <c:v>11.926</c:v>
                </c:pt>
                <c:pt idx="506">
                  <c:v>11.926</c:v>
                </c:pt>
                <c:pt idx="507">
                  <c:v>11.959</c:v>
                </c:pt>
                <c:pt idx="508">
                  <c:v>11.959</c:v>
                </c:pt>
                <c:pt idx="509">
                  <c:v>11.959</c:v>
                </c:pt>
                <c:pt idx="510">
                  <c:v>11.992000000000001</c:v>
                </c:pt>
                <c:pt idx="511">
                  <c:v>12.025</c:v>
                </c:pt>
                <c:pt idx="512">
                  <c:v>12.025</c:v>
                </c:pt>
                <c:pt idx="513">
                  <c:v>12.025</c:v>
                </c:pt>
                <c:pt idx="514">
                  <c:v>12.09</c:v>
                </c:pt>
                <c:pt idx="515">
                  <c:v>12.09</c:v>
                </c:pt>
                <c:pt idx="516">
                  <c:v>12.09</c:v>
                </c:pt>
                <c:pt idx="517">
                  <c:v>12.122999999999999</c:v>
                </c:pt>
                <c:pt idx="518">
                  <c:v>12.156000000000001</c:v>
                </c:pt>
                <c:pt idx="519">
                  <c:v>12.189</c:v>
                </c:pt>
                <c:pt idx="520">
                  <c:v>12.222</c:v>
                </c:pt>
                <c:pt idx="521">
                  <c:v>12.222</c:v>
                </c:pt>
                <c:pt idx="522">
                  <c:v>12.222</c:v>
                </c:pt>
                <c:pt idx="523">
                  <c:v>12.255000000000001</c:v>
                </c:pt>
                <c:pt idx="524">
                  <c:v>12.287000000000001</c:v>
                </c:pt>
                <c:pt idx="525">
                  <c:v>12.287000000000001</c:v>
                </c:pt>
                <c:pt idx="526">
                  <c:v>12.287000000000001</c:v>
                </c:pt>
                <c:pt idx="527">
                  <c:v>12.32</c:v>
                </c:pt>
                <c:pt idx="528">
                  <c:v>12.353</c:v>
                </c:pt>
                <c:pt idx="529">
                  <c:v>12.353</c:v>
                </c:pt>
                <c:pt idx="530">
                  <c:v>12.353</c:v>
                </c:pt>
                <c:pt idx="531">
                  <c:v>12.385999999999999</c:v>
                </c:pt>
                <c:pt idx="532">
                  <c:v>12.385999999999999</c:v>
                </c:pt>
                <c:pt idx="533">
                  <c:v>12.419</c:v>
                </c:pt>
                <c:pt idx="534">
                  <c:v>12.419</c:v>
                </c:pt>
                <c:pt idx="535">
                  <c:v>12.419</c:v>
                </c:pt>
                <c:pt idx="536">
                  <c:v>12.452</c:v>
                </c:pt>
                <c:pt idx="537">
                  <c:v>12.452</c:v>
                </c:pt>
                <c:pt idx="538">
                  <c:v>12.452</c:v>
                </c:pt>
                <c:pt idx="539">
                  <c:v>12.484999999999999</c:v>
                </c:pt>
                <c:pt idx="540">
                  <c:v>12.484999999999999</c:v>
                </c:pt>
                <c:pt idx="541">
                  <c:v>12.583</c:v>
                </c:pt>
                <c:pt idx="542">
                  <c:v>12.583</c:v>
                </c:pt>
                <c:pt idx="543">
                  <c:v>12.583</c:v>
                </c:pt>
                <c:pt idx="544">
                  <c:v>12.616</c:v>
                </c:pt>
                <c:pt idx="545">
                  <c:v>12.648999999999999</c:v>
                </c:pt>
                <c:pt idx="546">
                  <c:v>12.682</c:v>
                </c:pt>
                <c:pt idx="547">
                  <c:v>12.747</c:v>
                </c:pt>
                <c:pt idx="548">
                  <c:v>12.747</c:v>
                </c:pt>
                <c:pt idx="549">
                  <c:v>12.78</c:v>
                </c:pt>
                <c:pt idx="550">
                  <c:v>12.78</c:v>
                </c:pt>
                <c:pt idx="551">
                  <c:v>12.813000000000001</c:v>
                </c:pt>
                <c:pt idx="552">
                  <c:v>12.813000000000001</c:v>
                </c:pt>
                <c:pt idx="553">
                  <c:v>13.01</c:v>
                </c:pt>
                <c:pt idx="554">
                  <c:v>13.01</c:v>
                </c:pt>
                <c:pt idx="555">
                  <c:v>13.076000000000001</c:v>
                </c:pt>
                <c:pt idx="556">
                  <c:v>13.076000000000001</c:v>
                </c:pt>
                <c:pt idx="557">
                  <c:v>13.273</c:v>
                </c:pt>
                <c:pt idx="558">
                  <c:v>13.273</c:v>
                </c:pt>
                <c:pt idx="559">
                  <c:v>13.305999999999999</c:v>
                </c:pt>
                <c:pt idx="560">
                  <c:v>13.305999999999999</c:v>
                </c:pt>
                <c:pt idx="561">
                  <c:v>13.436999999999999</c:v>
                </c:pt>
                <c:pt idx="562">
                  <c:v>13.436999999999999</c:v>
                </c:pt>
                <c:pt idx="563">
                  <c:v>13.536</c:v>
                </c:pt>
                <c:pt idx="564">
                  <c:v>13.536</c:v>
                </c:pt>
                <c:pt idx="565">
                  <c:v>13.667</c:v>
                </c:pt>
                <c:pt idx="566">
                  <c:v>13.667</c:v>
                </c:pt>
                <c:pt idx="567">
                  <c:v>13.864000000000001</c:v>
                </c:pt>
                <c:pt idx="568">
                  <c:v>13.864000000000001</c:v>
                </c:pt>
                <c:pt idx="569">
                  <c:v>13.897</c:v>
                </c:pt>
                <c:pt idx="570">
                  <c:v>13.897</c:v>
                </c:pt>
                <c:pt idx="571">
                  <c:v>13.93</c:v>
                </c:pt>
                <c:pt idx="572">
                  <c:v>13.996</c:v>
                </c:pt>
                <c:pt idx="573">
                  <c:v>13.996</c:v>
                </c:pt>
                <c:pt idx="574">
                  <c:v>14.292</c:v>
                </c:pt>
                <c:pt idx="575">
                  <c:v>14.292</c:v>
                </c:pt>
                <c:pt idx="576">
                  <c:v>14.587</c:v>
                </c:pt>
                <c:pt idx="577">
                  <c:v>14.587</c:v>
                </c:pt>
                <c:pt idx="578">
                  <c:v>14.62</c:v>
                </c:pt>
                <c:pt idx="579">
                  <c:v>14.62</c:v>
                </c:pt>
                <c:pt idx="580">
                  <c:v>14.784000000000001</c:v>
                </c:pt>
                <c:pt idx="581">
                  <c:v>14.784000000000001</c:v>
                </c:pt>
                <c:pt idx="582">
                  <c:v>14.85</c:v>
                </c:pt>
                <c:pt idx="583">
                  <c:v>14.85</c:v>
                </c:pt>
                <c:pt idx="584">
                  <c:v>14.916</c:v>
                </c:pt>
                <c:pt idx="585">
                  <c:v>14.916</c:v>
                </c:pt>
                <c:pt idx="586">
                  <c:v>15.047000000000001</c:v>
                </c:pt>
                <c:pt idx="587">
                  <c:v>15.047000000000001</c:v>
                </c:pt>
                <c:pt idx="588">
                  <c:v>15.179</c:v>
                </c:pt>
                <c:pt idx="589">
                  <c:v>15.179</c:v>
                </c:pt>
                <c:pt idx="590">
                  <c:v>15.244</c:v>
                </c:pt>
                <c:pt idx="591">
                  <c:v>15.244</c:v>
                </c:pt>
                <c:pt idx="592">
                  <c:v>15.276999999999999</c:v>
                </c:pt>
                <c:pt idx="593">
                  <c:v>15.276999999999999</c:v>
                </c:pt>
                <c:pt idx="594">
                  <c:v>15.441000000000001</c:v>
                </c:pt>
                <c:pt idx="595">
                  <c:v>15.441000000000001</c:v>
                </c:pt>
                <c:pt idx="596">
                  <c:v>15.507</c:v>
                </c:pt>
                <c:pt idx="597">
                  <c:v>15.507</c:v>
                </c:pt>
                <c:pt idx="598">
                  <c:v>15.606</c:v>
                </c:pt>
                <c:pt idx="599">
                  <c:v>15.606</c:v>
                </c:pt>
                <c:pt idx="600">
                  <c:v>15.737</c:v>
                </c:pt>
                <c:pt idx="601">
                  <c:v>15.737</c:v>
                </c:pt>
                <c:pt idx="602">
                  <c:v>15.901</c:v>
                </c:pt>
                <c:pt idx="603">
                  <c:v>16</c:v>
                </c:pt>
                <c:pt idx="604">
                  <c:v>16</c:v>
                </c:pt>
                <c:pt idx="605">
                  <c:v>16.065999999999999</c:v>
                </c:pt>
                <c:pt idx="606">
                  <c:v>16.065999999999999</c:v>
                </c:pt>
                <c:pt idx="607">
                  <c:v>16.131</c:v>
                </c:pt>
                <c:pt idx="608">
                  <c:v>16.131</c:v>
                </c:pt>
                <c:pt idx="609">
                  <c:v>16.131</c:v>
                </c:pt>
                <c:pt idx="610">
                  <c:v>16.196999999999999</c:v>
                </c:pt>
                <c:pt idx="611">
                  <c:v>16.23</c:v>
                </c:pt>
                <c:pt idx="612">
                  <c:v>16.23</c:v>
                </c:pt>
                <c:pt idx="613">
                  <c:v>16.329000000000001</c:v>
                </c:pt>
                <c:pt idx="614">
                  <c:v>16.329000000000001</c:v>
                </c:pt>
                <c:pt idx="615">
                  <c:v>16.393999999999998</c:v>
                </c:pt>
                <c:pt idx="616">
                  <c:v>16.393999999999998</c:v>
                </c:pt>
                <c:pt idx="617">
                  <c:v>16.722999999999999</c:v>
                </c:pt>
                <c:pt idx="618">
                  <c:v>16.722999999999999</c:v>
                </c:pt>
                <c:pt idx="619">
                  <c:v>16.853999999999999</c:v>
                </c:pt>
                <c:pt idx="620">
                  <c:v>16.853999999999999</c:v>
                </c:pt>
                <c:pt idx="621">
                  <c:v>16.887</c:v>
                </c:pt>
                <c:pt idx="622">
                  <c:v>16.887</c:v>
                </c:pt>
                <c:pt idx="623">
                  <c:v>16.887</c:v>
                </c:pt>
                <c:pt idx="624">
                  <c:v>16.952999999999999</c:v>
                </c:pt>
                <c:pt idx="625">
                  <c:v>16.952999999999999</c:v>
                </c:pt>
                <c:pt idx="626">
                  <c:v>17.018000000000001</c:v>
                </c:pt>
                <c:pt idx="627">
                  <c:v>17.018000000000001</c:v>
                </c:pt>
                <c:pt idx="628">
                  <c:v>17.183</c:v>
                </c:pt>
                <c:pt idx="629">
                  <c:v>17.183</c:v>
                </c:pt>
                <c:pt idx="630">
                  <c:v>17.347000000000001</c:v>
                </c:pt>
                <c:pt idx="631">
                  <c:v>17.347000000000001</c:v>
                </c:pt>
                <c:pt idx="632">
                  <c:v>17.544</c:v>
                </c:pt>
                <c:pt idx="633">
                  <c:v>17.544</c:v>
                </c:pt>
                <c:pt idx="634">
                  <c:v>17.707999999999998</c:v>
                </c:pt>
                <c:pt idx="635">
                  <c:v>17.707999999999998</c:v>
                </c:pt>
                <c:pt idx="636">
                  <c:v>17.741</c:v>
                </c:pt>
                <c:pt idx="637">
                  <c:v>17.741</c:v>
                </c:pt>
                <c:pt idx="638">
                  <c:v>17.84</c:v>
                </c:pt>
                <c:pt idx="639">
                  <c:v>17.84</c:v>
                </c:pt>
                <c:pt idx="640">
                  <c:v>17.905999999999999</c:v>
                </c:pt>
                <c:pt idx="641">
                  <c:v>17.905999999999999</c:v>
                </c:pt>
                <c:pt idx="642">
                  <c:v>18.036999999999999</c:v>
                </c:pt>
                <c:pt idx="643">
                  <c:v>18.036999999999999</c:v>
                </c:pt>
                <c:pt idx="644">
                  <c:v>18.07</c:v>
                </c:pt>
                <c:pt idx="645">
                  <c:v>18.07</c:v>
                </c:pt>
                <c:pt idx="646">
                  <c:v>18.562999999999999</c:v>
                </c:pt>
                <c:pt idx="647">
                  <c:v>18.562999999999999</c:v>
                </c:pt>
                <c:pt idx="648">
                  <c:v>18.727</c:v>
                </c:pt>
                <c:pt idx="649">
                  <c:v>18.727</c:v>
                </c:pt>
                <c:pt idx="650">
                  <c:v>18.824999999999999</c:v>
                </c:pt>
                <c:pt idx="651">
                  <c:v>18.824999999999999</c:v>
                </c:pt>
                <c:pt idx="652">
                  <c:v>19.023</c:v>
                </c:pt>
                <c:pt idx="653">
                  <c:v>19.023</c:v>
                </c:pt>
                <c:pt idx="654">
                  <c:v>19.088000000000001</c:v>
                </c:pt>
                <c:pt idx="655">
                  <c:v>19.088000000000001</c:v>
                </c:pt>
                <c:pt idx="656">
                  <c:v>19.120999999999999</c:v>
                </c:pt>
                <c:pt idx="657">
                  <c:v>19.120999999999999</c:v>
                </c:pt>
                <c:pt idx="658">
                  <c:v>19.253</c:v>
                </c:pt>
                <c:pt idx="659">
                  <c:v>19.253</c:v>
                </c:pt>
                <c:pt idx="660">
                  <c:v>19.350999999999999</c:v>
                </c:pt>
                <c:pt idx="661">
                  <c:v>19.350999999999999</c:v>
                </c:pt>
                <c:pt idx="662">
                  <c:v>19.417000000000002</c:v>
                </c:pt>
                <c:pt idx="663">
                  <c:v>19.417000000000002</c:v>
                </c:pt>
                <c:pt idx="664">
                  <c:v>19.876999999999999</c:v>
                </c:pt>
                <c:pt idx="665">
                  <c:v>19.876999999999999</c:v>
                </c:pt>
                <c:pt idx="666">
                  <c:v>20.041</c:v>
                </c:pt>
                <c:pt idx="667">
                  <c:v>20.041</c:v>
                </c:pt>
                <c:pt idx="668">
                  <c:v>20.172000000000001</c:v>
                </c:pt>
                <c:pt idx="669">
                  <c:v>20.172000000000001</c:v>
                </c:pt>
                <c:pt idx="670">
                  <c:v>20.337</c:v>
                </c:pt>
                <c:pt idx="671">
                  <c:v>20.337</c:v>
                </c:pt>
                <c:pt idx="672">
                  <c:v>20.402000000000001</c:v>
                </c:pt>
                <c:pt idx="673">
                  <c:v>20.402000000000001</c:v>
                </c:pt>
                <c:pt idx="674">
                  <c:v>20.533999999999999</c:v>
                </c:pt>
                <c:pt idx="675">
                  <c:v>20.533999999999999</c:v>
                </c:pt>
                <c:pt idx="676">
                  <c:v>20.533999999999999</c:v>
                </c:pt>
                <c:pt idx="677">
                  <c:v>20.567</c:v>
                </c:pt>
                <c:pt idx="678">
                  <c:v>20.567</c:v>
                </c:pt>
                <c:pt idx="679">
                  <c:v>20.632000000000001</c:v>
                </c:pt>
                <c:pt idx="680">
                  <c:v>20.632000000000001</c:v>
                </c:pt>
                <c:pt idx="681">
                  <c:v>20.698</c:v>
                </c:pt>
                <c:pt idx="682">
                  <c:v>20.698</c:v>
                </c:pt>
                <c:pt idx="683">
                  <c:v>20.895</c:v>
                </c:pt>
                <c:pt idx="684">
                  <c:v>20.895</c:v>
                </c:pt>
                <c:pt idx="685">
                  <c:v>20.994</c:v>
                </c:pt>
                <c:pt idx="686">
                  <c:v>20.994</c:v>
                </c:pt>
                <c:pt idx="687">
                  <c:v>21.06</c:v>
                </c:pt>
                <c:pt idx="688">
                  <c:v>21.06</c:v>
                </c:pt>
                <c:pt idx="689">
                  <c:v>21.158000000000001</c:v>
                </c:pt>
                <c:pt idx="690">
                  <c:v>21.224</c:v>
                </c:pt>
                <c:pt idx="691">
                  <c:v>21.224</c:v>
                </c:pt>
                <c:pt idx="692">
                  <c:v>21.257000000000001</c:v>
                </c:pt>
                <c:pt idx="693">
                  <c:v>21.257000000000001</c:v>
                </c:pt>
                <c:pt idx="694">
                  <c:v>21.651</c:v>
                </c:pt>
                <c:pt idx="695">
                  <c:v>22.045000000000002</c:v>
                </c:pt>
                <c:pt idx="696">
                  <c:v>22.143999999999998</c:v>
                </c:pt>
                <c:pt idx="697">
                  <c:v>22.143999999999998</c:v>
                </c:pt>
                <c:pt idx="698">
                  <c:v>22.407</c:v>
                </c:pt>
                <c:pt idx="699">
                  <c:v>22.407</c:v>
                </c:pt>
                <c:pt idx="700">
                  <c:v>22.439</c:v>
                </c:pt>
                <c:pt idx="701">
                  <c:v>22.439</c:v>
                </c:pt>
                <c:pt idx="702">
                  <c:v>22.439</c:v>
                </c:pt>
                <c:pt idx="703">
                  <c:v>22.472000000000001</c:v>
                </c:pt>
                <c:pt idx="704">
                  <c:v>22.965</c:v>
                </c:pt>
                <c:pt idx="705">
                  <c:v>22.965</c:v>
                </c:pt>
                <c:pt idx="706">
                  <c:v>22.965</c:v>
                </c:pt>
                <c:pt idx="707">
                  <c:v>23.030999999999999</c:v>
                </c:pt>
                <c:pt idx="708">
                  <c:v>23.030999999999999</c:v>
                </c:pt>
                <c:pt idx="709">
                  <c:v>23.030999999999999</c:v>
                </c:pt>
                <c:pt idx="710">
                  <c:v>23.195</c:v>
                </c:pt>
                <c:pt idx="711">
                  <c:v>23.294</c:v>
                </c:pt>
                <c:pt idx="712">
                  <c:v>23.294</c:v>
                </c:pt>
                <c:pt idx="713">
                  <c:v>23.294</c:v>
                </c:pt>
                <c:pt idx="714">
                  <c:v>23.391999999999999</c:v>
                </c:pt>
                <c:pt idx="715">
                  <c:v>23.425000000000001</c:v>
                </c:pt>
                <c:pt idx="716">
                  <c:v>23.425000000000001</c:v>
                </c:pt>
                <c:pt idx="717">
                  <c:v>23.457999999999998</c:v>
                </c:pt>
                <c:pt idx="718">
                  <c:v>23.457999999999998</c:v>
                </c:pt>
                <c:pt idx="719">
                  <c:v>23.457999999999998</c:v>
                </c:pt>
                <c:pt idx="720">
                  <c:v>23.491</c:v>
                </c:pt>
                <c:pt idx="721">
                  <c:v>23.524000000000001</c:v>
                </c:pt>
                <c:pt idx="722">
                  <c:v>23.721</c:v>
                </c:pt>
                <c:pt idx="723">
                  <c:v>23.754000000000001</c:v>
                </c:pt>
                <c:pt idx="724">
                  <c:v>23.885000000000002</c:v>
                </c:pt>
                <c:pt idx="725">
                  <c:v>23.885000000000002</c:v>
                </c:pt>
                <c:pt idx="726">
                  <c:v>23.885000000000002</c:v>
                </c:pt>
                <c:pt idx="727">
                  <c:v>23.917999999999999</c:v>
                </c:pt>
                <c:pt idx="728">
                  <c:v>23.951000000000001</c:v>
                </c:pt>
                <c:pt idx="729">
                  <c:v>23.984000000000002</c:v>
                </c:pt>
                <c:pt idx="730">
                  <c:v>24.015999999999998</c:v>
                </c:pt>
                <c:pt idx="731">
                  <c:v>24.048999999999999</c:v>
                </c:pt>
                <c:pt idx="732">
                  <c:v>24.082000000000001</c:v>
                </c:pt>
                <c:pt idx="733">
                  <c:v>24.114999999999998</c:v>
                </c:pt>
                <c:pt idx="734">
                  <c:v>24.148</c:v>
                </c:pt>
                <c:pt idx="735">
                  <c:v>24.181000000000001</c:v>
                </c:pt>
                <c:pt idx="736">
                  <c:v>24.213999999999999</c:v>
                </c:pt>
                <c:pt idx="737">
                  <c:v>24.245999999999999</c:v>
                </c:pt>
                <c:pt idx="738">
                  <c:v>24.279</c:v>
                </c:pt>
                <c:pt idx="739">
                  <c:v>24.312000000000001</c:v>
                </c:pt>
                <c:pt idx="740">
                  <c:v>24.344999999999999</c:v>
                </c:pt>
                <c:pt idx="741">
                  <c:v>24.344999999999999</c:v>
                </c:pt>
                <c:pt idx="742">
                  <c:v>24.344999999999999</c:v>
                </c:pt>
                <c:pt idx="743">
                  <c:v>24.378</c:v>
                </c:pt>
                <c:pt idx="744">
                  <c:v>24.443999999999999</c:v>
                </c:pt>
                <c:pt idx="745">
                  <c:v>24.475999999999999</c:v>
                </c:pt>
                <c:pt idx="746">
                  <c:v>24.542000000000002</c:v>
                </c:pt>
                <c:pt idx="747">
                  <c:v>24.542000000000002</c:v>
                </c:pt>
                <c:pt idx="748">
                  <c:v>24.542000000000002</c:v>
                </c:pt>
                <c:pt idx="749">
                  <c:v>24.574999999999999</c:v>
                </c:pt>
                <c:pt idx="750">
                  <c:v>24.608000000000001</c:v>
                </c:pt>
                <c:pt idx="751">
                  <c:v>24.608000000000001</c:v>
                </c:pt>
                <c:pt idx="752">
                  <c:v>24.608000000000001</c:v>
                </c:pt>
                <c:pt idx="753">
                  <c:v>24.640999999999998</c:v>
                </c:pt>
                <c:pt idx="754">
                  <c:v>24.673999999999999</c:v>
                </c:pt>
                <c:pt idx="755">
                  <c:v>24.706</c:v>
                </c:pt>
                <c:pt idx="756">
                  <c:v>24.706</c:v>
                </c:pt>
                <c:pt idx="757">
                  <c:v>24.771999999999998</c:v>
                </c:pt>
                <c:pt idx="758">
                  <c:v>24.805</c:v>
                </c:pt>
                <c:pt idx="759">
                  <c:v>24.838000000000001</c:v>
                </c:pt>
                <c:pt idx="760">
                  <c:v>24.936</c:v>
                </c:pt>
                <c:pt idx="761">
                  <c:v>24.969000000000001</c:v>
                </c:pt>
                <c:pt idx="762">
                  <c:v>24.969000000000001</c:v>
                </c:pt>
                <c:pt idx="763">
                  <c:v>24.969000000000001</c:v>
                </c:pt>
                <c:pt idx="764">
                  <c:v>25.068000000000001</c:v>
                </c:pt>
                <c:pt idx="765">
                  <c:v>25.100999999999999</c:v>
                </c:pt>
                <c:pt idx="766">
                  <c:v>25.462</c:v>
                </c:pt>
                <c:pt idx="767">
                  <c:v>25.495000000000001</c:v>
                </c:pt>
                <c:pt idx="768">
                  <c:v>25.593</c:v>
                </c:pt>
                <c:pt idx="769">
                  <c:v>25.593</c:v>
                </c:pt>
                <c:pt idx="770">
                  <c:v>25.757999999999999</c:v>
                </c:pt>
                <c:pt idx="771">
                  <c:v>25.823</c:v>
                </c:pt>
                <c:pt idx="772">
                  <c:v>25.888999999999999</c:v>
                </c:pt>
                <c:pt idx="773">
                  <c:v>25.888999999999999</c:v>
                </c:pt>
                <c:pt idx="774">
                  <c:v>25.922000000000001</c:v>
                </c:pt>
                <c:pt idx="775">
                  <c:v>25.922000000000001</c:v>
                </c:pt>
                <c:pt idx="776">
                  <c:v>26.053000000000001</c:v>
                </c:pt>
                <c:pt idx="777">
                  <c:v>26.053000000000001</c:v>
                </c:pt>
                <c:pt idx="778">
                  <c:v>26.085999999999999</c:v>
                </c:pt>
                <c:pt idx="779">
                  <c:v>26.085999999999999</c:v>
                </c:pt>
                <c:pt idx="780">
                  <c:v>26.611999999999998</c:v>
                </c:pt>
                <c:pt idx="781">
                  <c:v>26.611999999999998</c:v>
                </c:pt>
                <c:pt idx="782">
                  <c:v>27.006</c:v>
                </c:pt>
                <c:pt idx="783">
                  <c:v>27.138000000000002</c:v>
                </c:pt>
                <c:pt idx="784">
                  <c:v>27.268999999999998</c:v>
                </c:pt>
                <c:pt idx="785">
                  <c:v>27.268999999999998</c:v>
                </c:pt>
                <c:pt idx="786">
                  <c:v>27.4</c:v>
                </c:pt>
                <c:pt idx="787">
                  <c:v>27.4</c:v>
                </c:pt>
                <c:pt idx="788">
                  <c:v>27.433</c:v>
                </c:pt>
                <c:pt idx="789">
                  <c:v>27.433</c:v>
                </c:pt>
                <c:pt idx="790">
                  <c:v>27.532</c:v>
                </c:pt>
                <c:pt idx="791">
                  <c:v>27.663</c:v>
                </c:pt>
                <c:pt idx="792">
                  <c:v>27.663</c:v>
                </c:pt>
                <c:pt idx="793">
                  <c:v>27.827999999999999</c:v>
                </c:pt>
                <c:pt idx="794">
                  <c:v>27.827999999999999</c:v>
                </c:pt>
                <c:pt idx="795">
                  <c:v>27.959</c:v>
                </c:pt>
                <c:pt idx="796">
                  <c:v>28.385999999999999</c:v>
                </c:pt>
                <c:pt idx="797">
                  <c:v>28.385999999999999</c:v>
                </c:pt>
                <c:pt idx="798">
                  <c:v>28.419</c:v>
                </c:pt>
                <c:pt idx="799">
                  <c:v>28.419</c:v>
                </c:pt>
                <c:pt idx="800">
                  <c:v>28.55</c:v>
                </c:pt>
                <c:pt idx="801">
                  <c:v>28.55</c:v>
                </c:pt>
                <c:pt idx="802">
                  <c:v>28.649000000000001</c:v>
                </c:pt>
                <c:pt idx="803">
                  <c:v>28.649000000000001</c:v>
                </c:pt>
                <c:pt idx="804">
                  <c:v>28.911999999999999</c:v>
                </c:pt>
                <c:pt idx="805">
                  <c:v>29.175000000000001</c:v>
                </c:pt>
                <c:pt idx="806">
                  <c:v>29.437000000000001</c:v>
                </c:pt>
                <c:pt idx="807">
                  <c:v>29.568999999999999</c:v>
                </c:pt>
                <c:pt idx="808">
                  <c:v>29.568999999999999</c:v>
                </c:pt>
                <c:pt idx="809">
                  <c:v>29.667000000000002</c:v>
                </c:pt>
                <c:pt idx="810">
                  <c:v>29.7</c:v>
                </c:pt>
                <c:pt idx="811">
                  <c:v>29.765999999999998</c:v>
                </c:pt>
                <c:pt idx="812">
                  <c:v>29.765999999999998</c:v>
                </c:pt>
                <c:pt idx="813">
                  <c:v>29.798999999999999</c:v>
                </c:pt>
                <c:pt idx="814">
                  <c:v>29.798999999999999</c:v>
                </c:pt>
                <c:pt idx="815">
                  <c:v>29.995999999999999</c:v>
                </c:pt>
                <c:pt idx="816">
                  <c:v>29.995999999999999</c:v>
                </c:pt>
                <c:pt idx="817">
                  <c:v>29.995999999999999</c:v>
                </c:pt>
                <c:pt idx="818">
                  <c:v>30.422999999999998</c:v>
                </c:pt>
                <c:pt idx="819">
                  <c:v>30.422999999999998</c:v>
                </c:pt>
                <c:pt idx="820">
                  <c:v>31.047000000000001</c:v>
                </c:pt>
                <c:pt idx="821">
                  <c:v>31.146000000000001</c:v>
                </c:pt>
                <c:pt idx="822">
                  <c:v>31.146000000000001</c:v>
                </c:pt>
                <c:pt idx="823">
                  <c:v>31.31</c:v>
                </c:pt>
                <c:pt idx="824">
                  <c:v>31.31</c:v>
                </c:pt>
                <c:pt idx="825">
                  <c:v>31.408999999999999</c:v>
                </c:pt>
                <c:pt idx="826">
                  <c:v>31.474</c:v>
                </c:pt>
                <c:pt idx="827">
                  <c:v>31.474</c:v>
                </c:pt>
                <c:pt idx="828">
                  <c:v>31.77</c:v>
                </c:pt>
                <c:pt idx="829">
                  <c:v>31.77</c:v>
                </c:pt>
                <c:pt idx="830">
                  <c:v>31.835999999999999</c:v>
                </c:pt>
                <c:pt idx="831">
                  <c:v>31.835999999999999</c:v>
                </c:pt>
                <c:pt idx="832">
                  <c:v>31.901</c:v>
                </c:pt>
                <c:pt idx="833">
                  <c:v>31.901</c:v>
                </c:pt>
                <c:pt idx="834">
                  <c:v>31.966999999999999</c:v>
                </c:pt>
                <c:pt idx="835">
                  <c:v>32.229999999999997</c:v>
                </c:pt>
                <c:pt idx="836">
                  <c:v>32.229999999999997</c:v>
                </c:pt>
                <c:pt idx="837">
                  <c:v>32.427</c:v>
                </c:pt>
                <c:pt idx="838">
                  <c:v>32.46</c:v>
                </c:pt>
                <c:pt idx="839">
                  <c:v>32.526000000000003</c:v>
                </c:pt>
                <c:pt idx="840">
                  <c:v>32.526000000000003</c:v>
                </c:pt>
                <c:pt idx="841">
                  <c:v>32.853999999999999</c:v>
                </c:pt>
                <c:pt idx="842">
                  <c:v>32.853999999999999</c:v>
                </c:pt>
                <c:pt idx="843">
                  <c:v>32.92</c:v>
                </c:pt>
                <c:pt idx="844">
                  <c:v>33.051000000000002</c:v>
                </c:pt>
                <c:pt idx="845">
                  <c:v>33.15</c:v>
                </c:pt>
                <c:pt idx="846">
                  <c:v>33.412999999999997</c:v>
                </c:pt>
                <c:pt idx="847">
                  <c:v>33.412999999999997</c:v>
                </c:pt>
                <c:pt idx="848">
                  <c:v>33.445999999999998</c:v>
                </c:pt>
                <c:pt idx="849">
                  <c:v>33.840000000000003</c:v>
                </c:pt>
                <c:pt idx="850">
                  <c:v>33.840000000000003</c:v>
                </c:pt>
                <c:pt idx="851">
                  <c:v>33.905999999999999</c:v>
                </c:pt>
                <c:pt idx="852">
                  <c:v>34.103000000000002</c:v>
                </c:pt>
                <c:pt idx="853">
                  <c:v>34.267000000000003</c:v>
                </c:pt>
                <c:pt idx="854">
                  <c:v>34.332999999999998</c:v>
                </c:pt>
                <c:pt idx="855">
                  <c:v>34.332999999999998</c:v>
                </c:pt>
                <c:pt idx="856">
                  <c:v>34.332999999999998</c:v>
                </c:pt>
                <c:pt idx="857">
                  <c:v>34.366</c:v>
                </c:pt>
                <c:pt idx="858">
                  <c:v>34.366</c:v>
                </c:pt>
                <c:pt idx="859">
                  <c:v>34.563000000000002</c:v>
                </c:pt>
                <c:pt idx="860">
                  <c:v>34.76</c:v>
                </c:pt>
                <c:pt idx="861">
                  <c:v>34.857999999999997</c:v>
                </c:pt>
                <c:pt idx="862">
                  <c:v>34.857999999999997</c:v>
                </c:pt>
                <c:pt idx="863">
                  <c:v>34.890999999999998</c:v>
                </c:pt>
                <c:pt idx="864">
                  <c:v>34.890999999999998</c:v>
                </c:pt>
                <c:pt idx="865">
                  <c:v>34.923999999999999</c:v>
                </c:pt>
                <c:pt idx="866">
                  <c:v>35.186999999999998</c:v>
                </c:pt>
                <c:pt idx="867">
                  <c:v>35.22</c:v>
                </c:pt>
                <c:pt idx="868">
                  <c:v>35.253</c:v>
                </c:pt>
                <c:pt idx="869">
                  <c:v>35.284999999999997</c:v>
                </c:pt>
                <c:pt idx="870">
                  <c:v>35.284999999999997</c:v>
                </c:pt>
                <c:pt idx="871">
                  <c:v>35.350999999999999</c:v>
                </c:pt>
                <c:pt idx="872">
                  <c:v>35.384</c:v>
                </c:pt>
                <c:pt idx="873">
                  <c:v>35.417000000000002</c:v>
                </c:pt>
                <c:pt idx="874">
                  <c:v>35.450000000000003</c:v>
                </c:pt>
                <c:pt idx="875">
                  <c:v>35.482999999999997</c:v>
                </c:pt>
                <c:pt idx="876">
                  <c:v>35.581000000000003</c:v>
                </c:pt>
                <c:pt idx="877">
                  <c:v>35.613999999999997</c:v>
                </c:pt>
                <c:pt idx="878">
                  <c:v>35.646999999999998</c:v>
                </c:pt>
                <c:pt idx="879">
                  <c:v>35.68</c:v>
                </c:pt>
                <c:pt idx="880">
                  <c:v>35.744999999999997</c:v>
                </c:pt>
                <c:pt idx="881">
                  <c:v>35.777999999999999</c:v>
                </c:pt>
                <c:pt idx="882">
                  <c:v>35.811</c:v>
                </c:pt>
                <c:pt idx="883">
                  <c:v>35.844000000000001</c:v>
                </c:pt>
                <c:pt idx="884">
                  <c:v>35.877000000000002</c:v>
                </c:pt>
                <c:pt idx="885">
                  <c:v>35.942999999999998</c:v>
                </c:pt>
                <c:pt idx="886">
                  <c:v>35.975000000000001</c:v>
                </c:pt>
                <c:pt idx="887">
                  <c:v>35.975000000000001</c:v>
                </c:pt>
                <c:pt idx="888">
                  <c:v>36.008000000000003</c:v>
                </c:pt>
                <c:pt idx="889">
                  <c:v>36.040999999999997</c:v>
                </c:pt>
                <c:pt idx="890">
                  <c:v>36.073999999999998</c:v>
                </c:pt>
                <c:pt idx="891">
                  <c:v>36.106999999999999</c:v>
                </c:pt>
                <c:pt idx="892">
                  <c:v>36.14</c:v>
                </c:pt>
                <c:pt idx="893">
                  <c:v>36.171999999999997</c:v>
                </c:pt>
                <c:pt idx="894">
                  <c:v>36.204999999999998</c:v>
                </c:pt>
                <c:pt idx="895">
                  <c:v>36.271000000000001</c:v>
                </c:pt>
                <c:pt idx="896">
                  <c:v>36.369999999999997</c:v>
                </c:pt>
                <c:pt idx="897">
                  <c:v>36.402000000000001</c:v>
                </c:pt>
                <c:pt idx="898">
                  <c:v>36.435000000000002</c:v>
                </c:pt>
                <c:pt idx="899">
                  <c:v>36.435000000000002</c:v>
                </c:pt>
                <c:pt idx="900">
                  <c:v>36.435000000000002</c:v>
                </c:pt>
                <c:pt idx="901">
                  <c:v>36.500999999999998</c:v>
                </c:pt>
                <c:pt idx="902">
                  <c:v>36.500999999999998</c:v>
                </c:pt>
                <c:pt idx="903">
                  <c:v>36.500999999999998</c:v>
                </c:pt>
                <c:pt idx="904">
                  <c:v>36.533999999999999</c:v>
                </c:pt>
                <c:pt idx="905">
                  <c:v>36.567</c:v>
                </c:pt>
                <c:pt idx="906">
                  <c:v>36.796999999999997</c:v>
                </c:pt>
                <c:pt idx="907">
                  <c:v>36.83</c:v>
                </c:pt>
                <c:pt idx="908">
                  <c:v>36.927999999999997</c:v>
                </c:pt>
                <c:pt idx="909">
                  <c:v>36.994</c:v>
                </c:pt>
                <c:pt idx="910">
                  <c:v>37.027000000000001</c:v>
                </c:pt>
                <c:pt idx="911">
                  <c:v>37.06</c:v>
                </c:pt>
                <c:pt idx="912">
                  <c:v>37.06</c:v>
                </c:pt>
                <c:pt idx="913">
                  <c:v>37.06</c:v>
                </c:pt>
                <c:pt idx="914">
                  <c:v>37.223999999999997</c:v>
                </c:pt>
                <c:pt idx="915">
                  <c:v>37.29</c:v>
                </c:pt>
                <c:pt idx="916">
                  <c:v>37.322000000000003</c:v>
                </c:pt>
                <c:pt idx="917">
                  <c:v>37.454000000000001</c:v>
                </c:pt>
                <c:pt idx="918">
                  <c:v>37.947000000000003</c:v>
                </c:pt>
                <c:pt idx="919">
                  <c:v>37.947000000000003</c:v>
                </c:pt>
                <c:pt idx="920">
                  <c:v>37.978999999999999</c:v>
                </c:pt>
                <c:pt idx="921">
                  <c:v>38.110999999999997</c:v>
                </c:pt>
                <c:pt idx="922">
                  <c:v>38.110999999999997</c:v>
                </c:pt>
                <c:pt idx="923">
                  <c:v>38.110999999999997</c:v>
                </c:pt>
                <c:pt idx="924">
                  <c:v>38.274999999999999</c:v>
                </c:pt>
                <c:pt idx="925">
                  <c:v>38.274999999999999</c:v>
                </c:pt>
                <c:pt idx="926">
                  <c:v>38.308</c:v>
                </c:pt>
                <c:pt idx="927">
                  <c:v>38.374000000000002</c:v>
                </c:pt>
                <c:pt idx="928">
                  <c:v>38.439</c:v>
                </c:pt>
                <c:pt idx="929">
                  <c:v>38.439</c:v>
                </c:pt>
                <c:pt idx="930">
                  <c:v>38.801000000000002</c:v>
                </c:pt>
                <c:pt idx="931">
                  <c:v>38.801000000000002</c:v>
                </c:pt>
                <c:pt idx="932">
                  <c:v>38.899000000000001</c:v>
                </c:pt>
                <c:pt idx="933">
                  <c:v>38.899000000000001</c:v>
                </c:pt>
                <c:pt idx="934">
                  <c:v>39.064</c:v>
                </c:pt>
                <c:pt idx="935">
                  <c:v>39.097000000000001</c:v>
                </c:pt>
                <c:pt idx="936">
                  <c:v>39.688000000000002</c:v>
                </c:pt>
                <c:pt idx="937">
                  <c:v>39.688000000000002</c:v>
                </c:pt>
                <c:pt idx="938">
                  <c:v>39.720999999999997</c:v>
                </c:pt>
                <c:pt idx="939">
                  <c:v>39.720999999999997</c:v>
                </c:pt>
                <c:pt idx="940">
                  <c:v>39.753999999999998</c:v>
                </c:pt>
                <c:pt idx="941">
                  <c:v>39.753999999999998</c:v>
                </c:pt>
                <c:pt idx="942">
                  <c:v>39.884999999999998</c:v>
                </c:pt>
                <c:pt idx="943">
                  <c:v>40.082000000000001</c:v>
                </c:pt>
                <c:pt idx="944">
                  <c:v>40.082000000000001</c:v>
                </c:pt>
                <c:pt idx="945">
                  <c:v>40.115000000000002</c:v>
                </c:pt>
                <c:pt idx="946">
                  <c:v>40.148000000000003</c:v>
                </c:pt>
                <c:pt idx="947">
                  <c:v>40.148000000000003</c:v>
                </c:pt>
                <c:pt idx="948">
                  <c:v>40.575000000000003</c:v>
                </c:pt>
                <c:pt idx="949">
                  <c:v>40.575000000000003</c:v>
                </c:pt>
                <c:pt idx="950">
                  <c:v>40.575000000000003</c:v>
                </c:pt>
                <c:pt idx="951">
                  <c:v>40.871000000000002</c:v>
                </c:pt>
                <c:pt idx="952">
                  <c:v>40.871000000000002</c:v>
                </c:pt>
                <c:pt idx="953">
                  <c:v>41.002000000000002</c:v>
                </c:pt>
                <c:pt idx="954">
                  <c:v>41.002000000000002</c:v>
                </c:pt>
                <c:pt idx="955">
                  <c:v>41.527999999999999</c:v>
                </c:pt>
                <c:pt idx="956">
                  <c:v>41.625999999999998</c:v>
                </c:pt>
                <c:pt idx="957">
                  <c:v>42.021000000000001</c:v>
                </c:pt>
                <c:pt idx="958">
                  <c:v>42.185000000000002</c:v>
                </c:pt>
                <c:pt idx="959">
                  <c:v>42.512999999999998</c:v>
                </c:pt>
                <c:pt idx="960">
                  <c:v>42.512999999999998</c:v>
                </c:pt>
                <c:pt idx="961">
                  <c:v>42.579000000000001</c:v>
                </c:pt>
                <c:pt idx="962">
                  <c:v>42.579000000000001</c:v>
                </c:pt>
                <c:pt idx="963">
                  <c:v>42.743000000000002</c:v>
                </c:pt>
                <c:pt idx="964">
                  <c:v>42.875</c:v>
                </c:pt>
                <c:pt idx="965">
                  <c:v>42.875</c:v>
                </c:pt>
                <c:pt idx="966">
                  <c:v>42.94</c:v>
                </c:pt>
                <c:pt idx="967">
                  <c:v>42.94</c:v>
                </c:pt>
                <c:pt idx="968">
                  <c:v>43.662999999999997</c:v>
                </c:pt>
                <c:pt idx="969">
                  <c:v>43.762</c:v>
                </c:pt>
                <c:pt idx="970">
                  <c:v>43.762</c:v>
                </c:pt>
                <c:pt idx="971">
                  <c:v>43.959000000000003</c:v>
                </c:pt>
                <c:pt idx="972">
                  <c:v>44.286999999999999</c:v>
                </c:pt>
                <c:pt idx="973">
                  <c:v>44.286999999999999</c:v>
                </c:pt>
                <c:pt idx="974">
                  <c:v>44.32</c:v>
                </c:pt>
                <c:pt idx="975">
                  <c:v>44.418999999999997</c:v>
                </c:pt>
                <c:pt idx="976">
                  <c:v>44.418999999999997</c:v>
                </c:pt>
                <c:pt idx="977">
                  <c:v>44.682000000000002</c:v>
                </c:pt>
                <c:pt idx="978">
                  <c:v>44.682000000000002</c:v>
                </c:pt>
                <c:pt idx="979">
                  <c:v>44.911999999999999</c:v>
                </c:pt>
                <c:pt idx="980">
                  <c:v>44.945</c:v>
                </c:pt>
                <c:pt idx="981">
                  <c:v>45.01</c:v>
                </c:pt>
                <c:pt idx="982">
                  <c:v>45.01</c:v>
                </c:pt>
                <c:pt idx="983">
                  <c:v>45.142000000000003</c:v>
                </c:pt>
                <c:pt idx="984">
                  <c:v>45.305999999999997</c:v>
                </c:pt>
                <c:pt idx="985">
                  <c:v>45.47</c:v>
                </c:pt>
                <c:pt idx="986">
                  <c:v>45.93</c:v>
                </c:pt>
                <c:pt idx="987">
                  <c:v>46.029000000000003</c:v>
                </c:pt>
                <c:pt idx="988">
                  <c:v>46.356999999999999</c:v>
                </c:pt>
                <c:pt idx="989">
                  <c:v>46.356999999999999</c:v>
                </c:pt>
                <c:pt idx="990">
                  <c:v>46.752000000000002</c:v>
                </c:pt>
                <c:pt idx="991">
                  <c:v>46.883000000000003</c:v>
                </c:pt>
                <c:pt idx="992">
                  <c:v>46.883000000000003</c:v>
                </c:pt>
                <c:pt idx="993">
                  <c:v>46.883000000000003</c:v>
                </c:pt>
                <c:pt idx="994">
                  <c:v>47.014000000000003</c:v>
                </c:pt>
                <c:pt idx="995">
                  <c:v>47.014000000000003</c:v>
                </c:pt>
                <c:pt idx="996">
                  <c:v>47.046999999999997</c:v>
                </c:pt>
                <c:pt idx="997">
                  <c:v>47.113</c:v>
                </c:pt>
                <c:pt idx="998">
                  <c:v>47.146000000000001</c:v>
                </c:pt>
                <c:pt idx="999">
                  <c:v>47.277000000000001</c:v>
                </c:pt>
                <c:pt idx="1000">
                  <c:v>47.31</c:v>
                </c:pt>
                <c:pt idx="1001">
                  <c:v>47.375999999999998</c:v>
                </c:pt>
                <c:pt idx="1002">
                  <c:v>47.54</c:v>
                </c:pt>
                <c:pt idx="1003">
                  <c:v>47.573</c:v>
                </c:pt>
                <c:pt idx="1004">
                  <c:v>47.606000000000002</c:v>
                </c:pt>
                <c:pt idx="1005">
                  <c:v>47.77</c:v>
                </c:pt>
                <c:pt idx="1006">
                  <c:v>47.802999999999997</c:v>
                </c:pt>
                <c:pt idx="1007">
                  <c:v>47.835999999999999</c:v>
                </c:pt>
                <c:pt idx="1008">
                  <c:v>47.869</c:v>
                </c:pt>
                <c:pt idx="1009">
                  <c:v>47.933999999999997</c:v>
                </c:pt>
                <c:pt idx="1010">
                  <c:v>47.966999999999999</c:v>
                </c:pt>
                <c:pt idx="1011">
                  <c:v>48</c:v>
                </c:pt>
                <c:pt idx="1012">
                  <c:v>48.033000000000001</c:v>
                </c:pt>
                <c:pt idx="1013">
                  <c:v>48.066000000000003</c:v>
                </c:pt>
                <c:pt idx="1014">
                  <c:v>48.131</c:v>
                </c:pt>
                <c:pt idx="1015">
                  <c:v>48.131</c:v>
                </c:pt>
                <c:pt idx="1016">
                  <c:v>48.131</c:v>
                </c:pt>
                <c:pt idx="1017">
                  <c:v>48.197000000000003</c:v>
                </c:pt>
                <c:pt idx="1018">
                  <c:v>48.23</c:v>
                </c:pt>
                <c:pt idx="1019">
                  <c:v>48.295999999999999</c:v>
                </c:pt>
                <c:pt idx="1020">
                  <c:v>48.329000000000001</c:v>
                </c:pt>
                <c:pt idx="1021">
                  <c:v>48.329000000000001</c:v>
                </c:pt>
                <c:pt idx="1022">
                  <c:v>48.46</c:v>
                </c:pt>
                <c:pt idx="1023">
                  <c:v>48.493000000000002</c:v>
                </c:pt>
                <c:pt idx="1024">
                  <c:v>48.526000000000003</c:v>
                </c:pt>
                <c:pt idx="1025">
                  <c:v>48.558999999999997</c:v>
                </c:pt>
                <c:pt idx="1026">
                  <c:v>48.558999999999997</c:v>
                </c:pt>
                <c:pt idx="1027">
                  <c:v>48.558999999999997</c:v>
                </c:pt>
                <c:pt idx="1028">
                  <c:v>48.591000000000001</c:v>
                </c:pt>
                <c:pt idx="1029">
                  <c:v>48.624000000000002</c:v>
                </c:pt>
                <c:pt idx="1030">
                  <c:v>48.722999999999999</c:v>
                </c:pt>
                <c:pt idx="1031">
                  <c:v>48.756</c:v>
                </c:pt>
                <c:pt idx="1032">
                  <c:v>48.853999999999999</c:v>
                </c:pt>
                <c:pt idx="1033">
                  <c:v>48.887</c:v>
                </c:pt>
                <c:pt idx="1034">
                  <c:v>48.953000000000003</c:v>
                </c:pt>
                <c:pt idx="1035">
                  <c:v>49.018000000000001</c:v>
                </c:pt>
                <c:pt idx="1036">
                  <c:v>49.116999999999997</c:v>
                </c:pt>
                <c:pt idx="1037">
                  <c:v>49.183</c:v>
                </c:pt>
                <c:pt idx="1038">
                  <c:v>49.543999999999997</c:v>
                </c:pt>
                <c:pt idx="1039">
                  <c:v>49.543999999999997</c:v>
                </c:pt>
                <c:pt idx="1040">
                  <c:v>49.61</c:v>
                </c:pt>
                <c:pt idx="1041">
                  <c:v>49.872999999999998</c:v>
                </c:pt>
                <c:pt idx="1042">
                  <c:v>49.905999999999999</c:v>
                </c:pt>
                <c:pt idx="1043">
                  <c:v>49.938000000000002</c:v>
                </c:pt>
                <c:pt idx="1044">
                  <c:v>50.07</c:v>
                </c:pt>
                <c:pt idx="1045">
                  <c:v>50.103000000000002</c:v>
                </c:pt>
                <c:pt idx="1046">
                  <c:v>50.167999999999999</c:v>
                </c:pt>
                <c:pt idx="1047">
                  <c:v>50.661000000000001</c:v>
                </c:pt>
                <c:pt idx="1048">
                  <c:v>50.694000000000003</c:v>
                </c:pt>
                <c:pt idx="1049">
                  <c:v>50.726999999999997</c:v>
                </c:pt>
                <c:pt idx="1050">
                  <c:v>50.76</c:v>
                </c:pt>
                <c:pt idx="1051">
                  <c:v>50.792999999999999</c:v>
                </c:pt>
                <c:pt idx="1052">
                  <c:v>50.857999999999997</c:v>
                </c:pt>
                <c:pt idx="1053">
                  <c:v>50.99</c:v>
                </c:pt>
                <c:pt idx="1054">
                  <c:v>50.99</c:v>
                </c:pt>
                <c:pt idx="1055">
                  <c:v>51.515000000000001</c:v>
                </c:pt>
                <c:pt idx="1056">
                  <c:v>52.171999999999997</c:v>
                </c:pt>
                <c:pt idx="1057">
                  <c:v>53.618000000000002</c:v>
                </c:pt>
                <c:pt idx="1058">
                  <c:v>53.978999999999999</c:v>
                </c:pt>
                <c:pt idx="1059">
                  <c:v>54.374000000000002</c:v>
                </c:pt>
                <c:pt idx="1060">
                  <c:v>54.374000000000002</c:v>
                </c:pt>
                <c:pt idx="1061">
                  <c:v>54.637</c:v>
                </c:pt>
                <c:pt idx="1062">
                  <c:v>54.637</c:v>
                </c:pt>
                <c:pt idx="1063">
                  <c:v>55.064</c:v>
                </c:pt>
                <c:pt idx="1064">
                  <c:v>55.064</c:v>
                </c:pt>
                <c:pt idx="1065">
                  <c:v>55.228000000000002</c:v>
                </c:pt>
                <c:pt idx="1066">
                  <c:v>55.622</c:v>
                </c:pt>
                <c:pt idx="1067">
                  <c:v>56.015999999999998</c:v>
                </c:pt>
                <c:pt idx="1068">
                  <c:v>56.015999999999998</c:v>
                </c:pt>
                <c:pt idx="1069">
                  <c:v>56.115000000000002</c:v>
                </c:pt>
                <c:pt idx="1070">
                  <c:v>56.509</c:v>
                </c:pt>
                <c:pt idx="1071">
                  <c:v>56.640999999999998</c:v>
                </c:pt>
                <c:pt idx="1072">
                  <c:v>56.771999999999998</c:v>
                </c:pt>
                <c:pt idx="1073">
                  <c:v>56.771999999999998</c:v>
                </c:pt>
                <c:pt idx="1074">
                  <c:v>56.805</c:v>
                </c:pt>
                <c:pt idx="1075">
                  <c:v>56.969000000000001</c:v>
                </c:pt>
                <c:pt idx="1076">
                  <c:v>57.002000000000002</c:v>
                </c:pt>
                <c:pt idx="1077">
                  <c:v>57.462000000000003</c:v>
                </c:pt>
                <c:pt idx="1078">
                  <c:v>57.658999999999999</c:v>
                </c:pt>
                <c:pt idx="1079">
                  <c:v>57.988</c:v>
                </c:pt>
                <c:pt idx="1080">
                  <c:v>58.021000000000001</c:v>
                </c:pt>
                <c:pt idx="1081">
                  <c:v>58.218000000000004</c:v>
                </c:pt>
                <c:pt idx="1082">
                  <c:v>58.348999999999997</c:v>
                </c:pt>
                <c:pt idx="1083">
                  <c:v>58.612000000000002</c:v>
                </c:pt>
                <c:pt idx="1084">
                  <c:v>58.645000000000003</c:v>
                </c:pt>
                <c:pt idx="1085">
                  <c:v>58.972999999999999</c:v>
                </c:pt>
                <c:pt idx="1086">
                  <c:v>58.972999999999999</c:v>
                </c:pt>
                <c:pt idx="1087">
                  <c:v>59.006</c:v>
                </c:pt>
                <c:pt idx="1088">
                  <c:v>59.17</c:v>
                </c:pt>
                <c:pt idx="1089">
                  <c:v>59.235999999999997</c:v>
                </c:pt>
                <c:pt idx="1090">
                  <c:v>59.302</c:v>
                </c:pt>
                <c:pt idx="1091">
                  <c:v>59.368000000000002</c:v>
                </c:pt>
                <c:pt idx="1092">
                  <c:v>59.4</c:v>
                </c:pt>
                <c:pt idx="1093">
                  <c:v>59.499000000000002</c:v>
                </c:pt>
                <c:pt idx="1094">
                  <c:v>59.63</c:v>
                </c:pt>
                <c:pt idx="1095">
                  <c:v>59.795000000000002</c:v>
                </c:pt>
                <c:pt idx="1096">
                  <c:v>59.828000000000003</c:v>
                </c:pt>
                <c:pt idx="1097">
                  <c:v>59.86</c:v>
                </c:pt>
                <c:pt idx="1098">
                  <c:v>59.959000000000003</c:v>
                </c:pt>
                <c:pt idx="1099">
                  <c:v>59.991999999999997</c:v>
                </c:pt>
                <c:pt idx="1100">
                  <c:v>60.024999999999999</c:v>
                </c:pt>
                <c:pt idx="1101">
                  <c:v>60.09</c:v>
                </c:pt>
                <c:pt idx="1102">
                  <c:v>60.222000000000001</c:v>
                </c:pt>
                <c:pt idx="1103">
                  <c:v>60.255000000000003</c:v>
                </c:pt>
                <c:pt idx="1104">
                  <c:v>60.286999999999999</c:v>
                </c:pt>
                <c:pt idx="1105">
                  <c:v>60.32</c:v>
                </c:pt>
                <c:pt idx="1106">
                  <c:v>60.418999999999997</c:v>
                </c:pt>
                <c:pt idx="1107">
                  <c:v>60.451999999999998</c:v>
                </c:pt>
                <c:pt idx="1108">
                  <c:v>60.484999999999999</c:v>
                </c:pt>
                <c:pt idx="1109">
                  <c:v>60.517000000000003</c:v>
                </c:pt>
                <c:pt idx="1110">
                  <c:v>60.55</c:v>
                </c:pt>
                <c:pt idx="1111">
                  <c:v>60.616</c:v>
                </c:pt>
                <c:pt idx="1112">
                  <c:v>60.649000000000001</c:v>
                </c:pt>
                <c:pt idx="1113">
                  <c:v>60.715000000000003</c:v>
                </c:pt>
                <c:pt idx="1114">
                  <c:v>60.78</c:v>
                </c:pt>
                <c:pt idx="1115">
                  <c:v>60.945</c:v>
                </c:pt>
                <c:pt idx="1116">
                  <c:v>61.01</c:v>
                </c:pt>
                <c:pt idx="1117">
                  <c:v>61.042999999999999</c:v>
                </c:pt>
                <c:pt idx="1118">
                  <c:v>61.076000000000001</c:v>
                </c:pt>
                <c:pt idx="1119">
                  <c:v>61.076000000000001</c:v>
                </c:pt>
                <c:pt idx="1120">
                  <c:v>61.109000000000002</c:v>
                </c:pt>
                <c:pt idx="1121">
                  <c:v>61.174999999999997</c:v>
                </c:pt>
                <c:pt idx="1122">
                  <c:v>61.305999999999997</c:v>
                </c:pt>
                <c:pt idx="1123">
                  <c:v>61.305999999999997</c:v>
                </c:pt>
                <c:pt idx="1124">
                  <c:v>61.405000000000001</c:v>
                </c:pt>
                <c:pt idx="1125">
                  <c:v>61.569000000000003</c:v>
                </c:pt>
                <c:pt idx="1126">
                  <c:v>61.634</c:v>
                </c:pt>
                <c:pt idx="1127">
                  <c:v>61.798999999999999</c:v>
                </c:pt>
                <c:pt idx="1128">
                  <c:v>61.93</c:v>
                </c:pt>
                <c:pt idx="1129">
                  <c:v>62.094000000000001</c:v>
                </c:pt>
                <c:pt idx="1130">
                  <c:v>62.192999999999998</c:v>
                </c:pt>
                <c:pt idx="1131">
                  <c:v>62.554000000000002</c:v>
                </c:pt>
                <c:pt idx="1132">
                  <c:v>62.719000000000001</c:v>
                </c:pt>
                <c:pt idx="1133">
                  <c:v>62.752000000000002</c:v>
                </c:pt>
                <c:pt idx="1134">
                  <c:v>62.948999999999998</c:v>
                </c:pt>
                <c:pt idx="1135">
                  <c:v>63.08</c:v>
                </c:pt>
                <c:pt idx="1136">
                  <c:v>63.146000000000001</c:v>
                </c:pt>
                <c:pt idx="1137">
                  <c:v>63.343000000000004</c:v>
                </c:pt>
                <c:pt idx="1138">
                  <c:v>63.343000000000004</c:v>
                </c:pt>
                <c:pt idx="1139">
                  <c:v>63.441000000000003</c:v>
                </c:pt>
                <c:pt idx="1140">
                  <c:v>63.573</c:v>
                </c:pt>
                <c:pt idx="1141">
                  <c:v>63.77</c:v>
                </c:pt>
                <c:pt idx="1142">
                  <c:v>63.77</c:v>
                </c:pt>
                <c:pt idx="1143">
                  <c:v>63.966999999999999</c:v>
                </c:pt>
                <c:pt idx="1144">
                  <c:v>63.966999999999999</c:v>
                </c:pt>
                <c:pt idx="1145">
                  <c:v>64</c:v>
                </c:pt>
                <c:pt idx="1146">
                  <c:v>64.131</c:v>
                </c:pt>
                <c:pt idx="1147">
                  <c:v>64.23</c:v>
                </c:pt>
                <c:pt idx="1148">
                  <c:v>64.263000000000005</c:v>
                </c:pt>
                <c:pt idx="1149">
                  <c:v>64.492999999999995</c:v>
                </c:pt>
                <c:pt idx="1150">
                  <c:v>64.820999999999998</c:v>
                </c:pt>
                <c:pt idx="1151">
                  <c:v>64.853999999999999</c:v>
                </c:pt>
                <c:pt idx="1152">
                  <c:v>65.248000000000005</c:v>
                </c:pt>
                <c:pt idx="1153">
                  <c:v>65.281000000000006</c:v>
                </c:pt>
                <c:pt idx="1154">
                  <c:v>65.281000000000006</c:v>
                </c:pt>
                <c:pt idx="1155">
                  <c:v>65.807000000000002</c:v>
                </c:pt>
                <c:pt idx="1156">
                  <c:v>66.233999999999995</c:v>
                </c:pt>
                <c:pt idx="1157">
                  <c:v>66.628</c:v>
                </c:pt>
                <c:pt idx="1158">
                  <c:v>66.793000000000006</c:v>
                </c:pt>
                <c:pt idx="1159">
                  <c:v>66.825000000000003</c:v>
                </c:pt>
                <c:pt idx="1160">
                  <c:v>67.153999999999996</c:v>
                </c:pt>
                <c:pt idx="1161">
                  <c:v>67.712999999999994</c:v>
                </c:pt>
                <c:pt idx="1162">
                  <c:v>68.007999999999996</c:v>
                </c:pt>
                <c:pt idx="1163">
                  <c:v>68.697999999999993</c:v>
                </c:pt>
                <c:pt idx="1164">
                  <c:v>68.730999999999995</c:v>
                </c:pt>
                <c:pt idx="1165">
                  <c:v>68.763999999999996</c:v>
                </c:pt>
                <c:pt idx="1166">
                  <c:v>69.06</c:v>
                </c:pt>
                <c:pt idx="1167">
                  <c:v>69.125</c:v>
                </c:pt>
                <c:pt idx="1168">
                  <c:v>69.257000000000005</c:v>
                </c:pt>
                <c:pt idx="1169">
                  <c:v>69.257000000000005</c:v>
                </c:pt>
                <c:pt idx="1170">
                  <c:v>69.453999999999994</c:v>
                </c:pt>
                <c:pt idx="1171">
                  <c:v>69.716999999999999</c:v>
                </c:pt>
                <c:pt idx="1172">
                  <c:v>69.914000000000001</c:v>
                </c:pt>
                <c:pt idx="1173">
                  <c:v>70.111000000000004</c:v>
                </c:pt>
                <c:pt idx="1174">
                  <c:v>70.340999999999994</c:v>
                </c:pt>
                <c:pt idx="1175">
                  <c:v>70.373999999999995</c:v>
                </c:pt>
                <c:pt idx="1176">
                  <c:v>70.406999999999996</c:v>
                </c:pt>
                <c:pt idx="1177">
                  <c:v>70.406999999999996</c:v>
                </c:pt>
                <c:pt idx="1178">
                  <c:v>70.438999999999993</c:v>
                </c:pt>
                <c:pt idx="1179">
                  <c:v>70.570999999999998</c:v>
                </c:pt>
                <c:pt idx="1180">
                  <c:v>70.701999999999998</c:v>
                </c:pt>
                <c:pt idx="1181">
                  <c:v>71.031000000000006</c:v>
                </c:pt>
                <c:pt idx="1182">
                  <c:v>71.129000000000005</c:v>
                </c:pt>
                <c:pt idx="1183">
                  <c:v>71.162000000000006</c:v>
                </c:pt>
                <c:pt idx="1184">
                  <c:v>71.194999999999993</c:v>
                </c:pt>
                <c:pt idx="1185">
                  <c:v>71.227999999999994</c:v>
                </c:pt>
                <c:pt idx="1186">
                  <c:v>71.227999999999994</c:v>
                </c:pt>
                <c:pt idx="1187">
                  <c:v>71.227999999999994</c:v>
                </c:pt>
                <c:pt idx="1188">
                  <c:v>71.325999999999993</c:v>
                </c:pt>
                <c:pt idx="1189">
                  <c:v>71.358999999999995</c:v>
                </c:pt>
                <c:pt idx="1190">
                  <c:v>71.457999999999998</c:v>
                </c:pt>
                <c:pt idx="1191">
                  <c:v>71.491</c:v>
                </c:pt>
                <c:pt idx="1192">
                  <c:v>71.622</c:v>
                </c:pt>
                <c:pt idx="1193">
                  <c:v>71.655000000000001</c:v>
                </c:pt>
                <c:pt idx="1194">
                  <c:v>71.655000000000001</c:v>
                </c:pt>
                <c:pt idx="1195">
                  <c:v>71.655000000000001</c:v>
                </c:pt>
                <c:pt idx="1196">
                  <c:v>71.688000000000002</c:v>
                </c:pt>
                <c:pt idx="1197">
                  <c:v>71.786000000000001</c:v>
                </c:pt>
                <c:pt idx="1198">
                  <c:v>71.885000000000005</c:v>
                </c:pt>
                <c:pt idx="1199">
                  <c:v>71.918000000000006</c:v>
                </c:pt>
                <c:pt idx="1200">
                  <c:v>71.950999999999993</c:v>
                </c:pt>
                <c:pt idx="1201">
                  <c:v>71.983999999999995</c:v>
                </c:pt>
                <c:pt idx="1202">
                  <c:v>72.016000000000005</c:v>
                </c:pt>
                <c:pt idx="1203">
                  <c:v>72.049000000000007</c:v>
                </c:pt>
                <c:pt idx="1204">
                  <c:v>72.114999999999995</c:v>
                </c:pt>
                <c:pt idx="1205">
                  <c:v>72.147999999999996</c:v>
                </c:pt>
                <c:pt idx="1206">
                  <c:v>72.180999999999997</c:v>
                </c:pt>
                <c:pt idx="1207">
                  <c:v>72.213999999999999</c:v>
                </c:pt>
                <c:pt idx="1208">
                  <c:v>72.245999999999995</c:v>
                </c:pt>
                <c:pt idx="1209">
                  <c:v>72.278999999999996</c:v>
                </c:pt>
                <c:pt idx="1210">
                  <c:v>72.344999999999999</c:v>
                </c:pt>
                <c:pt idx="1211">
                  <c:v>72.378</c:v>
                </c:pt>
                <c:pt idx="1212">
                  <c:v>72.411000000000001</c:v>
                </c:pt>
                <c:pt idx="1213">
                  <c:v>72.444000000000003</c:v>
                </c:pt>
                <c:pt idx="1214">
                  <c:v>72.475999999999999</c:v>
                </c:pt>
                <c:pt idx="1215">
                  <c:v>72.542000000000002</c:v>
                </c:pt>
                <c:pt idx="1216">
                  <c:v>72.641000000000005</c:v>
                </c:pt>
                <c:pt idx="1217">
                  <c:v>72.674000000000007</c:v>
                </c:pt>
                <c:pt idx="1218">
                  <c:v>72.674000000000007</c:v>
                </c:pt>
                <c:pt idx="1219">
                  <c:v>72.674000000000007</c:v>
                </c:pt>
                <c:pt idx="1220">
                  <c:v>72.706000000000003</c:v>
                </c:pt>
                <c:pt idx="1221">
                  <c:v>72.739000000000004</c:v>
                </c:pt>
                <c:pt idx="1222">
                  <c:v>72.805000000000007</c:v>
                </c:pt>
                <c:pt idx="1223">
                  <c:v>72.837999999999994</c:v>
                </c:pt>
                <c:pt idx="1224">
                  <c:v>72.870999999999995</c:v>
                </c:pt>
                <c:pt idx="1225">
                  <c:v>72.936000000000007</c:v>
                </c:pt>
                <c:pt idx="1226">
                  <c:v>73.001999999999995</c:v>
                </c:pt>
                <c:pt idx="1227">
                  <c:v>73.067999999999998</c:v>
                </c:pt>
                <c:pt idx="1228">
                  <c:v>73.132999999999996</c:v>
                </c:pt>
                <c:pt idx="1229">
                  <c:v>73.298000000000002</c:v>
                </c:pt>
                <c:pt idx="1230">
                  <c:v>73.363</c:v>
                </c:pt>
                <c:pt idx="1231">
                  <c:v>73.528000000000006</c:v>
                </c:pt>
                <c:pt idx="1232">
                  <c:v>73.561000000000007</c:v>
                </c:pt>
                <c:pt idx="1233">
                  <c:v>73.593000000000004</c:v>
                </c:pt>
                <c:pt idx="1234">
                  <c:v>73.626000000000005</c:v>
                </c:pt>
                <c:pt idx="1235">
                  <c:v>73.757999999999996</c:v>
                </c:pt>
                <c:pt idx="1236">
                  <c:v>73.822999999999993</c:v>
                </c:pt>
                <c:pt idx="1237">
                  <c:v>73.888999999999996</c:v>
                </c:pt>
                <c:pt idx="1238">
                  <c:v>73.988</c:v>
                </c:pt>
                <c:pt idx="1239">
                  <c:v>74.052999999999997</c:v>
                </c:pt>
                <c:pt idx="1240">
                  <c:v>74.085999999999999</c:v>
                </c:pt>
                <c:pt idx="1241">
                  <c:v>74.218000000000004</c:v>
                </c:pt>
                <c:pt idx="1242">
                  <c:v>74.218000000000004</c:v>
                </c:pt>
                <c:pt idx="1243">
                  <c:v>74.283000000000001</c:v>
                </c:pt>
                <c:pt idx="1244">
                  <c:v>74.775999999999996</c:v>
                </c:pt>
                <c:pt idx="1245">
                  <c:v>74.94</c:v>
                </c:pt>
                <c:pt idx="1246">
                  <c:v>75.039000000000001</c:v>
                </c:pt>
                <c:pt idx="1247">
                  <c:v>75.334999999999994</c:v>
                </c:pt>
                <c:pt idx="1248">
                  <c:v>76.057000000000002</c:v>
                </c:pt>
                <c:pt idx="1249">
                  <c:v>76.09</c:v>
                </c:pt>
                <c:pt idx="1250">
                  <c:v>76.682000000000002</c:v>
                </c:pt>
                <c:pt idx="1251">
                  <c:v>76.846000000000004</c:v>
                </c:pt>
                <c:pt idx="1252">
                  <c:v>77.602000000000004</c:v>
                </c:pt>
                <c:pt idx="1253">
                  <c:v>77.667000000000002</c:v>
                </c:pt>
                <c:pt idx="1254">
                  <c:v>77.831999999999994</c:v>
                </c:pt>
                <c:pt idx="1255">
                  <c:v>79.179000000000002</c:v>
                </c:pt>
                <c:pt idx="1256">
                  <c:v>80.23</c:v>
                </c:pt>
                <c:pt idx="1257">
                  <c:v>81.215999999999994</c:v>
                </c:pt>
                <c:pt idx="1258">
                  <c:v>81.215999999999994</c:v>
                </c:pt>
                <c:pt idx="1259">
                  <c:v>81.346999999999994</c:v>
                </c:pt>
                <c:pt idx="1260">
                  <c:v>81.412999999999997</c:v>
                </c:pt>
                <c:pt idx="1261">
                  <c:v>82.594999999999999</c:v>
                </c:pt>
                <c:pt idx="1262">
                  <c:v>82.594999999999999</c:v>
                </c:pt>
                <c:pt idx="1263">
                  <c:v>82.661000000000001</c:v>
                </c:pt>
                <c:pt idx="1264">
                  <c:v>83.647000000000006</c:v>
                </c:pt>
                <c:pt idx="1265">
                  <c:v>83.876999999999995</c:v>
                </c:pt>
                <c:pt idx="1266">
                  <c:v>84.435000000000002</c:v>
                </c:pt>
                <c:pt idx="1267">
                  <c:v>84.632000000000005</c:v>
                </c:pt>
                <c:pt idx="1268">
                  <c:v>84.632000000000005</c:v>
                </c:pt>
                <c:pt idx="1269">
                  <c:v>85.978999999999999</c:v>
                </c:pt>
                <c:pt idx="1270">
                  <c:v>86.801000000000002</c:v>
                </c:pt>
                <c:pt idx="1271">
                  <c:v>87.227999999999994</c:v>
                </c:pt>
                <c:pt idx="1272">
                  <c:v>87.227999999999994</c:v>
                </c:pt>
                <c:pt idx="1273">
                  <c:v>87.819000000000003</c:v>
                </c:pt>
                <c:pt idx="1274">
                  <c:v>88.049000000000007</c:v>
                </c:pt>
                <c:pt idx="1275">
                  <c:v>88.542000000000002</c:v>
                </c:pt>
                <c:pt idx="1276">
                  <c:v>88.772000000000006</c:v>
                </c:pt>
                <c:pt idx="1277">
                  <c:v>89.757999999999996</c:v>
                </c:pt>
                <c:pt idx="1278">
                  <c:v>90.578999999999994</c:v>
                </c:pt>
                <c:pt idx="1279">
                  <c:v>90.808999999999997</c:v>
                </c:pt>
                <c:pt idx="1280">
                  <c:v>91.465999999999994</c:v>
                </c:pt>
                <c:pt idx="1281">
                  <c:v>91.498999999999995</c:v>
                </c:pt>
                <c:pt idx="1282">
                  <c:v>92.682000000000002</c:v>
                </c:pt>
                <c:pt idx="1283">
                  <c:v>92.78</c:v>
                </c:pt>
                <c:pt idx="1284">
                  <c:v>92.944999999999993</c:v>
                </c:pt>
                <c:pt idx="1285">
                  <c:v>93.108999999999995</c:v>
                </c:pt>
                <c:pt idx="1286">
                  <c:v>93.272999999999996</c:v>
                </c:pt>
                <c:pt idx="1287">
                  <c:v>93.338999999999999</c:v>
                </c:pt>
                <c:pt idx="1288">
                  <c:v>93.405000000000001</c:v>
                </c:pt>
                <c:pt idx="1289">
                  <c:v>93.503</c:v>
                </c:pt>
                <c:pt idx="1290">
                  <c:v>93.995999999999995</c:v>
                </c:pt>
                <c:pt idx="1291">
                  <c:v>94.259</c:v>
                </c:pt>
                <c:pt idx="1292">
                  <c:v>94.39</c:v>
                </c:pt>
                <c:pt idx="1293">
                  <c:v>94.686000000000007</c:v>
                </c:pt>
                <c:pt idx="1294">
                  <c:v>94.718999999999994</c:v>
                </c:pt>
                <c:pt idx="1295">
                  <c:v>95.08</c:v>
                </c:pt>
                <c:pt idx="1296">
                  <c:v>95.210999999999999</c:v>
                </c:pt>
                <c:pt idx="1297">
                  <c:v>95.244</c:v>
                </c:pt>
                <c:pt idx="1298">
                  <c:v>95.409000000000006</c:v>
                </c:pt>
                <c:pt idx="1299">
                  <c:v>95.474000000000004</c:v>
                </c:pt>
                <c:pt idx="1300">
                  <c:v>95.474000000000004</c:v>
                </c:pt>
                <c:pt idx="1301">
                  <c:v>95.605999999999995</c:v>
                </c:pt>
                <c:pt idx="1302">
                  <c:v>95.671000000000006</c:v>
                </c:pt>
                <c:pt idx="1303">
                  <c:v>95.835999999999999</c:v>
                </c:pt>
                <c:pt idx="1304">
                  <c:v>95.869</c:v>
                </c:pt>
                <c:pt idx="1305">
                  <c:v>95.900999999999996</c:v>
                </c:pt>
                <c:pt idx="1306">
                  <c:v>95.933999999999997</c:v>
                </c:pt>
                <c:pt idx="1307">
                  <c:v>95.966999999999999</c:v>
                </c:pt>
                <c:pt idx="1308">
                  <c:v>96</c:v>
                </c:pt>
                <c:pt idx="1309">
                  <c:v>96.033000000000001</c:v>
                </c:pt>
                <c:pt idx="1310">
                  <c:v>96.066000000000003</c:v>
                </c:pt>
                <c:pt idx="1311">
                  <c:v>96.164000000000001</c:v>
                </c:pt>
                <c:pt idx="1312">
                  <c:v>96.263000000000005</c:v>
                </c:pt>
                <c:pt idx="1313">
                  <c:v>96.296000000000006</c:v>
                </c:pt>
                <c:pt idx="1314">
                  <c:v>96.328999999999994</c:v>
                </c:pt>
                <c:pt idx="1315">
                  <c:v>96.394000000000005</c:v>
                </c:pt>
                <c:pt idx="1316">
                  <c:v>96.492999999999995</c:v>
                </c:pt>
                <c:pt idx="1317">
                  <c:v>96.525999999999996</c:v>
                </c:pt>
                <c:pt idx="1318">
                  <c:v>96.558999999999997</c:v>
                </c:pt>
                <c:pt idx="1319">
                  <c:v>96.756</c:v>
                </c:pt>
                <c:pt idx="1320">
                  <c:v>96.789000000000001</c:v>
                </c:pt>
                <c:pt idx="1321">
                  <c:v>96.820999999999998</c:v>
                </c:pt>
                <c:pt idx="1322">
                  <c:v>96.92</c:v>
                </c:pt>
                <c:pt idx="1323">
                  <c:v>97.018000000000001</c:v>
                </c:pt>
                <c:pt idx="1324">
                  <c:v>97.281000000000006</c:v>
                </c:pt>
                <c:pt idx="1325">
                  <c:v>97.313999999999993</c:v>
                </c:pt>
                <c:pt idx="1326">
                  <c:v>97.576999999999998</c:v>
                </c:pt>
                <c:pt idx="1327">
                  <c:v>97.643000000000001</c:v>
                </c:pt>
                <c:pt idx="1328">
                  <c:v>97.707999999999998</c:v>
                </c:pt>
                <c:pt idx="1329">
                  <c:v>98.037000000000006</c:v>
                </c:pt>
                <c:pt idx="1330">
                  <c:v>98.07</c:v>
                </c:pt>
                <c:pt idx="1331">
                  <c:v>98.135999999999996</c:v>
                </c:pt>
                <c:pt idx="1332">
                  <c:v>98.200999999999993</c:v>
                </c:pt>
                <c:pt idx="1333">
                  <c:v>98.266999999999996</c:v>
                </c:pt>
                <c:pt idx="1334">
                  <c:v>98.430999999999997</c:v>
                </c:pt>
                <c:pt idx="1335">
                  <c:v>98.563000000000002</c:v>
                </c:pt>
                <c:pt idx="1336">
                  <c:v>98.661000000000001</c:v>
                </c:pt>
                <c:pt idx="1337">
                  <c:v>98.858000000000004</c:v>
                </c:pt>
                <c:pt idx="1338">
                  <c:v>98.99</c:v>
                </c:pt>
                <c:pt idx="1339">
                  <c:v>99.68</c:v>
                </c:pt>
                <c:pt idx="1340">
                  <c:v>100.764</c:v>
                </c:pt>
                <c:pt idx="1341">
                  <c:v>101.848</c:v>
                </c:pt>
                <c:pt idx="1342">
                  <c:v>102.012</c:v>
                </c:pt>
                <c:pt idx="1343">
                  <c:v>102.505</c:v>
                </c:pt>
                <c:pt idx="1344">
                  <c:v>103.22799999999999</c:v>
                </c:pt>
                <c:pt idx="1345">
                  <c:v>104.67400000000001</c:v>
                </c:pt>
                <c:pt idx="1346">
                  <c:v>104.67400000000001</c:v>
                </c:pt>
                <c:pt idx="1347">
                  <c:v>104.77200000000001</c:v>
                </c:pt>
                <c:pt idx="1348">
                  <c:v>110.324</c:v>
                </c:pt>
                <c:pt idx="1349">
                  <c:v>111.54</c:v>
                </c:pt>
                <c:pt idx="1350">
                  <c:v>112.49299999999999</c:v>
                </c:pt>
                <c:pt idx="1351">
                  <c:v>113.15</c:v>
                </c:pt>
                <c:pt idx="1352">
                  <c:v>113.15</c:v>
                </c:pt>
                <c:pt idx="1353">
                  <c:v>113.511</c:v>
                </c:pt>
                <c:pt idx="1354">
                  <c:v>113.741</c:v>
                </c:pt>
                <c:pt idx="1355">
                  <c:v>113.84</c:v>
                </c:pt>
                <c:pt idx="1356">
                  <c:v>114.79300000000001</c:v>
                </c:pt>
                <c:pt idx="1357">
                  <c:v>116.041</c:v>
                </c:pt>
                <c:pt idx="1358">
                  <c:v>116.271</c:v>
                </c:pt>
                <c:pt idx="1359">
                  <c:v>116.764</c:v>
                </c:pt>
                <c:pt idx="1360">
                  <c:v>116.86199999999999</c:v>
                </c:pt>
                <c:pt idx="1361">
                  <c:v>118.209</c:v>
                </c:pt>
                <c:pt idx="1362">
                  <c:v>118.242</c:v>
                </c:pt>
                <c:pt idx="1363">
                  <c:v>118.374</c:v>
                </c:pt>
                <c:pt idx="1364">
                  <c:v>118.702</c:v>
                </c:pt>
                <c:pt idx="1365">
                  <c:v>119.458</c:v>
                </c:pt>
                <c:pt idx="1366">
                  <c:v>119.556</c:v>
                </c:pt>
                <c:pt idx="1367">
                  <c:v>119.688</c:v>
                </c:pt>
                <c:pt idx="1368">
                  <c:v>119.721</c:v>
                </c:pt>
                <c:pt idx="1369">
                  <c:v>119.786</c:v>
                </c:pt>
                <c:pt idx="1370">
                  <c:v>119.98399999999999</c:v>
                </c:pt>
                <c:pt idx="1371">
                  <c:v>120.04900000000001</c:v>
                </c:pt>
                <c:pt idx="1372">
                  <c:v>120.279</c:v>
                </c:pt>
                <c:pt idx="1373">
                  <c:v>120.476</c:v>
                </c:pt>
                <c:pt idx="1374">
                  <c:v>120.67400000000001</c:v>
                </c:pt>
                <c:pt idx="1375">
                  <c:v>120.871</c:v>
                </c:pt>
                <c:pt idx="1376">
                  <c:v>121.002</c:v>
                </c:pt>
                <c:pt idx="1377">
                  <c:v>121.133</c:v>
                </c:pt>
                <c:pt idx="1378">
                  <c:v>121.265</c:v>
                </c:pt>
                <c:pt idx="1379">
                  <c:v>121.331</c:v>
                </c:pt>
                <c:pt idx="1380">
                  <c:v>121.429</c:v>
                </c:pt>
                <c:pt idx="1381">
                  <c:v>121.462</c:v>
                </c:pt>
                <c:pt idx="1382">
                  <c:v>121.495</c:v>
                </c:pt>
                <c:pt idx="1383">
                  <c:v>121.56100000000001</c:v>
                </c:pt>
                <c:pt idx="1384">
                  <c:v>121.85599999999999</c:v>
                </c:pt>
                <c:pt idx="1385">
                  <c:v>122.283</c:v>
                </c:pt>
                <c:pt idx="1386">
                  <c:v>122.57899999999999</c:v>
                </c:pt>
                <c:pt idx="1387">
                  <c:v>122.842</c:v>
                </c:pt>
                <c:pt idx="1388">
                  <c:v>122.875</c:v>
                </c:pt>
                <c:pt idx="1389">
                  <c:v>123.36799999999999</c:v>
                </c:pt>
                <c:pt idx="1390">
                  <c:v>123.696</c:v>
                </c:pt>
                <c:pt idx="1391">
                  <c:v>123.729</c:v>
                </c:pt>
                <c:pt idx="1392">
                  <c:v>124.682</c:v>
                </c:pt>
                <c:pt idx="1393">
                  <c:v>125.536</c:v>
                </c:pt>
                <c:pt idx="1394">
                  <c:v>129.93799999999999</c:v>
                </c:pt>
                <c:pt idx="1395">
                  <c:v>0</c:v>
                </c:pt>
                <c:pt idx="1396">
                  <c:v>6.6000000000000003E-2</c:v>
                </c:pt>
                <c:pt idx="1397">
                  <c:v>6.6000000000000003E-2</c:v>
                </c:pt>
                <c:pt idx="1398">
                  <c:v>9.9000000000000005E-2</c:v>
                </c:pt>
                <c:pt idx="1399">
                  <c:v>9.9000000000000005E-2</c:v>
                </c:pt>
                <c:pt idx="1400">
                  <c:v>0.16400000000000001</c:v>
                </c:pt>
                <c:pt idx="1401">
                  <c:v>0.16400000000000001</c:v>
                </c:pt>
                <c:pt idx="1402">
                  <c:v>0.19700000000000001</c:v>
                </c:pt>
                <c:pt idx="1403">
                  <c:v>0.19700000000000001</c:v>
                </c:pt>
                <c:pt idx="1404">
                  <c:v>0.26300000000000001</c:v>
                </c:pt>
                <c:pt idx="1405">
                  <c:v>0.26300000000000001</c:v>
                </c:pt>
                <c:pt idx="1406">
                  <c:v>0.32900000000000001</c:v>
                </c:pt>
                <c:pt idx="1407">
                  <c:v>0.32900000000000001</c:v>
                </c:pt>
                <c:pt idx="1408">
                  <c:v>0.36099999999999999</c:v>
                </c:pt>
                <c:pt idx="1409">
                  <c:v>0.36099999999999999</c:v>
                </c:pt>
                <c:pt idx="1410">
                  <c:v>0.39400000000000002</c:v>
                </c:pt>
                <c:pt idx="1411">
                  <c:v>0.39400000000000002</c:v>
                </c:pt>
                <c:pt idx="1412">
                  <c:v>0.42699999999999999</c:v>
                </c:pt>
                <c:pt idx="1413">
                  <c:v>0.42699999999999999</c:v>
                </c:pt>
                <c:pt idx="1414">
                  <c:v>0.46</c:v>
                </c:pt>
                <c:pt idx="1415">
                  <c:v>0.46</c:v>
                </c:pt>
                <c:pt idx="1416">
                  <c:v>0.49299999999999999</c:v>
                </c:pt>
                <c:pt idx="1417">
                  <c:v>0.49299999999999999</c:v>
                </c:pt>
                <c:pt idx="1418">
                  <c:v>0.52600000000000002</c:v>
                </c:pt>
                <c:pt idx="1419">
                  <c:v>0.52600000000000002</c:v>
                </c:pt>
                <c:pt idx="1420">
                  <c:v>0.55900000000000005</c:v>
                </c:pt>
                <c:pt idx="1421">
                  <c:v>0.55900000000000005</c:v>
                </c:pt>
                <c:pt idx="1422">
                  <c:v>0.59099999999999997</c:v>
                </c:pt>
                <c:pt idx="1423">
                  <c:v>0.59099999999999997</c:v>
                </c:pt>
                <c:pt idx="1424">
                  <c:v>0.624</c:v>
                </c:pt>
                <c:pt idx="1425">
                  <c:v>0.624</c:v>
                </c:pt>
                <c:pt idx="1426">
                  <c:v>0.65700000000000003</c:v>
                </c:pt>
                <c:pt idx="1427">
                  <c:v>0.65700000000000003</c:v>
                </c:pt>
                <c:pt idx="1428">
                  <c:v>0.69</c:v>
                </c:pt>
                <c:pt idx="1429">
                  <c:v>0.69</c:v>
                </c:pt>
                <c:pt idx="1430">
                  <c:v>0.72299999999999998</c:v>
                </c:pt>
                <c:pt idx="1431">
                  <c:v>0.72299999999999998</c:v>
                </c:pt>
                <c:pt idx="1432">
                  <c:v>0.75600000000000001</c:v>
                </c:pt>
                <c:pt idx="1433">
                  <c:v>0.75600000000000001</c:v>
                </c:pt>
                <c:pt idx="1434">
                  <c:v>0.78900000000000003</c:v>
                </c:pt>
                <c:pt idx="1435">
                  <c:v>0.78900000000000003</c:v>
                </c:pt>
                <c:pt idx="1436">
                  <c:v>0.82099999999999995</c:v>
                </c:pt>
                <c:pt idx="1437">
                  <c:v>0.82099999999999995</c:v>
                </c:pt>
                <c:pt idx="1438">
                  <c:v>0.85399999999999998</c:v>
                </c:pt>
                <c:pt idx="1439">
                  <c:v>0.85399999999999998</c:v>
                </c:pt>
                <c:pt idx="1440">
                  <c:v>0.88700000000000001</c:v>
                </c:pt>
                <c:pt idx="1441">
                  <c:v>0.88700000000000001</c:v>
                </c:pt>
                <c:pt idx="1442">
                  <c:v>0.92</c:v>
                </c:pt>
                <c:pt idx="1443">
                  <c:v>0.92</c:v>
                </c:pt>
                <c:pt idx="1444">
                  <c:v>0.95299999999999996</c:v>
                </c:pt>
                <c:pt idx="1445">
                  <c:v>0.95299999999999996</c:v>
                </c:pt>
                <c:pt idx="1446">
                  <c:v>0.98599999999999999</c:v>
                </c:pt>
                <c:pt idx="1447">
                  <c:v>0.98599999999999999</c:v>
                </c:pt>
                <c:pt idx="1448">
                  <c:v>1.018</c:v>
                </c:pt>
                <c:pt idx="1449">
                  <c:v>1.018</c:v>
                </c:pt>
                <c:pt idx="1450">
                  <c:v>1.0509999999999999</c:v>
                </c:pt>
                <c:pt idx="1451">
                  <c:v>1.0509999999999999</c:v>
                </c:pt>
                <c:pt idx="1452">
                  <c:v>1.0840000000000001</c:v>
                </c:pt>
                <c:pt idx="1453">
                  <c:v>1.0840000000000001</c:v>
                </c:pt>
                <c:pt idx="1454">
                  <c:v>1.117</c:v>
                </c:pt>
                <c:pt idx="1455">
                  <c:v>1.117</c:v>
                </c:pt>
                <c:pt idx="1456">
                  <c:v>1.117</c:v>
                </c:pt>
                <c:pt idx="1457">
                  <c:v>1.1499999999999999</c:v>
                </c:pt>
                <c:pt idx="1458">
                  <c:v>1.1499999999999999</c:v>
                </c:pt>
                <c:pt idx="1459">
                  <c:v>1.1830000000000001</c:v>
                </c:pt>
                <c:pt idx="1460">
                  <c:v>1.1830000000000001</c:v>
                </c:pt>
                <c:pt idx="1461">
                  <c:v>1.216</c:v>
                </c:pt>
                <c:pt idx="1462">
                  <c:v>1.216</c:v>
                </c:pt>
                <c:pt idx="1463">
                  <c:v>1.248</c:v>
                </c:pt>
                <c:pt idx="1464">
                  <c:v>1.248</c:v>
                </c:pt>
                <c:pt idx="1465">
                  <c:v>1.2809999999999999</c:v>
                </c:pt>
                <c:pt idx="1466">
                  <c:v>1.2809999999999999</c:v>
                </c:pt>
                <c:pt idx="1467">
                  <c:v>1.3140000000000001</c:v>
                </c:pt>
                <c:pt idx="1468">
                  <c:v>1.3140000000000001</c:v>
                </c:pt>
                <c:pt idx="1469">
                  <c:v>1.347</c:v>
                </c:pt>
                <c:pt idx="1470">
                  <c:v>1.347</c:v>
                </c:pt>
                <c:pt idx="1471">
                  <c:v>1.38</c:v>
                </c:pt>
                <c:pt idx="1472">
                  <c:v>1.38</c:v>
                </c:pt>
                <c:pt idx="1473">
                  <c:v>1.413</c:v>
                </c:pt>
                <c:pt idx="1474">
                  <c:v>1.413</c:v>
                </c:pt>
                <c:pt idx="1475">
                  <c:v>1.446</c:v>
                </c:pt>
                <c:pt idx="1476">
                  <c:v>1.446</c:v>
                </c:pt>
                <c:pt idx="1477">
                  <c:v>1.478</c:v>
                </c:pt>
                <c:pt idx="1478">
                  <c:v>1.478</c:v>
                </c:pt>
                <c:pt idx="1479">
                  <c:v>1.5109999999999999</c:v>
                </c:pt>
                <c:pt idx="1480">
                  <c:v>1.5109999999999999</c:v>
                </c:pt>
                <c:pt idx="1481">
                  <c:v>1.544</c:v>
                </c:pt>
                <c:pt idx="1482">
                  <c:v>1.544</c:v>
                </c:pt>
                <c:pt idx="1483">
                  <c:v>1.577</c:v>
                </c:pt>
                <c:pt idx="1484">
                  <c:v>1.577</c:v>
                </c:pt>
                <c:pt idx="1485">
                  <c:v>1.61</c:v>
                </c:pt>
                <c:pt idx="1486">
                  <c:v>1.61</c:v>
                </c:pt>
                <c:pt idx="1487">
                  <c:v>1.643</c:v>
                </c:pt>
                <c:pt idx="1488">
                  <c:v>1.643</c:v>
                </c:pt>
                <c:pt idx="1489">
                  <c:v>1.6759999999999999</c:v>
                </c:pt>
                <c:pt idx="1490">
                  <c:v>1.6759999999999999</c:v>
                </c:pt>
                <c:pt idx="1491">
                  <c:v>1.708</c:v>
                </c:pt>
                <c:pt idx="1492">
                  <c:v>1.708</c:v>
                </c:pt>
                <c:pt idx="1493">
                  <c:v>1.7410000000000001</c:v>
                </c:pt>
                <c:pt idx="1494">
                  <c:v>1.7410000000000001</c:v>
                </c:pt>
                <c:pt idx="1495">
                  <c:v>1.774</c:v>
                </c:pt>
                <c:pt idx="1496">
                  <c:v>1.774</c:v>
                </c:pt>
                <c:pt idx="1497">
                  <c:v>1.8069999999999999</c:v>
                </c:pt>
                <c:pt idx="1498">
                  <c:v>1.8069999999999999</c:v>
                </c:pt>
                <c:pt idx="1499">
                  <c:v>1.84</c:v>
                </c:pt>
                <c:pt idx="1500">
                  <c:v>1.84</c:v>
                </c:pt>
                <c:pt idx="1501">
                  <c:v>1.873</c:v>
                </c:pt>
                <c:pt idx="1502">
                  <c:v>1.873</c:v>
                </c:pt>
                <c:pt idx="1503">
                  <c:v>1.9059999999999999</c:v>
                </c:pt>
                <c:pt idx="1504">
                  <c:v>1.9059999999999999</c:v>
                </c:pt>
                <c:pt idx="1505">
                  <c:v>1.9379999999999999</c:v>
                </c:pt>
                <c:pt idx="1506">
                  <c:v>1.9379999999999999</c:v>
                </c:pt>
                <c:pt idx="1507">
                  <c:v>1.9710000000000001</c:v>
                </c:pt>
                <c:pt idx="1508">
                  <c:v>1.9710000000000001</c:v>
                </c:pt>
                <c:pt idx="1509">
                  <c:v>2.004</c:v>
                </c:pt>
                <c:pt idx="1510">
                  <c:v>2.004</c:v>
                </c:pt>
                <c:pt idx="1511">
                  <c:v>2.0369999999999999</c:v>
                </c:pt>
                <c:pt idx="1512">
                  <c:v>2.0369999999999999</c:v>
                </c:pt>
                <c:pt idx="1513">
                  <c:v>2.0699999999999998</c:v>
                </c:pt>
                <c:pt idx="1514">
                  <c:v>2.0699999999999998</c:v>
                </c:pt>
                <c:pt idx="1515">
                  <c:v>2.1030000000000002</c:v>
                </c:pt>
                <c:pt idx="1516">
                  <c:v>2.1030000000000002</c:v>
                </c:pt>
                <c:pt idx="1517">
                  <c:v>2.1360000000000001</c:v>
                </c:pt>
                <c:pt idx="1518">
                  <c:v>2.1360000000000001</c:v>
                </c:pt>
                <c:pt idx="1519">
                  <c:v>2.1680000000000001</c:v>
                </c:pt>
                <c:pt idx="1520">
                  <c:v>2.1680000000000001</c:v>
                </c:pt>
                <c:pt idx="1521">
                  <c:v>2.2010000000000001</c:v>
                </c:pt>
                <c:pt idx="1522">
                  <c:v>2.2010000000000001</c:v>
                </c:pt>
                <c:pt idx="1523">
                  <c:v>2.234</c:v>
                </c:pt>
                <c:pt idx="1524">
                  <c:v>2.234</c:v>
                </c:pt>
                <c:pt idx="1525">
                  <c:v>2.2669999999999999</c:v>
                </c:pt>
                <c:pt idx="1526">
                  <c:v>2.2669999999999999</c:v>
                </c:pt>
                <c:pt idx="1527">
                  <c:v>2.2999999999999998</c:v>
                </c:pt>
                <c:pt idx="1528">
                  <c:v>2.2999999999999998</c:v>
                </c:pt>
                <c:pt idx="1529">
                  <c:v>2.3330000000000002</c:v>
                </c:pt>
                <c:pt idx="1530">
                  <c:v>2.3330000000000002</c:v>
                </c:pt>
                <c:pt idx="1531">
                  <c:v>2.3660000000000001</c:v>
                </c:pt>
                <c:pt idx="1532">
                  <c:v>2.3660000000000001</c:v>
                </c:pt>
                <c:pt idx="1533">
                  <c:v>2.3980000000000001</c:v>
                </c:pt>
                <c:pt idx="1534">
                  <c:v>2.3980000000000001</c:v>
                </c:pt>
                <c:pt idx="1535">
                  <c:v>2.431</c:v>
                </c:pt>
                <c:pt idx="1536">
                  <c:v>2.431</c:v>
                </c:pt>
                <c:pt idx="1537">
                  <c:v>2.464</c:v>
                </c:pt>
                <c:pt idx="1538">
                  <c:v>2.464</c:v>
                </c:pt>
                <c:pt idx="1539">
                  <c:v>2.4969999999999999</c:v>
                </c:pt>
                <c:pt idx="1540">
                  <c:v>2.4969999999999999</c:v>
                </c:pt>
                <c:pt idx="1541">
                  <c:v>2.5299999999999998</c:v>
                </c:pt>
                <c:pt idx="1542">
                  <c:v>2.5299999999999998</c:v>
                </c:pt>
                <c:pt idx="1543">
                  <c:v>2.5630000000000002</c:v>
                </c:pt>
                <c:pt idx="1544">
                  <c:v>2.5630000000000002</c:v>
                </c:pt>
                <c:pt idx="1545">
                  <c:v>2.5950000000000002</c:v>
                </c:pt>
                <c:pt idx="1546">
                  <c:v>2.5950000000000002</c:v>
                </c:pt>
                <c:pt idx="1547">
                  <c:v>2.6280000000000001</c:v>
                </c:pt>
                <c:pt idx="1548">
                  <c:v>2.6280000000000001</c:v>
                </c:pt>
                <c:pt idx="1549">
                  <c:v>2.661</c:v>
                </c:pt>
                <c:pt idx="1550">
                  <c:v>2.661</c:v>
                </c:pt>
                <c:pt idx="1551">
                  <c:v>2.694</c:v>
                </c:pt>
                <c:pt idx="1552">
                  <c:v>2.694</c:v>
                </c:pt>
                <c:pt idx="1553">
                  <c:v>2.7269999999999999</c:v>
                </c:pt>
                <c:pt idx="1554">
                  <c:v>2.7269999999999999</c:v>
                </c:pt>
                <c:pt idx="1555">
                  <c:v>2.76</c:v>
                </c:pt>
                <c:pt idx="1556">
                  <c:v>2.76</c:v>
                </c:pt>
                <c:pt idx="1557">
                  <c:v>2.7930000000000001</c:v>
                </c:pt>
                <c:pt idx="1558">
                  <c:v>2.7930000000000001</c:v>
                </c:pt>
                <c:pt idx="1559">
                  <c:v>2.8250000000000002</c:v>
                </c:pt>
                <c:pt idx="1560">
                  <c:v>2.8250000000000002</c:v>
                </c:pt>
                <c:pt idx="1561">
                  <c:v>2.8580000000000001</c:v>
                </c:pt>
                <c:pt idx="1562">
                  <c:v>2.8580000000000001</c:v>
                </c:pt>
                <c:pt idx="1563">
                  <c:v>2.891</c:v>
                </c:pt>
                <c:pt idx="1564">
                  <c:v>2.891</c:v>
                </c:pt>
                <c:pt idx="1565">
                  <c:v>2.9239999999999999</c:v>
                </c:pt>
                <c:pt idx="1566">
                  <c:v>2.9239999999999999</c:v>
                </c:pt>
                <c:pt idx="1567">
                  <c:v>2.9569999999999999</c:v>
                </c:pt>
                <c:pt idx="1568">
                  <c:v>2.9569999999999999</c:v>
                </c:pt>
                <c:pt idx="1569">
                  <c:v>2.99</c:v>
                </c:pt>
                <c:pt idx="1570">
                  <c:v>2.99</c:v>
                </c:pt>
                <c:pt idx="1571">
                  <c:v>3.0230000000000001</c:v>
                </c:pt>
                <c:pt idx="1572">
                  <c:v>3.0230000000000001</c:v>
                </c:pt>
                <c:pt idx="1573">
                  <c:v>3.0550000000000002</c:v>
                </c:pt>
                <c:pt idx="1574">
                  <c:v>3.0550000000000002</c:v>
                </c:pt>
                <c:pt idx="1575">
                  <c:v>3.0880000000000001</c:v>
                </c:pt>
                <c:pt idx="1576">
                  <c:v>3.0880000000000001</c:v>
                </c:pt>
                <c:pt idx="1577">
                  <c:v>3.121</c:v>
                </c:pt>
                <c:pt idx="1578">
                  <c:v>3.121</c:v>
                </c:pt>
                <c:pt idx="1579">
                  <c:v>3.1539999999999999</c:v>
                </c:pt>
                <c:pt idx="1580">
                  <c:v>3.1539999999999999</c:v>
                </c:pt>
                <c:pt idx="1581">
                  <c:v>3.1539999999999999</c:v>
                </c:pt>
                <c:pt idx="1582">
                  <c:v>3.1869999999999998</c:v>
                </c:pt>
                <c:pt idx="1583">
                  <c:v>3.1869999999999998</c:v>
                </c:pt>
                <c:pt idx="1584">
                  <c:v>3.22</c:v>
                </c:pt>
                <c:pt idx="1585">
                  <c:v>3.22</c:v>
                </c:pt>
                <c:pt idx="1586">
                  <c:v>3.2530000000000001</c:v>
                </c:pt>
                <c:pt idx="1587">
                  <c:v>3.2530000000000001</c:v>
                </c:pt>
                <c:pt idx="1588">
                  <c:v>3.2850000000000001</c:v>
                </c:pt>
                <c:pt idx="1589">
                  <c:v>3.2850000000000001</c:v>
                </c:pt>
                <c:pt idx="1590">
                  <c:v>3.351</c:v>
                </c:pt>
                <c:pt idx="1591">
                  <c:v>3.351</c:v>
                </c:pt>
                <c:pt idx="1592">
                  <c:v>3.3839999999999999</c:v>
                </c:pt>
                <c:pt idx="1593">
                  <c:v>3.3839999999999999</c:v>
                </c:pt>
                <c:pt idx="1594">
                  <c:v>3.4169999999999998</c:v>
                </c:pt>
                <c:pt idx="1595">
                  <c:v>3.4169999999999998</c:v>
                </c:pt>
                <c:pt idx="1596">
                  <c:v>3.45</c:v>
                </c:pt>
                <c:pt idx="1597">
                  <c:v>3.45</c:v>
                </c:pt>
                <c:pt idx="1598">
                  <c:v>3.4830000000000001</c:v>
                </c:pt>
                <c:pt idx="1599">
                  <c:v>3.4830000000000001</c:v>
                </c:pt>
                <c:pt idx="1600">
                  <c:v>3.5150000000000001</c:v>
                </c:pt>
                <c:pt idx="1601">
                  <c:v>3.5150000000000001</c:v>
                </c:pt>
                <c:pt idx="1602">
                  <c:v>3.548</c:v>
                </c:pt>
                <c:pt idx="1603">
                  <c:v>3.548</c:v>
                </c:pt>
                <c:pt idx="1604">
                  <c:v>3.581</c:v>
                </c:pt>
                <c:pt idx="1605">
                  <c:v>3.581</c:v>
                </c:pt>
                <c:pt idx="1606">
                  <c:v>3.6139999999999999</c:v>
                </c:pt>
                <c:pt idx="1607">
                  <c:v>3.6139999999999999</c:v>
                </c:pt>
                <c:pt idx="1608">
                  <c:v>3.6469999999999998</c:v>
                </c:pt>
                <c:pt idx="1609">
                  <c:v>3.6469999999999998</c:v>
                </c:pt>
                <c:pt idx="1610">
                  <c:v>3.68</c:v>
                </c:pt>
                <c:pt idx="1611">
                  <c:v>3.68</c:v>
                </c:pt>
                <c:pt idx="1612">
                  <c:v>3.7130000000000001</c:v>
                </c:pt>
                <c:pt idx="1613">
                  <c:v>3.7130000000000001</c:v>
                </c:pt>
                <c:pt idx="1614">
                  <c:v>3.7450000000000001</c:v>
                </c:pt>
                <c:pt idx="1615">
                  <c:v>3.7450000000000001</c:v>
                </c:pt>
                <c:pt idx="1616">
                  <c:v>3.778</c:v>
                </c:pt>
                <c:pt idx="1617">
                  <c:v>3.778</c:v>
                </c:pt>
                <c:pt idx="1618">
                  <c:v>3.8109999999999999</c:v>
                </c:pt>
                <c:pt idx="1619">
                  <c:v>3.8109999999999999</c:v>
                </c:pt>
                <c:pt idx="1620">
                  <c:v>3.8439999999999999</c:v>
                </c:pt>
                <c:pt idx="1621">
                  <c:v>3.8439999999999999</c:v>
                </c:pt>
                <c:pt idx="1622">
                  <c:v>3.8769999999999998</c:v>
                </c:pt>
                <c:pt idx="1623">
                  <c:v>3.8769999999999998</c:v>
                </c:pt>
                <c:pt idx="1624">
                  <c:v>3.91</c:v>
                </c:pt>
                <c:pt idx="1625">
                  <c:v>3.91</c:v>
                </c:pt>
                <c:pt idx="1626">
                  <c:v>3.9430000000000001</c:v>
                </c:pt>
                <c:pt idx="1627">
                  <c:v>3.9430000000000001</c:v>
                </c:pt>
                <c:pt idx="1628">
                  <c:v>3.9750000000000001</c:v>
                </c:pt>
                <c:pt idx="1629">
                  <c:v>3.9750000000000001</c:v>
                </c:pt>
                <c:pt idx="1630">
                  <c:v>4.008</c:v>
                </c:pt>
                <c:pt idx="1631">
                  <c:v>4.008</c:v>
                </c:pt>
                <c:pt idx="1632">
                  <c:v>4.0410000000000004</c:v>
                </c:pt>
                <c:pt idx="1633">
                  <c:v>4.0410000000000004</c:v>
                </c:pt>
                <c:pt idx="1634">
                  <c:v>4.0739999999999998</c:v>
                </c:pt>
                <c:pt idx="1635">
                  <c:v>4.0739999999999998</c:v>
                </c:pt>
                <c:pt idx="1636">
                  <c:v>4.1070000000000002</c:v>
                </c:pt>
                <c:pt idx="1637">
                  <c:v>4.1070000000000002</c:v>
                </c:pt>
                <c:pt idx="1638">
                  <c:v>4.1399999999999997</c:v>
                </c:pt>
                <c:pt idx="1639">
                  <c:v>4.1399999999999997</c:v>
                </c:pt>
                <c:pt idx="1640">
                  <c:v>4.1719999999999997</c:v>
                </c:pt>
                <c:pt idx="1641">
                  <c:v>4.1719999999999997</c:v>
                </c:pt>
                <c:pt idx="1642">
                  <c:v>4.2050000000000001</c:v>
                </c:pt>
                <c:pt idx="1643">
                  <c:v>4.2050000000000001</c:v>
                </c:pt>
                <c:pt idx="1644">
                  <c:v>4.2380000000000004</c:v>
                </c:pt>
                <c:pt idx="1645">
                  <c:v>4.2380000000000004</c:v>
                </c:pt>
                <c:pt idx="1646">
                  <c:v>4.2709999999999999</c:v>
                </c:pt>
                <c:pt idx="1647">
                  <c:v>4.2709999999999999</c:v>
                </c:pt>
                <c:pt idx="1648">
                  <c:v>4.3040000000000003</c:v>
                </c:pt>
                <c:pt idx="1649">
                  <c:v>4.3040000000000003</c:v>
                </c:pt>
                <c:pt idx="1650">
                  <c:v>4.3369999999999997</c:v>
                </c:pt>
                <c:pt idx="1651">
                  <c:v>4.3369999999999997</c:v>
                </c:pt>
                <c:pt idx="1652">
                  <c:v>4.3369999999999997</c:v>
                </c:pt>
                <c:pt idx="1653">
                  <c:v>4.37</c:v>
                </c:pt>
                <c:pt idx="1654">
                  <c:v>4.37</c:v>
                </c:pt>
                <c:pt idx="1655">
                  <c:v>4.4020000000000001</c:v>
                </c:pt>
                <c:pt idx="1656">
                  <c:v>4.4020000000000001</c:v>
                </c:pt>
                <c:pt idx="1657">
                  <c:v>4.4349999999999996</c:v>
                </c:pt>
                <c:pt idx="1658">
                  <c:v>4.4349999999999996</c:v>
                </c:pt>
                <c:pt idx="1659">
                  <c:v>4.468</c:v>
                </c:pt>
                <c:pt idx="1660">
                  <c:v>4.468</c:v>
                </c:pt>
                <c:pt idx="1661">
                  <c:v>4.5010000000000003</c:v>
                </c:pt>
                <c:pt idx="1662">
                  <c:v>4.5010000000000003</c:v>
                </c:pt>
                <c:pt idx="1663">
                  <c:v>4.5339999999999998</c:v>
                </c:pt>
                <c:pt idx="1664">
                  <c:v>4.5339999999999998</c:v>
                </c:pt>
                <c:pt idx="1665">
                  <c:v>4.5670000000000002</c:v>
                </c:pt>
                <c:pt idx="1666">
                  <c:v>4.5670000000000002</c:v>
                </c:pt>
                <c:pt idx="1667">
                  <c:v>4.5999999999999996</c:v>
                </c:pt>
                <c:pt idx="1668">
                  <c:v>4.5999999999999996</c:v>
                </c:pt>
                <c:pt idx="1669">
                  <c:v>4.6319999999999997</c:v>
                </c:pt>
                <c:pt idx="1670">
                  <c:v>4.6319999999999997</c:v>
                </c:pt>
                <c:pt idx="1671">
                  <c:v>4.665</c:v>
                </c:pt>
                <c:pt idx="1672">
                  <c:v>4.665</c:v>
                </c:pt>
                <c:pt idx="1673">
                  <c:v>4.6980000000000004</c:v>
                </c:pt>
                <c:pt idx="1674">
                  <c:v>4.6980000000000004</c:v>
                </c:pt>
                <c:pt idx="1675">
                  <c:v>4.7309999999999999</c:v>
                </c:pt>
                <c:pt idx="1676">
                  <c:v>4.7309999999999999</c:v>
                </c:pt>
                <c:pt idx="1677">
                  <c:v>4.7640000000000002</c:v>
                </c:pt>
                <c:pt idx="1678">
                  <c:v>4.7640000000000002</c:v>
                </c:pt>
                <c:pt idx="1679">
                  <c:v>4.7969999999999997</c:v>
                </c:pt>
                <c:pt idx="1680">
                  <c:v>4.7969999999999997</c:v>
                </c:pt>
                <c:pt idx="1681">
                  <c:v>4.83</c:v>
                </c:pt>
                <c:pt idx="1682">
                  <c:v>4.83</c:v>
                </c:pt>
                <c:pt idx="1683">
                  <c:v>4.8620000000000001</c:v>
                </c:pt>
                <c:pt idx="1684">
                  <c:v>4.8620000000000001</c:v>
                </c:pt>
                <c:pt idx="1685">
                  <c:v>4.8949999999999996</c:v>
                </c:pt>
                <c:pt idx="1686">
                  <c:v>4.8949999999999996</c:v>
                </c:pt>
                <c:pt idx="1687">
                  <c:v>4.9279999999999999</c:v>
                </c:pt>
                <c:pt idx="1688">
                  <c:v>4.9279999999999999</c:v>
                </c:pt>
                <c:pt idx="1689">
                  <c:v>4.9610000000000003</c:v>
                </c:pt>
                <c:pt idx="1690">
                  <c:v>4.9610000000000003</c:v>
                </c:pt>
                <c:pt idx="1691">
                  <c:v>4.9939999999999998</c:v>
                </c:pt>
                <c:pt idx="1692">
                  <c:v>4.9939999999999998</c:v>
                </c:pt>
                <c:pt idx="1693">
                  <c:v>5.0270000000000001</c:v>
                </c:pt>
                <c:pt idx="1694">
                  <c:v>5.0270000000000001</c:v>
                </c:pt>
                <c:pt idx="1695">
                  <c:v>5.0599999999999996</c:v>
                </c:pt>
                <c:pt idx="1696">
                  <c:v>5.0599999999999996</c:v>
                </c:pt>
                <c:pt idx="1697">
                  <c:v>5.0919999999999996</c:v>
                </c:pt>
                <c:pt idx="1698">
                  <c:v>5.0919999999999996</c:v>
                </c:pt>
                <c:pt idx="1699">
                  <c:v>5.125</c:v>
                </c:pt>
                <c:pt idx="1700">
                  <c:v>5.125</c:v>
                </c:pt>
                <c:pt idx="1701">
                  <c:v>5.1909999999999998</c:v>
                </c:pt>
                <c:pt idx="1702">
                  <c:v>5.1909999999999998</c:v>
                </c:pt>
                <c:pt idx="1703">
                  <c:v>5.2240000000000002</c:v>
                </c:pt>
                <c:pt idx="1704">
                  <c:v>5.2240000000000002</c:v>
                </c:pt>
                <c:pt idx="1705">
                  <c:v>5.2569999999999997</c:v>
                </c:pt>
                <c:pt idx="1706">
                  <c:v>5.2569999999999997</c:v>
                </c:pt>
                <c:pt idx="1707">
                  <c:v>5.29</c:v>
                </c:pt>
                <c:pt idx="1708">
                  <c:v>5.29</c:v>
                </c:pt>
                <c:pt idx="1709">
                  <c:v>5.3220000000000001</c:v>
                </c:pt>
                <c:pt idx="1710">
                  <c:v>5.3220000000000001</c:v>
                </c:pt>
                <c:pt idx="1711">
                  <c:v>5.3550000000000004</c:v>
                </c:pt>
                <c:pt idx="1712">
                  <c:v>5.3550000000000004</c:v>
                </c:pt>
                <c:pt idx="1713">
                  <c:v>5.3879999999999999</c:v>
                </c:pt>
                <c:pt idx="1714">
                  <c:v>5.3879999999999999</c:v>
                </c:pt>
                <c:pt idx="1715">
                  <c:v>5.4210000000000003</c:v>
                </c:pt>
                <c:pt idx="1716">
                  <c:v>5.4210000000000003</c:v>
                </c:pt>
                <c:pt idx="1717">
                  <c:v>5.4539999999999997</c:v>
                </c:pt>
                <c:pt idx="1718">
                  <c:v>5.4539999999999997</c:v>
                </c:pt>
                <c:pt idx="1719">
                  <c:v>5.4870000000000001</c:v>
                </c:pt>
                <c:pt idx="1720">
                  <c:v>5.4870000000000001</c:v>
                </c:pt>
                <c:pt idx="1721">
                  <c:v>5.52</c:v>
                </c:pt>
                <c:pt idx="1722">
                  <c:v>5.52</c:v>
                </c:pt>
                <c:pt idx="1723">
                  <c:v>5.5519999999999996</c:v>
                </c:pt>
                <c:pt idx="1724">
                  <c:v>5.5519999999999996</c:v>
                </c:pt>
                <c:pt idx="1725">
                  <c:v>5.585</c:v>
                </c:pt>
                <c:pt idx="1726">
                  <c:v>5.585</c:v>
                </c:pt>
                <c:pt idx="1727">
                  <c:v>5.6180000000000003</c:v>
                </c:pt>
                <c:pt idx="1728">
                  <c:v>5.6180000000000003</c:v>
                </c:pt>
                <c:pt idx="1729">
                  <c:v>5.6509999999999998</c:v>
                </c:pt>
                <c:pt idx="1730">
                  <c:v>5.6509999999999998</c:v>
                </c:pt>
                <c:pt idx="1731">
                  <c:v>5.6840000000000002</c:v>
                </c:pt>
                <c:pt idx="1732">
                  <c:v>5.6840000000000002</c:v>
                </c:pt>
                <c:pt idx="1733">
                  <c:v>5.7169999999999996</c:v>
                </c:pt>
                <c:pt idx="1734">
                  <c:v>5.7169999999999996</c:v>
                </c:pt>
                <c:pt idx="1735">
                  <c:v>5.7489999999999997</c:v>
                </c:pt>
                <c:pt idx="1736">
                  <c:v>5.7489999999999997</c:v>
                </c:pt>
                <c:pt idx="1737">
                  <c:v>5.782</c:v>
                </c:pt>
                <c:pt idx="1738">
                  <c:v>5.782</c:v>
                </c:pt>
                <c:pt idx="1739">
                  <c:v>5.8150000000000004</c:v>
                </c:pt>
                <c:pt idx="1740">
                  <c:v>5.8150000000000004</c:v>
                </c:pt>
                <c:pt idx="1741">
                  <c:v>5.8479999999999999</c:v>
                </c:pt>
                <c:pt idx="1742">
                  <c:v>5.8479999999999999</c:v>
                </c:pt>
                <c:pt idx="1743">
                  <c:v>5.8810000000000002</c:v>
                </c:pt>
                <c:pt idx="1744">
                  <c:v>5.8810000000000002</c:v>
                </c:pt>
                <c:pt idx="1745">
                  <c:v>5.9139999999999997</c:v>
                </c:pt>
                <c:pt idx="1746">
                  <c:v>5.9139999999999997</c:v>
                </c:pt>
                <c:pt idx="1747">
                  <c:v>5.9470000000000001</c:v>
                </c:pt>
                <c:pt idx="1748">
                  <c:v>5.9470000000000001</c:v>
                </c:pt>
                <c:pt idx="1749">
                  <c:v>5.9790000000000001</c:v>
                </c:pt>
                <c:pt idx="1750">
                  <c:v>5.9790000000000001</c:v>
                </c:pt>
                <c:pt idx="1751">
                  <c:v>6.0119999999999996</c:v>
                </c:pt>
                <c:pt idx="1752">
                  <c:v>6.0119999999999996</c:v>
                </c:pt>
                <c:pt idx="1753">
                  <c:v>6.0780000000000003</c:v>
                </c:pt>
                <c:pt idx="1754">
                  <c:v>6.0780000000000003</c:v>
                </c:pt>
                <c:pt idx="1755">
                  <c:v>6.1109999999999998</c:v>
                </c:pt>
                <c:pt idx="1756">
                  <c:v>6.1109999999999998</c:v>
                </c:pt>
                <c:pt idx="1757">
                  <c:v>6.1440000000000001</c:v>
                </c:pt>
                <c:pt idx="1758">
                  <c:v>6.1440000000000001</c:v>
                </c:pt>
                <c:pt idx="1759">
                  <c:v>6.1769999999999996</c:v>
                </c:pt>
                <c:pt idx="1760">
                  <c:v>6.1769999999999996</c:v>
                </c:pt>
                <c:pt idx="1761">
                  <c:v>6.2089999999999996</c:v>
                </c:pt>
                <c:pt idx="1762">
                  <c:v>6.2089999999999996</c:v>
                </c:pt>
                <c:pt idx="1763">
                  <c:v>6.242</c:v>
                </c:pt>
                <c:pt idx="1764">
                  <c:v>6.242</c:v>
                </c:pt>
                <c:pt idx="1765">
                  <c:v>6.2750000000000004</c:v>
                </c:pt>
                <c:pt idx="1766">
                  <c:v>6.2750000000000004</c:v>
                </c:pt>
                <c:pt idx="1767">
                  <c:v>6.3079999999999998</c:v>
                </c:pt>
                <c:pt idx="1768">
                  <c:v>6.3079999999999998</c:v>
                </c:pt>
                <c:pt idx="1769">
                  <c:v>6.3410000000000002</c:v>
                </c:pt>
                <c:pt idx="1770">
                  <c:v>6.3410000000000002</c:v>
                </c:pt>
                <c:pt idx="1771">
                  <c:v>6.3739999999999997</c:v>
                </c:pt>
                <c:pt idx="1772">
                  <c:v>6.3739999999999997</c:v>
                </c:pt>
                <c:pt idx="1773">
                  <c:v>6.407</c:v>
                </c:pt>
                <c:pt idx="1774">
                  <c:v>6.407</c:v>
                </c:pt>
                <c:pt idx="1775">
                  <c:v>6.4390000000000001</c:v>
                </c:pt>
                <c:pt idx="1776">
                  <c:v>6.4390000000000001</c:v>
                </c:pt>
                <c:pt idx="1777">
                  <c:v>6.4720000000000004</c:v>
                </c:pt>
                <c:pt idx="1778">
                  <c:v>6.4720000000000004</c:v>
                </c:pt>
                <c:pt idx="1779">
                  <c:v>6.5049999999999999</c:v>
                </c:pt>
                <c:pt idx="1780">
                  <c:v>6.5049999999999999</c:v>
                </c:pt>
                <c:pt idx="1781">
                  <c:v>6.5380000000000003</c:v>
                </c:pt>
                <c:pt idx="1782">
                  <c:v>6.5380000000000003</c:v>
                </c:pt>
                <c:pt idx="1783">
                  <c:v>6.5709999999999997</c:v>
                </c:pt>
                <c:pt idx="1784">
                  <c:v>6.5709999999999997</c:v>
                </c:pt>
                <c:pt idx="1785">
                  <c:v>6.6040000000000001</c:v>
                </c:pt>
                <c:pt idx="1786">
                  <c:v>6.6040000000000001</c:v>
                </c:pt>
                <c:pt idx="1787">
                  <c:v>6.6369999999999996</c:v>
                </c:pt>
                <c:pt idx="1788">
                  <c:v>6.6369999999999996</c:v>
                </c:pt>
                <c:pt idx="1789">
                  <c:v>6.6689999999999996</c:v>
                </c:pt>
                <c:pt idx="1790">
                  <c:v>6.6689999999999996</c:v>
                </c:pt>
                <c:pt idx="1791">
                  <c:v>6.702</c:v>
                </c:pt>
                <c:pt idx="1792">
                  <c:v>6.702</c:v>
                </c:pt>
                <c:pt idx="1793">
                  <c:v>6.7350000000000003</c:v>
                </c:pt>
                <c:pt idx="1794">
                  <c:v>6.7350000000000003</c:v>
                </c:pt>
                <c:pt idx="1795">
                  <c:v>6.7679999999999998</c:v>
                </c:pt>
                <c:pt idx="1796">
                  <c:v>6.7679999999999998</c:v>
                </c:pt>
                <c:pt idx="1797">
                  <c:v>6.8010000000000002</c:v>
                </c:pt>
                <c:pt idx="1798">
                  <c:v>6.8010000000000002</c:v>
                </c:pt>
                <c:pt idx="1799">
                  <c:v>6.8339999999999996</c:v>
                </c:pt>
                <c:pt idx="1800">
                  <c:v>6.8339999999999996</c:v>
                </c:pt>
                <c:pt idx="1801">
                  <c:v>6.867</c:v>
                </c:pt>
                <c:pt idx="1802">
                  <c:v>6.867</c:v>
                </c:pt>
                <c:pt idx="1803">
                  <c:v>6.899</c:v>
                </c:pt>
                <c:pt idx="1804">
                  <c:v>6.899</c:v>
                </c:pt>
                <c:pt idx="1805">
                  <c:v>6.9320000000000004</c:v>
                </c:pt>
                <c:pt idx="1806">
                  <c:v>6.9320000000000004</c:v>
                </c:pt>
                <c:pt idx="1807">
                  <c:v>6.9649999999999999</c:v>
                </c:pt>
                <c:pt idx="1808">
                  <c:v>6.9649999999999999</c:v>
                </c:pt>
                <c:pt idx="1809">
                  <c:v>6.9980000000000002</c:v>
                </c:pt>
                <c:pt idx="1810">
                  <c:v>6.9980000000000002</c:v>
                </c:pt>
                <c:pt idx="1811">
                  <c:v>7.0309999999999997</c:v>
                </c:pt>
                <c:pt idx="1812">
                  <c:v>7.0309999999999997</c:v>
                </c:pt>
                <c:pt idx="1813">
                  <c:v>7.0640000000000001</c:v>
                </c:pt>
                <c:pt idx="1814">
                  <c:v>7.0640000000000001</c:v>
                </c:pt>
                <c:pt idx="1815">
                  <c:v>7.0970000000000004</c:v>
                </c:pt>
                <c:pt idx="1816">
                  <c:v>7.0970000000000004</c:v>
                </c:pt>
                <c:pt idx="1817">
                  <c:v>7.1289999999999996</c:v>
                </c:pt>
                <c:pt idx="1818">
                  <c:v>7.1289999999999996</c:v>
                </c:pt>
                <c:pt idx="1819">
                  <c:v>7.1619999999999999</c:v>
                </c:pt>
                <c:pt idx="1820">
                  <c:v>7.1619999999999999</c:v>
                </c:pt>
                <c:pt idx="1821">
                  <c:v>7.1950000000000003</c:v>
                </c:pt>
                <c:pt idx="1822">
                  <c:v>7.1950000000000003</c:v>
                </c:pt>
                <c:pt idx="1823">
                  <c:v>7.2279999999999998</c:v>
                </c:pt>
                <c:pt idx="1824">
                  <c:v>7.2279999999999998</c:v>
                </c:pt>
                <c:pt idx="1825">
                  <c:v>7.2610000000000001</c:v>
                </c:pt>
                <c:pt idx="1826">
                  <c:v>7.2610000000000001</c:v>
                </c:pt>
                <c:pt idx="1827">
                  <c:v>7.2939999999999996</c:v>
                </c:pt>
                <c:pt idx="1828">
                  <c:v>7.2939999999999996</c:v>
                </c:pt>
                <c:pt idx="1829">
                  <c:v>7.3259999999999996</c:v>
                </c:pt>
                <c:pt idx="1830">
                  <c:v>7.3259999999999996</c:v>
                </c:pt>
                <c:pt idx="1831">
                  <c:v>7.359</c:v>
                </c:pt>
                <c:pt idx="1832">
                  <c:v>7.359</c:v>
                </c:pt>
                <c:pt idx="1833">
                  <c:v>7.3920000000000003</c:v>
                </c:pt>
                <c:pt idx="1834">
                  <c:v>7.3920000000000003</c:v>
                </c:pt>
                <c:pt idx="1835">
                  <c:v>7.4249999999999998</c:v>
                </c:pt>
                <c:pt idx="1836">
                  <c:v>7.4249999999999998</c:v>
                </c:pt>
                <c:pt idx="1837">
                  <c:v>7.4580000000000002</c:v>
                </c:pt>
                <c:pt idx="1838">
                  <c:v>7.4580000000000002</c:v>
                </c:pt>
                <c:pt idx="1839">
                  <c:v>7.4909999999999997</c:v>
                </c:pt>
                <c:pt idx="1840">
                  <c:v>7.4909999999999997</c:v>
                </c:pt>
                <c:pt idx="1841">
                  <c:v>7.524</c:v>
                </c:pt>
                <c:pt idx="1842">
                  <c:v>7.524</c:v>
                </c:pt>
                <c:pt idx="1843">
                  <c:v>7.556</c:v>
                </c:pt>
                <c:pt idx="1844">
                  <c:v>7.556</c:v>
                </c:pt>
                <c:pt idx="1845">
                  <c:v>7.5890000000000004</c:v>
                </c:pt>
                <c:pt idx="1846">
                  <c:v>7.5890000000000004</c:v>
                </c:pt>
                <c:pt idx="1847">
                  <c:v>7.6550000000000002</c:v>
                </c:pt>
                <c:pt idx="1848">
                  <c:v>7.6550000000000002</c:v>
                </c:pt>
                <c:pt idx="1849">
                  <c:v>7.6879999999999997</c:v>
                </c:pt>
                <c:pt idx="1850">
                  <c:v>7.6879999999999997</c:v>
                </c:pt>
                <c:pt idx="1851">
                  <c:v>7.7210000000000001</c:v>
                </c:pt>
                <c:pt idx="1852">
                  <c:v>7.7210000000000001</c:v>
                </c:pt>
                <c:pt idx="1853">
                  <c:v>7.7210000000000001</c:v>
                </c:pt>
                <c:pt idx="1854">
                  <c:v>7.7539999999999996</c:v>
                </c:pt>
                <c:pt idx="1855">
                  <c:v>7.7539999999999996</c:v>
                </c:pt>
                <c:pt idx="1856">
                  <c:v>7.7859999999999996</c:v>
                </c:pt>
                <c:pt idx="1857">
                  <c:v>7.7859999999999996</c:v>
                </c:pt>
                <c:pt idx="1858">
                  <c:v>7.819</c:v>
                </c:pt>
                <c:pt idx="1859">
                  <c:v>7.819</c:v>
                </c:pt>
                <c:pt idx="1860">
                  <c:v>7.8520000000000003</c:v>
                </c:pt>
                <c:pt idx="1861">
                  <c:v>7.8520000000000003</c:v>
                </c:pt>
                <c:pt idx="1862">
                  <c:v>7.8849999999999998</c:v>
                </c:pt>
                <c:pt idx="1863">
                  <c:v>7.8849999999999998</c:v>
                </c:pt>
                <c:pt idx="1864">
                  <c:v>7.9180000000000001</c:v>
                </c:pt>
                <c:pt idx="1865">
                  <c:v>7.9180000000000001</c:v>
                </c:pt>
                <c:pt idx="1866">
                  <c:v>7.9509999999999996</c:v>
                </c:pt>
                <c:pt idx="1867">
                  <c:v>7.9509999999999996</c:v>
                </c:pt>
                <c:pt idx="1868">
                  <c:v>7.984</c:v>
                </c:pt>
                <c:pt idx="1869">
                  <c:v>7.984</c:v>
                </c:pt>
                <c:pt idx="1870">
                  <c:v>8.016</c:v>
                </c:pt>
                <c:pt idx="1871">
                  <c:v>8.016</c:v>
                </c:pt>
                <c:pt idx="1872">
                  <c:v>8.0489999999999995</c:v>
                </c:pt>
                <c:pt idx="1873">
                  <c:v>8.0489999999999995</c:v>
                </c:pt>
                <c:pt idx="1874">
                  <c:v>8.0820000000000007</c:v>
                </c:pt>
                <c:pt idx="1875">
                  <c:v>8.0820000000000007</c:v>
                </c:pt>
                <c:pt idx="1876">
                  <c:v>8.1150000000000002</c:v>
                </c:pt>
                <c:pt idx="1877">
                  <c:v>8.1150000000000002</c:v>
                </c:pt>
                <c:pt idx="1878">
                  <c:v>8.1479999999999997</c:v>
                </c:pt>
                <c:pt idx="1879">
                  <c:v>8.1479999999999997</c:v>
                </c:pt>
                <c:pt idx="1880">
                  <c:v>8.2140000000000004</c:v>
                </c:pt>
                <c:pt idx="1881">
                  <c:v>8.2140000000000004</c:v>
                </c:pt>
                <c:pt idx="1882">
                  <c:v>8.2460000000000004</c:v>
                </c:pt>
                <c:pt idx="1883">
                  <c:v>8.2460000000000004</c:v>
                </c:pt>
                <c:pt idx="1884">
                  <c:v>8.2789999999999999</c:v>
                </c:pt>
                <c:pt idx="1885">
                  <c:v>8.2789999999999999</c:v>
                </c:pt>
                <c:pt idx="1886">
                  <c:v>8.3119999999999994</c:v>
                </c:pt>
                <c:pt idx="1887">
                  <c:v>8.3119999999999994</c:v>
                </c:pt>
                <c:pt idx="1888">
                  <c:v>8.3780000000000001</c:v>
                </c:pt>
                <c:pt idx="1889">
                  <c:v>8.3780000000000001</c:v>
                </c:pt>
                <c:pt idx="1890">
                  <c:v>8.4109999999999996</c:v>
                </c:pt>
                <c:pt idx="1891">
                  <c:v>8.4109999999999996</c:v>
                </c:pt>
                <c:pt idx="1892">
                  <c:v>8.4440000000000008</c:v>
                </c:pt>
                <c:pt idx="1893">
                  <c:v>8.4440000000000008</c:v>
                </c:pt>
                <c:pt idx="1894">
                  <c:v>8.4760000000000009</c:v>
                </c:pt>
                <c:pt idx="1895">
                  <c:v>8.4760000000000009</c:v>
                </c:pt>
                <c:pt idx="1896">
                  <c:v>8.5090000000000003</c:v>
                </c:pt>
                <c:pt idx="1897">
                  <c:v>8.5090000000000003</c:v>
                </c:pt>
                <c:pt idx="1898">
                  <c:v>8.5419999999999998</c:v>
                </c:pt>
                <c:pt idx="1899">
                  <c:v>8.5419999999999998</c:v>
                </c:pt>
                <c:pt idx="1900">
                  <c:v>8.5749999999999993</c:v>
                </c:pt>
                <c:pt idx="1901">
                  <c:v>8.5749999999999993</c:v>
                </c:pt>
                <c:pt idx="1902">
                  <c:v>8.641</c:v>
                </c:pt>
                <c:pt idx="1903">
                  <c:v>8.641</c:v>
                </c:pt>
                <c:pt idx="1904">
                  <c:v>8.6739999999999995</c:v>
                </c:pt>
                <c:pt idx="1905">
                  <c:v>8.6739999999999995</c:v>
                </c:pt>
                <c:pt idx="1906">
                  <c:v>8.7059999999999995</c:v>
                </c:pt>
                <c:pt idx="1907">
                  <c:v>8.7059999999999995</c:v>
                </c:pt>
                <c:pt idx="1908">
                  <c:v>8.7390000000000008</c:v>
                </c:pt>
                <c:pt idx="1909">
                  <c:v>8.7390000000000008</c:v>
                </c:pt>
                <c:pt idx="1910">
                  <c:v>8.7720000000000002</c:v>
                </c:pt>
                <c:pt idx="1911">
                  <c:v>8.7720000000000002</c:v>
                </c:pt>
                <c:pt idx="1912">
                  <c:v>8.8049999999999997</c:v>
                </c:pt>
                <c:pt idx="1913">
                  <c:v>8.8049999999999997</c:v>
                </c:pt>
                <c:pt idx="1914">
                  <c:v>8.8379999999999992</c:v>
                </c:pt>
                <c:pt idx="1915">
                  <c:v>8.8379999999999992</c:v>
                </c:pt>
                <c:pt idx="1916">
                  <c:v>8.8710000000000004</c:v>
                </c:pt>
                <c:pt idx="1917">
                  <c:v>8.8710000000000004</c:v>
                </c:pt>
                <c:pt idx="1918">
                  <c:v>8.9359999999999999</c:v>
                </c:pt>
                <c:pt idx="1919">
                  <c:v>8.9359999999999999</c:v>
                </c:pt>
                <c:pt idx="1920">
                  <c:v>8.9689999999999994</c:v>
                </c:pt>
                <c:pt idx="1921">
                  <c:v>8.9689999999999994</c:v>
                </c:pt>
                <c:pt idx="1922">
                  <c:v>9.0020000000000007</c:v>
                </c:pt>
                <c:pt idx="1923">
                  <c:v>9.0020000000000007</c:v>
                </c:pt>
                <c:pt idx="1924">
                  <c:v>9.0679999999999996</c:v>
                </c:pt>
                <c:pt idx="1925">
                  <c:v>9.0679999999999996</c:v>
                </c:pt>
                <c:pt idx="1926">
                  <c:v>9.1010000000000009</c:v>
                </c:pt>
                <c:pt idx="1927">
                  <c:v>9.1010000000000009</c:v>
                </c:pt>
                <c:pt idx="1928">
                  <c:v>9.1329999999999991</c:v>
                </c:pt>
                <c:pt idx="1929">
                  <c:v>9.1329999999999991</c:v>
                </c:pt>
                <c:pt idx="1930">
                  <c:v>9.1660000000000004</c:v>
                </c:pt>
                <c:pt idx="1931">
                  <c:v>9.1660000000000004</c:v>
                </c:pt>
                <c:pt idx="1932">
                  <c:v>9.1989999999999998</c:v>
                </c:pt>
                <c:pt idx="1933">
                  <c:v>9.1989999999999998</c:v>
                </c:pt>
                <c:pt idx="1934">
                  <c:v>9.2319999999999993</c:v>
                </c:pt>
                <c:pt idx="1935">
                  <c:v>9.2319999999999993</c:v>
                </c:pt>
                <c:pt idx="1936">
                  <c:v>9.2650000000000006</c:v>
                </c:pt>
                <c:pt idx="1937">
                  <c:v>9.2650000000000006</c:v>
                </c:pt>
                <c:pt idx="1938">
                  <c:v>9.298</c:v>
                </c:pt>
                <c:pt idx="1939">
                  <c:v>9.298</c:v>
                </c:pt>
                <c:pt idx="1940">
                  <c:v>9.3309999999999995</c:v>
                </c:pt>
                <c:pt idx="1941">
                  <c:v>9.3309999999999995</c:v>
                </c:pt>
                <c:pt idx="1942">
                  <c:v>9.3960000000000008</c:v>
                </c:pt>
                <c:pt idx="1943">
                  <c:v>9.3960000000000008</c:v>
                </c:pt>
                <c:pt idx="1944">
                  <c:v>9.4290000000000003</c:v>
                </c:pt>
                <c:pt idx="1945">
                  <c:v>9.4290000000000003</c:v>
                </c:pt>
                <c:pt idx="1946">
                  <c:v>9.4619999999999997</c:v>
                </c:pt>
                <c:pt idx="1947">
                  <c:v>9.4619999999999997</c:v>
                </c:pt>
                <c:pt idx="1948">
                  <c:v>9.5280000000000005</c:v>
                </c:pt>
                <c:pt idx="1949">
                  <c:v>9.5280000000000005</c:v>
                </c:pt>
                <c:pt idx="1950">
                  <c:v>9.593</c:v>
                </c:pt>
                <c:pt idx="1951">
                  <c:v>9.593</c:v>
                </c:pt>
                <c:pt idx="1952">
                  <c:v>9.6259999999999994</c:v>
                </c:pt>
                <c:pt idx="1953">
                  <c:v>9.6259999999999994</c:v>
                </c:pt>
                <c:pt idx="1954">
                  <c:v>9.6590000000000007</c:v>
                </c:pt>
                <c:pt idx="1955">
                  <c:v>9.6590000000000007</c:v>
                </c:pt>
                <c:pt idx="1956">
                  <c:v>9.6920000000000002</c:v>
                </c:pt>
                <c:pt idx="1957">
                  <c:v>9.6920000000000002</c:v>
                </c:pt>
                <c:pt idx="1958">
                  <c:v>9.7249999999999996</c:v>
                </c:pt>
                <c:pt idx="1959">
                  <c:v>9.7249999999999996</c:v>
                </c:pt>
                <c:pt idx="1960">
                  <c:v>9.7579999999999991</c:v>
                </c:pt>
                <c:pt idx="1961">
                  <c:v>9.7579999999999991</c:v>
                </c:pt>
                <c:pt idx="1962">
                  <c:v>9.7910000000000004</c:v>
                </c:pt>
                <c:pt idx="1963">
                  <c:v>9.7910000000000004</c:v>
                </c:pt>
                <c:pt idx="1964">
                  <c:v>9.8230000000000004</c:v>
                </c:pt>
                <c:pt idx="1965">
                  <c:v>9.8230000000000004</c:v>
                </c:pt>
                <c:pt idx="1966">
                  <c:v>9.8559999999999999</c:v>
                </c:pt>
                <c:pt idx="1967">
                  <c:v>9.8559999999999999</c:v>
                </c:pt>
                <c:pt idx="1968">
                  <c:v>9.8889999999999993</c:v>
                </c:pt>
                <c:pt idx="1969">
                  <c:v>9.8889999999999993</c:v>
                </c:pt>
                <c:pt idx="1970">
                  <c:v>9.9220000000000006</c:v>
                </c:pt>
                <c:pt idx="1971">
                  <c:v>9.9220000000000006</c:v>
                </c:pt>
                <c:pt idx="1972">
                  <c:v>9.9550000000000001</c:v>
                </c:pt>
                <c:pt idx="1973">
                  <c:v>9.9550000000000001</c:v>
                </c:pt>
                <c:pt idx="1974">
                  <c:v>9.9879999999999995</c:v>
                </c:pt>
                <c:pt idx="1975">
                  <c:v>9.9879999999999995</c:v>
                </c:pt>
                <c:pt idx="1976">
                  <c:v>10.021000000000001</c:v>
                </c:pt>
                <c:pt idx="1977">
                  <c:v>10.021000000000001</c:v>
                </c:pt>
                <c:pt idx="1978">
                  <c:v>10.053000000000001</c:v>
                </c:pt>
                <c:pt idx="1979">
                  <c:v>10.053000000000001</c:v>
                </c:pt>
                <c:pt idx="1980">
                  <c:v>10.086</c:v>
                </c:pt>
                <c:pt idx="1981">
                  <c:v>10.086</c:v>
                </c:pt>
                <c:pt idx="1982">
                  <c:v>10.151999999999999</c:v>
                </c:pt>
                <c:pt idx="1983">
                  <c:v>10.151999999999999</c:v>
                </c:pt>
                <c:pt idx="1984">
                  <c:v>10.185</c:v>
                </c:pt>
                <c:pt idx="1985">
                  <c:v>10.185</c:v>
                </c:pt>
                <c:pt idx="1986">
                  <c:v>10.218</c:v>
                </c:pt>
                <c:pt idx="1987">
                  <c:v>10.218</c:v>
                </c:pt>
                <c:pt idx="1988">
                  <c:v>10.250999999999999</c:v>
                </c:pt>
                <c:pt idx="1989">
                  <c:v>10.250999999999999</c:v>
                </c:pt>
                <c:pt idx="1990">
                  <c:v>10.349</c:v>
                </c:pt>
                <c:pt idx="1991">
                  <c:v>10.349</c:v>
                </c:pt>
                <c:pt idx="1992">
                  <c:v>10.382</c:v>
                </c:pt>
                <c:pt idx="1993">
                  <c:v>10.382</c:v>
                </c:pt>
                <c:pt idx="1994">
                  <c:v>10.448</c:v>
                </c:pt>
                <c:pt idx="1995">
                  <c:v>10.448</c:v>
                </c:pt>
                <c:pt idx="1996">
                  <c:v>10.513</c:v>
                </c:pt>
                <c:pt idx="1997">
                  <c:v>10.513</c:v>
                </c:pt>
                <c:pt idx="1998">
                  <c:v>10.545999999999999</c:v>
                </c:pt>
                <c:pt idx="1999">
                  <c:v>10.545999999999999</c:v>
                </c:pt>
                <c:pt idx="2000">
                  <c:v>10.579000000000001</c:v>
                </c:pt>
                <c:pt idx="2001">
                  <c:v>10.579000000000001</c:v>
                </c:pt>
                <c:pt idx="2002">
                  <c:v>10.612</c:v>
                </c:pt>
                <c:pt idx="2003">
                  <c:v>10.612</c:v>
                </c:pt>
                <c:pt idx="2004">
                  <c:v>10.645</c:v>
                </c:pt>
                <c:pt idx="2005">
                  <c:v>10.645</c:v>
                </c:pt>
                <c:pt idx="2006">
                  <c:v>10.678000000000001</c:v>
                </c:pt>
                <c:pt idx="2007">
                  <c:v>10.678000000000001</c:v>
                </c:pt>
                <c:pt idx="2008">
                  <c:v>10.71</c:v>
                </c:pt>
                <c:pt idx="2009">
                  <c:v>10.71</c:v>
                </c:pt>
                <c:pt idx="2010">
                  <c:v>10.743</c:v>
                </c:pt>
                <c:pt idx="2011">
                  <c:v>10.743</c:v>
                </c:pt>
                <c:pt idx="2012">
                  <c:v>10.808999999999999</c:v>
                </c:pt>
                <c:pt idx="2013">
                  <c:v>10.808999999999999</c:v>
                </c:pt>
                <c:pt idx="2014">
                  <c:v>10.842000000000001</c:v>
                </c:pt>
                <c:pt idx="2015">
                  <c:v>10.842000000000001</c:v>
                </c:pt>
                <c:pt idx="2016">
                  <c:v>10.94</c:v>
                </c:pt>
                <c:pt idx="2017">
                  <c:v>10.94</c:v>
                </c:pt>
                <c:pt idx="2018">
                  <c:v>11.006</c:v>
                </c:pt>
                <c:pt idx="2019">
                  <c:v>11.006</c:v>
                </c:pt>
                <c:pt idx="2020">
                  <c:v>11.039</c:v>
                </c:pt>
                <c:pt idx="2021">
                  <c:v>11.039</c:v>
                </c:pt>
                <c:pt idx="2022">
                  <c:v>11.071999999999999</c:v>
                </c:pt>
                <c:pt idx="2023">
                  <c:v>11.071999999999999</c:v>
                </c:pt>
                <c:pt idx="2024">
                  <c:v>11.138</c:v>
                </c:pt>
                <c:pt idx="2025">
                  <c:v>11.138</c:v>
                </c:pt>
                <c:pt idx="2026">
                  <c:v>11.17</c:v>
                </c:pt>
                <c:pt idx="2027">
                  <c:v>11.17</c:v>
                </c:pt>
                <c:pt idx="2028">
                  <c:v>11.202999999999999</c:v>
                </c:pt>
                <c:pt idx="2029">
                  <c:v>11.202999999999999</c:v>
                </c:pt>
                <c:pt idx="2030">
                  <c:v>11.202999999999999</c:v>
                </c:pt>
                <c:pt idx="2031">
                  <c:v>11.269</c:v>
                </c:pt>
                <c:pt idx="2032">
                  <c:v>11.269</c:v>
                </c:pt>
                <c:pt idx="2033">
                  <c:v>11.302</c:v>
                </c:pt>
                <c:pt idx="2034">
                  <c:v>11.302</c:v>
                </c:pt>
                <c:pt idx="2035">
                  <c:v>11.335000000000001</c:v>
                </c:pt>
                <c:pt idx="2036">
                  <c:v>11.335000000000001</c:v>
                </c:pt>
                <c:pt idx="2037">
                  <c:v>11.368</c:v>
                </c:pt>
                <c:pt idx="2038">
                  <c:v>11.368</c:v>
                </c:pt>
                <c:pt idx="2039">
                  <c:v>11.4</c:v>
                </c:pt>
                <c:pt idx="2040">
                  <c:v>11.4</c:v>
                </c:pt>
                <c:pt idx="2041">
                  <c:v>11.465999999999999</c:v>
                </c:pt>
                <c:pt idx="2042">
                  <c:v>11.465999999999999</c:v>
                </c:pt>
                <c:pt idx="2043">
                  <c:v>11.465999999999999</c:v>
                </c:pt>
                <c:pt idx="2044">
                  <c:v>11.499000000000001</c:v>
                </c:pt>
                <c:pt idx="2045">
                  <c:v>11.499000000000001</c:v>
                </c:pt>
                <c:pt idx="2046">
                  <c:v>11.532</c:v>
                </c:pt>
                <c:pt idx="2047">
                  <c:v>11.532</c:v>
                </c:pt>
                <c:pt idx="2048">
                  <c:v>11.532</c:v>
                </c:pt>
                <c:pt idx="2049">
                  <c:v>11.565</c:v>
                </c:pt>
                <c:pt idx="2050">
                  <c:v>11.565</c:v>
                </c:pt>
                <c:pt idx="2051">
                  <c:v>11.598000000000001</c:v>
                </c:pt>
                <c:pt idx="2052">
                  <c:v>11.598000000000001</c:v>
                </c:pt>
                <c:pt idx="2053">
                  <c:v>11.63</c:v>
                </c:pt>
                <c:pt idx="2054">
                  <c:v>11.663</c:v>
                </c:pt>
                <c:pt idx="2055">
                  <c:v>11.663</c:v>
                </c:pt>
                <c:pt idx="2056">
                  <c:v>11.696</c:v>
                </c:pt>
                <c:pt idx="2057">
                  <c:v>11.696</c:v>
                </c:pt>
                <c:pt idx="2058">
                  <c:v>11.696</c:v>
                </c:pt>
                <c:pt idx="2059">
                  <c:v>11.728999999999999</c:v>
                </c:pt>
                <c:pt idx="2060">
                  <c:v>11.728999999999999</c:v>
                </c:pt>
                <c:pt idx="2061">
                  <c:v>11.762</c:v>
                </c:pt>
                <c:pt idx="2062">
                  <c:v>11.762</c:v>
                </c:pt>
                <c:pt idx="2063">
                  <c:v>11.762</c:v>
                </c:pt>
                <c:pt idx="2064">
                  <c:v>11.795</c:v>
                </c:pt>
                <c:pt idx="2065">
                  <c:v>11.795</c:v>
                </c:pt>
                <c:pt idx="2066">
                  <c:v>11.86</c:v>
                </c:pt>
                <c:pt idx="2067">
                  <c:v>11.86</c:v>
                </c:pt>
                <c:pt idx="2068">
                  <c:v>11.893000000000001</c:v>
                </c:pt>
                <c:pt idx="2069">
                  <c:v>11.893000000000001</c:v>
                </c:pt>
                <c:pt idx="2070">
                  <c:v>11.893000000000001</c:v>
                </c:pt>
                <c:pt idx="2071">
                  <c:v>11.926</c:v>
                </c:pt>
                <c:pt idx="2072">
                  <c:v>11.926</c:v>
                </c:pt>
                <c:pt idx="2073">
                  <c:v>11.926</c:v>
                </c:pt>
                <c:pt idx="2074">
                  <c:v>11.959</c:v>
                </c:pt>
                <c:pt idx="2075">
                  <c:v>11.959</c:v>
                </c:pt>
                <c:pt idx="2076">
                  <c:v>11.959</c:v>
                </c:pt>
                <c:pt idx="2077">
                  <c:v>11.992000000000001</c:v>
                </c:pt>
                <c:pt idx="2078">
                  <c:v>12.025</c:v>
                </c:pt>
                <c:pt idx="2079">
                  <c:v>12.025</c:v>
                </c:pt>
                <c:pt idx="2080">
                  <c:v>12.025</c:v>
                </c:pt>
                <c:pt idx="2081">
                  <c:v>12.057</c:v>
                </c:pt>
                <c:pt idx="2082">
                  <c:v>12.057</c:v>
                </c:pt>
                <c:pt idx="2083">
                  <c:v>12.057</c:v>
                </c:pt>
                <c:pt idx="2084">
                  <c:v>12.09</c:v>
                </c:pt>
                <c:pt idx="2085">
                  <c:v>12.09</c:v>
                </c:pt>
                <c:pt idx="2086">
                  <c:v>12.09</c:v>
                </c:pt>
                <c:pt idx="2087">
                  <c:v>12.122999999999999</c:v>
                </c:pt>
                <c:pt idx="2088">
                  <c:v>12.122999999999999</c:v>
                </c:pt>
                <c:pt idx="2089">
                  <c:v>12.122999999999999</c:v>
                </c:pt>
                <c:pt idx="2090">
                  <c:v>12.189</c:v>
                </c:pt>
                <c:pt idx="2091">
                  <c:v>12.189</c:v>
                </c:pt>
                <c:pt idx="2092">
                  <c:v>12.189</c:v>
                </c:pt>
                <c:pt idx="2093">
                  <c:v>12.222</c:v>
                </c:pt>
                <c:pt idx="2094">
                  <c:v>12.222</c:v>
                </c:pt>
                <c:pt idx="2095">
                  <c:v>12.222</c:v>
                </c:pt>
                <c:pt idx="2096">
                  <c:v>12.255000000000001</c:v>
                </c:pt>
                <c:pt idx="2097">
                  <c:v>12.255000000000001</c:v>
                </c:pt>
                <c:pt idx="2098">
                  <c:v>12.255000000000001</c:v>
                </c:pt>
                <c:pt idx="2099">
                  <c:v>12.287000000000001</c:v>
                </c:pt>
                <c:pt idx="2100">
                  <c:v>12.287000000000001</c:v>
                </c:pt>
                <c:pt idx="2101">
                  <c:v>12.287000000000001</c:v>
                </c:pt>
                <c:pt idx="2102">
                  <c:v>12.32</c:v>
                </c:pt>
                <c:pt idx="2103">
                  <c:v>12.32</c:v>
                </c:pt>
                <c:pt idx="2104">
                  <c:v>12.32</c:v>
                </c:pt>
                <c:pt idx="2105">
                  <c:v>12.353</c:v>
                </c:pt>
                <c:pt idx="2106">
                  <c:v>12.353</c:v>
                </c:pt>
                <c:pt idx="2107">
                  <c:v>12.353</c:v>
                </c:pt>
                <c:pt idx="2108">
                  <c:v>12.385999999999999</c:v>
                </c:pt>
                <c:pt idx="2109">
                  <c:v>12.419</c:v>
                </c:pt>
                <c:pt idx="2110">
                  <c:v>12.419</c:v>
                </c:pt>
                <c:pt idx="2111">
                  <c:v>12.419</c:v>
                </c:pt>
                <c:pt idx="2112">
                  <c:v>12.452</c:v>
                </c:pt>
                <c:pt idx="2113">
                  <c:v>12.452</c:v>
                </c:pt>
                <c:pt idx="2114">
                  <c:v>12.452</c:v>
                </c:pt>
                <c:pt idx="2115">
                  <c:v>12.484999999999999</c:v>
                </c:pt>
                <c:pt idx="2116">
                  <c:v>12.516999999999999</c:v>
                </c:pt>
                <c:pt idx="2117">
                  <c:v>12.516999999999999</c:v>
                </c:pt>
                <c:pt idx="2118">
                  <c:v>12.55</c:v>
                </c:pt>
                <c:pt idx="2119">
                  <c:v>12.55</c:v>
                </c:pt>
                <c:pt idx="2120">
                  <c:v>12.55</c:v>
                </c:pt>
                <c:pt idx="2121">
                  <c:v>12.583</c:v>
                </c:pt>
                <c:pt idx="2122">
                  <c:v>12.583</c:v>
                </c:pt>
                <c:pt idx="2123">
                  <c:v>12.616</c:v>
                </c:pt>
                <c:pt idx="2124">
                  <c:v>12.648999999999999</c:v>
                </c:pt>
                <c:pt idx="2125">
                  <c:v>12.682</c:v>
                </c:pt>
                <c:pt idx="2126">
                  <c:v>12.715</c:v>
                </c:pt>
                <c:pt idx="2127">
                  <c:v>12.747</c:v>
                </c:pt>
                <c:pt idx="2128">
                  <c:v>12.747</c:v>
                </c:pt>
                <c:pt idx="2129">
                  <c:v>12.747</c:v>
                </c:pt>
                <c:pt idx="2130">
                  <c:v>12.78</c:v>
                </c:pt>
                <c:pt idx="2131">
                  <c:v>12.813000000000001</c:v>
                </c:pt>
                <c:pt idx="2132">
                  <c:v>12.813000000000001</c:v>
                </c:pt>
                <c:pt idx="2133">
                  <c:v>12.813000000000001</c:v>
                </c:pt>
                <c:pt idx="2134">
                  <c:v>12.846</c:v>
                </c:pt>
                <c:pt idx="2135">
                  <c:v>12.879</c:v>
                </c:pt>
                <c:pt idx="2136">
                  <c:v>12.879</c:v>
                </c:pt>
                <c:pt idx="2137">
                  <c:v>12.912000000000001</c:v>
                </c:pt>
                <c:pt idx="2138">
                  <c:v>12.912000000000001</c:v>
                </c:pt>
                <c:pt idx="2139">
                  <c:v>12.977</c:v>
                </c:pt>
                <c:pt idx="2140">
                  <c:v>12.977</c:v>
                </c:pt>
                <c:pt idx="2141">
                  <c:v>13.01</c:v>
                </c:pt>
                <c:pt idx="2142">
                  <c:v>13.01</c:v>
                </c:pt>
                <c:pt idx="2143">
                  <c:v>13.042999999999999</c:v>
                </c:pt>
                <c:pt idx="2144">
                  <c:v>13.042999999999999</c:v>
                </c:pt>
                <c:pt idx="2145">
                  <c:v>13.076000000000001</c:v>
                </c:pt>
                <c:pt idx="2146">
                  <c:v>13.076000000000001</c:v>
                </c:pt>
                <c:pt idx="2147">
                  <c:v>13.109</c:v>
                </c:pt>
                <c:pt idx="2148">
                  <c:v>13.109</c:v>
                </c:pt>
                <c:pt idx="2149">
                  <c:v>13.109</c:v>
                </c:pt>
                <c:pt idx="2150">
                  <c:v>13.141999999999999</c:v>
                </c:pt>
                <c:pt idx="2151">
                  <c:v>13.141999999999999</c:v>
                </c:pt>
                <c:pt idx="2152">
                  <c:v>13.141999999999999</c:v>
                </c:pt>
                <c:pt idx="2153">
                  <c:v>13.175000000000001</c:v>
                </c:pt>
                <c:pt idx="2154">
                  <c:v>13.175000000000001</c:v>
                </c:pt>
                <c:pt idx="2155">
                  <c:v>13.207000000000001</c:v>
                </c:pt>
                <c:pt idx="2156">
                  <c:v>13.207000000000001</c:v>
                </c:pt>
                <c:pt idx="2157">
                  <c:v>13.207000000000001</c:v>
                </c:pt>
                <c:pt idx="2158">
                  <c:v>13.24</c:v>
                </c:pt>
                <c:pt idx="2159">
                  <c:v>13.24</c:v>
                </c:pt>
                <c:pt idx="2160">
                  <c:v>13.24</c:v>
                </c:pt>
                <c:pt idx="2161">
                  <c:v>13.273</c:v>
                </c:pt>
                <c:pt idx="2162">
                  <c:v>13.273</c:v>
                </c:pt>
                <c:pt idx="2163">
                  <c:v>13.305999999999999</c:v>
                </c:pt>
                <c:pt idx="2164">
                  <c:v>13.305999999999999</c:v>
                </c:pt>
                <c:pt idx="2165">
                  <c:v>13.305999999999999</c:v>
                </c:pt>
                <c:pt idx="2166">
                  <c:v>13.339</c:v>
                </c:pt>
                <c:pt idx="2167">
                  <c:v>13.339</c:v>
                </c:pt>
                <c:pt idx="2168">
                  <c:v>13.372</c:v>
                </c:pt>
                <c:pt idx="2169">
                  <c:v>13.372</c:v>
                </c:pt>
                <c:pt idx="2170">
                  <c:v>13.436999999999999</c:v>
                </c:pt>
                <c:pt idx="2171">
                  <c:v>13.436999999999999</c:v>
                </c:pt>
                <c:pt idx="2172">
                  <c:v>13.503</c:v>
                </c:pt>
                <c:pt idx="2173">
                  <c:v>13.503</c:v>
                </c:pt>
                <c:pt idx="2174">
                  <c:v>13.569000000000001</c:v>
                </c:pt>
                <c:pt idx="2175">
                  <c:v>13.569000000000001</c:v>
                </c:pt>
                <c:pt idx="2176">
                  <c:v>13.602</c:v>
                </c:pt>
                <c:pt idx="2177">
                  <c:v>13.602</c:v>
                </c:pt>
                <c:pt idx="2178">
                  <c:v>13.602</c:v>
                </c:pt>
                <c:pt idx="2179">
                  <c:v>13.634</c:v>
                </c:pt>
                <c:pt idx="2180">
                  <c:v>13.634</c:v>
                </c:pt>
                <c:pt idx="2181">
                  <c:v>13.7</c:v>
                </c:pt>
                <c:pt idx="2182">
                  <c:v>13.7</c:v>
                </c:pt>
                <c:pt idx="2183">
                  <c:v>13.733000000000001</c:v>
                </c:pt>
                <c:pt idx="2184">
                  <c:v>13.733000000000001</c:v>
                </c:pt>
                <c:pt idx="2185">
                  <c:v>13.766</c:v>
                </c:pt>
                <c:pt idx="2186">
                  <c:v>13.766</c:v>
                </c:pt>
                <c:pt idx="2187">
                  <c:v>13.798999999999999</c:v>
                </c:pt>
                <c:pt idx="2188">
                  <c:v>13.832000000000001</c:v>
                </c:pt>
                <c:pt idx="2189">
                  <c:v>13.832000000000001</c:v>
                </c:pt>
                <c:pt idx="2190">
                  <c:v>13.962999999999999</c:v>
                </c:pt>
                <c:pt idx="2191">
                  <c:v>13.962999999999999</c:v>
                </c:pt>
                <c:pt idx="2192">
                  <c:v>13.996</c:v>
                </c:pt>
                <c:pt idx="2193">
                  <c:v>13.996</c:v>
                </c:pt>
                <c:pt idx="2194">
                  <c:v>14.061999999999999</c:v>
                </c:pt>
                <c:pt idx="2195">
                  <c:v>14.061999999999999</c:v>
                </c:pt>
                <c:pt idx="2196">
                  <c:v>14.127000000000001</c:v>
                </c:pt>
                <c:pt idx="2197">
                  <c:v>14.127000000000001</c:v>
                </c:pt>
                <c:pt idx="2198">
                  <c:v>14.193</c:v>
                </c:pt>
                <c:pt idx="2199">
                  <c:v>14.193</c:v>
                </c:pt>
                <c:pt idx="2200">
                  <c:v>14.292</c:v>
                </c:pt>
                <c:pt idx="2201">
                  <c:v>14.292</c:v>
                </c:pt>
                <c:pt idx="2202">
                  <c:v>14.324</c:v>
                </c:pt>
                <c:pt idx="2203">
                  <c:v>14.324</c:v>
                </c:pt>
                <c:pt idx="2204">
                  <c:v>14.356999999999999</c:v>
                </c:pt>
                <c:pt idx="2205">
                  <c:v>14.356999999999999</c:v>
                </c:pt>
                <c:pt idx="2206">
                  <c:v>14.39</c:v>
                </c:pt>
                <c:pt idx="2207">
                  <c:v>14.39</c:v>
                </c:pt>
                <c:pt idx="2208">
                  <c:v>14.423</c:v>
                </c:pt>
                <c:pt idx="2209">
                  <c:v>14.423</c:v>
                </c:pt>
                <c:pt idx="2210">
                  <c:v>14.489000000000001</c:v>
                </c:pt>
                <c:pt idx="2211">
                  <c:v>14.522</c:v>
                </c:pt>
                <c:pt idx="2212">
                  <c:v>14.522</c:v>
                </c:pt>
                <c:pt idx="2213">
                  <c:v>14.554</c:v>
                </c:pt>
                <c:pt idx="2214">
                  <c:v>14.554</c:v>
                </c:pt>
                <c:pt idx="2215">
                  <c:v>14.587</c:v>
                </c:pt>
                <c:pt idx="2216">
                  <c:v>14.587</c:v>
                </c:pt>
                <c:pt idx="2217">
                  <c:v>14.62</c:v>
                </c:pt>
                <c:pt idx="2218">
                  <c:v>14.62</c:v>
                </c:pt>
                <c:pt idx="2219">
                  <c:v>14.653</c:v>
                </c:pt>
                <c:pt idx="2220">
                  <c:v>14.653</c:v>
                </c:pt>
                <c:pt idx="2221">
                  <c:v>14.653</c:v>
                </c:pt>
                <c:pt idx="2222">
                  <c:v>14.718999999999999</c:v>
                </c:pt>
                <c:pt idx="2223">
                  <c:v>14.718999999999999</c:v>
                </c:pt>
                <c:pt idx="2224">
                  <c:v>14.752000000000001</c:v>
                </c:pt>
                <c:pt idx="2225">
                  <c:v>14.752000000000001</c:v>
                </c:pt>
                <c:pt idx="2226">
                  <c:v>14.817</c:v>
                </c:pt>
                <c:pt idx="2227">
                  <c:v>14.817</c:v>
                </c:pt>
                <c:pt idx="2228">
                  <c:v>14.85</c:v>
                </c:pt>
                <c:pt idx="2229">
                  <c:v>14.85</c:v>
                </c:pt>
                <c:pt idx="2230">
                  <c:v>14.916</c:v>
                </c:pt>
                <c:pt idx="2231">
                  <c:v>14.916</c:v>
                </c:pt>
                <c:pt idx="2232">
                  <c:v>14.949</c:v>
                </c:pt>
                <c:pt idx="2233">
                  <c:v>14.949</c:v>
                </c:pt>
                <c:pt idx="2234">
                  <c:v>15.047000000000001</c:v>
                </c:pt>
                <c:pt idx="2235">
                  <c:v>15.047000000000001</c:v>
                </c:pt>
                <c:pt idx="2236">
                  <c:v>15.113</c:v>
                </c:pt>
                <c:pt idx="2237">
                  <c:v>15.113</c:v>
                </c:pt>
                <c:pt idx="2238">
                  <c:v>15.146000000000001</c:v>
                </c:pt>
                <c:pt idx="2239">
                  <c:v>15.146000000000001</c:v>
                </c:pt>
                <c:pt idx="2240">
                  <c:v>15.179</c:v>
                </c:pt>
                <c:pt idx="2241">
                  <c:v>15.179</c:v>
                </c:pt>
                <c:pt idx="2242">
                  <c:v>15.211</c:v>
                </c:pt>
                <c:pt idx="2243">
                  <c:v>15.211</c:v>
                </c:pt>
                <c:pt idx="2244">
                  <c:v>15.244</c:v>
                </c:pt>
                <c:pt idx="2245">
                  <c:v>15.244</c:v>
                </c:pt>
                <c:pt idx="2246">
                  <c:v>15.276999999999999</c:v>
                </c:pt>
                <c:pt idx="2247">
                  <c:v>15.276999999999999</c:v>
                </c:pt>
                <c:pt idx="2248">
                  <c:v>15.31</c:v>
                </c:pt>
                <c:pt idx="2249">
                  <c:v>15.31</c:v>
                </c:pt>
                <c:pt idx="2250">
                  <c:v>15.343</c:v>
                </c:pt>
                <c:pt idx="2251">
                  <c:v>15.343</c:v>
                </c:pt>
                <c:pt idx="2252">
                  <c:v>15.375999999999999</c:v>
                </c:pt>
                <c:pt idx="2253">
                  <c:v>15.375999999999999</c:v>
                </c:pt>
                <c:pt idx="2254">
                  <c:v>15.409000000000001</c:v>
                </c:pt>
                <c:pt idx="2255">
                  <c:v>15.409000000000001</c:v>
                </c:pt>
                <c:pt idx="2256">
                  <c:v>15.441000000000001</c:v>
                </c:pt>
                <c:pt idx="2257">
                  <c:v>15.441000000000001</c:v>
                </c:pt>
                <c:pt idx="2258">
                  <c:v>15.474</c:v>
                </c:pt>
                <c:pt idx="2259">
                  <c:v>15.474</c:v>
                </c:pt>
                <c:pt idx="2260">
                  <c:v>15.507</c:v>
                </c:pt>
                <c:pt idx="2261">
                  <c:v>15.507</c:v>
                </c:pt>
                <c:pt idx="2262">
                  <c:v>15.54</c:v>
                </c:pt>
                <c:pt idx="2263">
                  <c:v>15.54</c:v>
                </c:pt>
                <c:pt idx="2264">
                  <c:v>15.573</c:v>
                </c:pt>
                <c:pt idx="2265">
                  <c:v>15.573</c:v>
                </c:pt>
                <c:pt idx="2266">
                  <c:v>15.573</c:v>
                </c:pt>
                <c:pt idx="2267">
                  <c:v>15.606</c:v>
                </c:pt>
                <c:pt idx="2268">
                  <c:v>15.606</c:v>
                </c:pt>
                <c:pt idx="2269">
                  <c:v>15.670999999999999</c:v>
                </c:pt>
                <c:pt idx="2270">
                  <c:v>15.670999999999999</c:v>
                </c:pt>
                <c:pt idx="2271">
                  <c:v>15.737</c:v>
                </c:pt>
                <c:pt idx="2272">
                  <c:v>15.737</c:v>
                </c:pt>
                <c:pt idx="2273">
                  <c:v>15.77</c:v>
                </c:pt>
                <c:pt idx="2274">
                  <c:v>15.77</c:v>
                </c:pt>
                <c:pt idx="2275">
                  <c:v>15.803000000000001</c:v>
                </c:pt>
                <c:pt idx="2276">
                  <c:v>15.803000000000001</c:v>
                </c:pt>
                <c:pt idx="2277">
                  <c:v>15.836</c:v>
                </c:pt>
                <c:pt idx="2278">
                  <c:v>15.836</c:v>
                </c:pt>
                <c:pt idx="2279">
                  <c:v>15.869</c:v>
                </c:pt>
                <c:pt idx="2280">
                  <c:v>15.869</c:v>
                </c:pt>
                <c:pt idx="2281">
                  <c:v>15.901</c:v>
                </c:pt>
                <c:pt idx="2282">
                  <c:v>15.901</c:v>
                </c:pt>
                <c:pt idx="2283">
                  <c:v>15.933999999999999</c:v>
                </c:pt>
                <c:pt idx="2284">
                  <c:v>15.933999999999999</c:v>
                </c:pt>
                <c:pt idx="2285">
                  <c:v>15.933999999999999</c:v>
                </c:pt>
                <c:pt idx="2286">
                  <c:v>16</c:v>
                </c:pt>
                <c:pt idx="2287">
                  <c:v>16</c:v>
                </c:pt>
                <c:pt idx="2288">
                  <c:v>16.099</c:v>
                </c:pt>
                <c:pt idx="2289">
                  <c:v>16.099</c:v>
                </c:pt>
                <c:pt idx="2290">
                  <c:v>16.164000000000001</c:v>
                </c:pt>
                <c:pt idx="2291">
                  <c:v>16.164000000000001</c:v>
                </c:pt>
                <c:pt idx="2292">
                  <c:v>16.196999999999999</c:v>
                </c:pt>
                <c:pt idx="2293">
                  <c:v>16.196999999999999</c:v>
                </c:pt>
                <c:pt idx="2294">
                  <c:v>16.295999999999999</c:v>
                </c:pt>
                <c:pt idx="2295">
                  <c:v>16.295999999999999</c:v>
                </c:pt>
                <c:pt idx="2296">
                  <c:v>16.361000000000001</c:v>
                </c:pt>
                <c:pt idx="2297">
                  <c:v>16.361000000000001</c:v>
                </c:pt>
                <c:pt idx="2298">
                  <c:v>16.46</c:v>
                </c:pt>
                <c:pt idx="2299">
                  <c:v>16.46</c:v>
                </c:pt>
                <c:pt idx="2300">
                  <c:v>16.492999999999999</c:v>
                </c:pt>
                <c:pt idx="2301">
                  <c:v>16.492999999999999</c:v>
                </c:pt>
                <c:pt idx="2302">
                  <c:v>16.526</c:v>
                </c:pt>
                <c:pt idx="2303">
                  <c:v>16.526</c:v>
                </c:pt>
                <c:pt idx="2304">
                  <c:v>16.559000000000001</c:v>
                </c:pt>
                <c:pt idx="2305">
                  <c:v>16.559000000000001</c:v>
                </c:pt>
                <c:pt idx="2306">
                  <c:v>16.591000000000001</c:v>
                </c:pt>
                <c:pt idx="2307">
                  <c:v>16.591000000000001</c:v>
                </c:pt>
                <c:pt idx="2308">
                  <c:v>16.623999999999999</c:v>
                </c:pt>
                <c:pt idx="2309">
                  <c:v>16.623999999999999</c:v>
                </c:pt>
                <c:pt idx="2310">
                  <c:v>16.657</c:v>
                </c:pt>
                <c:pt idx="2311">
                  <c:v>16.657</c:v>
                </c:pt>
                <c:pt idx="2312">
                  <c:v>16.690000000000001</c:v>
                </c:pt>
                <c:pt idx="2313">
                  <c:v>16.690000000000001</c:v>
                </c:pt>
                <c:pt idx="2314">
                  <c:v>16.722999999999999</c:v>
                </c:pt>
                <c:pt idx="2315">
                  <c:v>16.722999999999999</c:v>
                </c:pt>
                <c:pt idx="2316">
                  <c:v>16.756</c:v>
                </c:pt>
                <c:pt idx="2317">
                  <c:v>16.756</c:v>
                </c:pt>
                <c:pt idx="2318">
                  <c:v>16.853999999999999</c:v>
                </c:pt>
                <c:pt idx="2319">
                  <c:v>16.853999999999999</c:v>
                </c:pt>
                <c:pt idx="2320">
                  <c:v>16.920000000000002</c:v>
                </c:pt>
                <c:pt idx="2321">
                  <c:v>16.920000000000002</c:v>
                </c:pt>
                <c:pt idx="2322">
                  <c:v>16.920000000000002</c:v>
                </c:pt>
                <c:pt idx="2323">
                  <c:v>17.050999999999998</c:v>
                </c:pt>
                <c:pt idx="2324">
                  <c:v>17.050999999999998</c:v>
                </c:pt>
                <c:pt idx="2325">
                  <c:v>17.084</c:v>
                </c:pt>
                <c:pt idx="2326">
                  <c:v>17.084</c:v>
                </c:pt>
                <c:pt idx="2327">
                  <c:v>17.149999999999999</c:v>
                </c:pt>
                <c:pt idx="2328">
                  <c:v>17.149999999999999</c:v>
                </c:pt>
                <c:pt idx="2329">
                  <c:v>17.280999999999999</c:v>
                </c:pt>
                <c:pt idx="2330">
                  <c:v>17.280999999999999</c:v>
                </c:pt>
                <c:pt idx="2331">
                  <c:v>17.413</c:v>
                </c:pt>
                <c:pt idx="2332">
                  <c:v>17.413</c:v>
                </c:pt>
                <c:pt idx="2333">
                  <c:v>17.446000000000002</c:v>
                </c:pt>
                <c:pt idx="2334">
                  <c:v>17.446000000000002</c:v>
                </c:pt>
                <c:pt idx="2335">
                  <c:v>17.478000000000002</c:v>
                </c:pt>
                <c:pt idx="2336">
                  <c:v>17.478000000000002</c:v>
                </c:pt>
                <c:pt idx="2337">
                  <c:v>17.510999999999999</c:v>
                </c:pt>
                <c:pt idx="2338">
                  <c:v>17.510999999999999</c:v>
                </c:pt>
                <c:pt idx="2339">
                  <c:v>17.544</c:v>
                </c:pt>
                <c:pt idx="2340">
                  <c:v>17.544</c:v>
                </c:pt>
                <c:pt idx="2341">
                  <c:v>17.643000000000001</c:v>
                </c:pt>
                <c:pt idx="2342">
                  <c:v>17.643000000000001</c:v>
                </c:pt>
                <c:pt idx="2343">
                  <c:v>17.675999999999998</c:v>
                </c:pt>
                <c:pt idx="2344">
                  <c:v>17.675999999999998</c:v>
                </c:pt>
                <c:pt idx="2345">
                  <c:v>17.707999999999998</c:v>
                </c:pt>
                <c:pt idx="2346">
                  <c:v>17.707999999999998</c:v>
                </c:pt>
                <c:pt idx="2347">
                  <c:v>17.741</c:v>
                </c:pt>
                <c:pt idx="2348">
                  <c:v>17.741</c:v>
                </c:pt>
                <c:pt idx="2349">
                  <c:v>17.774000000000001</c:v>
                </c:pt>
                <c:pt idx="2350">
                  <c:v>17.84</c:v>
                </c:pt>
                <c:pt idx="2351">
                  <c:v>17.84</c:v>
                </c:pt>
                <c:pt idx="2352">
                  <c:v>17.873000000000001</c:v>
                </c:pt>
                <c:pt idx="2353">
                  <c:v>17.873000000000001</c:v>
                </c:pt>
                <c:pt idx="2354">
                  <c:v>18.036999999999999</c:v>
                </c:pt>
                <c:pt idx="2355">
                  <c:v>18.036999999999999</c:v>
                </c:pt>
                <c:pt idx="2356">
                  <c:v>18.3</c:v>
                </c:pt>
                <c:pt idx="2357">
                  <c:v>18.3</c:v>
                </c:pt>
                <c:pt idx="2358">
                  <c:v>18.366</c:v>
                </c:pt>
                <c:pt idx="2359">
                  <c:v>18.366</c:v>
                </c:pt>
                <c:pt idx="2360">
                  <c:v>18.398</c:v>
                </c:pt>
                <c:pt idx="2361">
                  <c:v>18.398</c:v>
                </c:pt>
                <c:pt idx="2362">
                  <c:v>18.463999999999999</c:v>
                </c:pt>
                <c:pt idx="2363">
                  <c:v>18.463999999999999</c:v>
                </c:pt>
                <c:pt idx="2364">
                  <c:v>18.53</c:v>
                </c:pt>
                <c:pt idx="2365">
                  <c:v>18.53</c:v>
                </c:pt>
                <c:pt idx="2366">
                  <c:v>18.594999999999999</c:v>
                </c:pt>
                <c:pt idx="2367">
                  <c:v>18.594999999999999</c:v>
                </c:pt>
                <c:pt idx="2368">
                  <c:v>18.661000000000001</c:v>
                </c:pt>
                <c:pt idx="2369">
                  <c:v>18.661000000000001</c:v>
                </c:pt>
                <c:pt idx="2370">
                  <c:v>18.792999999999999</c:v>
                </c:pt>
                <c:pt idx="2371">
                  <c:v>18.792999999999999</c:v>
                </c:pt>
                <c:pt idx="2372">
                  <c:v>18.792999999999999</c:v>
                </c:pt>
                <c:pt idx="2373">
                  <c:v>18.824999999999999</c:v>
                </c:pt>
                <c:pt idx="2374">
                  <c:v>18.824999999999999</c:v>
                </c:pt>
                <c:pt idx="2375">
                  <c:v>18.923999999999999</c:v>
                </c:pt>
                <c:pt idx="2376">
                  <c:v>18.923999999999999</c:v>
                </c:pt>
                <c:pt idx="2377">
                  <c:v>18.989999999999998</c:v>
                </c:pt>
                <c:pt idx="2378">
                  <c:v>18.989999999999998</c:v>
                </c:pt>
                <c:pt idx="2379">
                  <c:v>19.187000000000001</c:v>
                </c:pt>
                <c:pt idx="2380">
                  <c:v>19.187000000000001</c:v>
                </c:pt>
                <c:pt idx="2381">
                  <c:v>19.22</c:v>
                </c:pt>
                <c:pt idx="2382">
                  <c:v>19.22</c:v>
                </c:pt>
                <c:pt idx="2383">
                  <c:v>19.253</c:v>
                </c:pt>
                <c:pt idx="2384">
                  <c:v>19.253</c:v>
                </c:pt>
                <c:pt idx="2385">
                  <c:v>19.285</c:v>
                </c:pt>
                <c:pt idx="2386">
                  <c:v>19.285</c:v>
                </c:pt>
                <c:pt idx="2387">
                  <c:v>19.318000000000001</c:v>
                </c:pt>
                <c:pt idx="2388">
                  <c:v>19.318000000000001</c:v>
                </c:pt>
                <c:pt idx="2389">
                  <c:v>19.350999999999999</c:v>
                </c:pt>
                <c:pt idx="2390">
                  <c:v>19.384</c:v>
                </c:pt>
                <c:pt idx="2391">
                  <c:v>19.417000000000002</c:v>
                </c:pt>
                <c:pt idx="2392">
                  <c:v>19.417000000000002</c:v>
                </c:pt>
                <c:pt idx="2393">
                  <c:v>19.547999999999998</c:v>
                </c:pt>
                <c:pt idx="2394">
                  <c:v>19.547999999999998</c:v>
                </c:pt>
                <c:pt idx="2395">
                  <c:v>19.646999999999998</c:v>
                </c:pt>
                <c:pt idx="2396">
                  <c:v>19.646999999999998</c:v>
                </c:pt>
                <c:pt idx="2397">
                  <c:v>19.745000000000001</c:v>
                </c:pt>
                <c:pt idx="2398">
                  <c:v>19.745000000000001</c:v>
                </c:pt>
                <c:pt idx="2399">
                  <c:v>19.811</c:v>
                </c:pt>
                <c:pt idx="2400">
                  <c:v>19.811</c:v>
                </c:pt>
                <c:pt idx="2401">
                  <c:v>19.876999999999999</c:v>
                </c:pt>
                <c:pt idx="2402">
                  <c:v>19.876999999999999</c:v>
                </c:pt>
                <c:pt idx="2403">
                  <c:v>19.943000000000001</c:v>
                </c:pt>
                <c:pt idx="2404">
                  <c:v>19.943000000000001</c:v>
                </c:pt>
                <c:pt idx="2405">
                  <c:v>20.007999999999999</c:v>
                </c:pt>
                <c:pt idx="2406">
                  <c:v>20.007999999999999</c:v>
                </c:pt>
                <c:pt idx="2407">
                  <c:v>20.041</c:v>
                </c:pt>
                <c:pt idx="2408">
                  <c:v>20.041</c:v>
                </c:pt>
                <c:pt idx="2409">
                  <c:v>20.106999999999999</c:v>
                </c:pt>
                <c:pt idx="2410">
                  <c:v>20.106999999999999</c:v>
                </c:pt>
                <c:pt idx="2411">
                  <c:v>20.172000000000001</c:v>
                </c:pt>
                <c:pt idx="2412">
                  <c:v>20.172000000000001</c:v>
                </c:pt>
                <c:pt idx="2413">
                  <c:v>20.204999999999998</c:v>
                </c:pt>
                <c:pt idx="2414">
                  <c:v>20.204999999999998</c:v>
                </c:pt>
                <c:pt idx="2415">
                  <c:v>20.37</c:v>
                </c:pt>
                <c:pt idx="2416">
                  <c:v>20.37</c:v>
                </c:pt>
                <c:pt idx="2417">
                  <c:v>20.434999999999999</c:v>
                </c:pt>
                <c:pt idx="2418">
                  <c:v>20.434999999999999</c:v>
                </c:pt>
                <c:pt idx="2419">
                  <c:v>20.468</c:v>
                </c:pt>
                <c:pt idx="2420">
                  <c:v>20.468</c:v>
                </c:pt>
                <c:pt idx="2421">
                  <c:v>20.664999999999999</c:v>
                </c:pt>
                <c:pt idx="2422">
                  <c:v>20.664999999999999</c:v>
                </c:pt>
                <c:pt idx="2423">
                  <c:v>20.763999999999999</c:v>
                </c:pt>
                <c:pt idx="2424">
                  <c:v>20.763999999999999</c:v>
                </c:pt>
                <c:pt idx="2425">
                  <c:v>20.797000000000001</c:v>
                </c:pt>
                <c:pt idx="2426">
                  <c:v>20.83</c:v>
                </c:pt>
                <c:pt idx="2427">
                  <c:v>20.83</c:v>
                </c:pt>
                <c:pt idx="2428">
                  <c:v>20.928000000000001</c:v>
                </c:pt>
                <c:pt idx="2429">
                  <c:v>20.928000000000001</c:v>
                </c:pt>
                <c:pt idx="2430">
                  <c:v>20.960999999999999</c:v>
                </c:pt>
                <c:pt idx="2431">
                  <c:v>20.960999999999999</c:v>
                </c:pt>
                <c:pt idx="2432">
                  <c:v>20.994</c:v>
                </c:pt>
                <c:pt idx="2433">
                  <c:v>20.994</c:v>
                </c:pt>
                <c:pt idx="2434">
                  <c:v>21.027000000000001</c:v>
                </c:pt>
                <c:pt idx="2435">
                  <c:v>21.027000000000001</c:v>
                </c:pt>
                <c:pt idx="2436">
                  <c:v>21.027000000000001</c:v>
                </c:pt>
                <c:pt idx="2437">
                  <c:v>21.091999999999999</c:v>
                </c:pt>
                <c:pt idx="2438">
                  <c:v>21.091999999999999</c:v>
                </c:pt>
                <c:pt idx="2439">
                  <c:v>21.158000000000001</c:v>
                </c:pt>
                <c:pt idx="2440">
                  <c:v>21.257000000000001</c:v>
                </c:pt>
                <c:pt idx="2441">
                  <c:v>21.257000000000001</c:v>
                </c:pt>
                <c:pt idx="2442">
                  <c:v>21.29</c:v>
                </c:pt>
                <c:pt idx="2443">
                  <c:v>21.29</c:v>
                </c:pt>
                <c:pt idx="2444">
                  <c:v>21.454000000000001</c:v>
                </c:pt>
                <c:pt idx="2445">
                  <c:v>21.454000000000001</c:v>
                </c:pt>
                <c:pt idx="2446">
                  <c:v>21.552</c:v>
                </c:pt>
                <c:pt idx="2447">
                  <c:v>21.552</c:v>
                </c:pt>
                <c:pt idx="2448">
                  <c:v>21.585000000000001</c:v>
                </c:pt>
                <c:pt idx="2449">
                  <c:v>21.585000000000001</c:v>
                </c:pt>
                <c:pt idx="2450">
                  <c:v>21.617999999999999</c:v>
                </c:pt>
                <c:pt idx="2451">
                  <c:v>21.651</c:v>
                </c:pt>
                <c:pt idx="2452">
                  <c:v>21.651</c:v>
                </c:pt>
                <c:pt idx="2453">
                  <c:v>21.684000000000001</c:v>
                </c:pt>
                <c:pt idx="2454">
                  <c:v>21.684000000000001</c:v>
                </c:pt>
                <c:pt idx="2455">
                  <c:v>21.782</c:v>
                </c:pt>
                <c:pt idx="2456">
                  <c:v>21.815000000000001</c:v>
                </c:pt>
                <c:pt idx="2457">
                  <c:v>21.815000000000001</c:v>
                </c:pt>
                <c:pt idx="2458">
                  <c:v>21.847999999999999</c:v>
                </c:pt>
                <c:pt idx="2459">
                  <c:v>21.847999999999999</c:v>
                </c:pt>
                <c:pt idx="2460">
                  <c:v>21.914000000000001</c:v>
                </c:pt>
                <c:pt idx="2461">
                  <c:v>21.914000000000001</c:v>
                </c:pt>
                <c:pt idx="2462">
                  <c:v>21.978999999999999</c:v>
                </c:pt>
                <c:pt idx="2463">
                  <c:v>21.978999999999999</c:v>
                </c:pt>
                <c:pt idx="2464">
                  <c:v>22.045000000000002</c:v>
                </c:pt>
                <c:pt idx="2465">
                  <c:v>22.077999999999999</c:v>
                </c:pt>
                <c:pt idx="2466">
                  <c:v>22.077999999999999</c:v>
                </c:pt>
                <c:pt idx="2467">
                  <c:v>22.242000000000001</c:v>
                </c:pt>
                <c:pt idx="2468">
                  <c:v>22.242000000000001</c:v>
                </c:pt>
                <c:pt idx="2469">
                  <c:v>22.242000000000001</c:v>
                </c:pt>
                <c:pt idx="2470">
                  <c:v>22.308</c:v>
                </c:pt>
                <c:pt idx="2471">
                  <c:v>22.373999999999999</c:v>
                </c:pt>
                <c:pt idx="2472">
                  <c:v>22.373999999999999</c:v>
                </c:pt>
                <c:pt idx="2473">
                  <c:v>22.407</c:v>
                </c:pt>
                <c:pt idx="2474">
                  <c:v>22.407</c:v>
                </c:pt>
                <c:pt idx="2475">
                  <c:v>22.472000000000001</c:v>
                </c:pt>
                <c:pt idx="2476">
                  <c:v>22.472000000000001</c:v>
                </c:pt>
                <c:pt idx="2477">
                  <c:v>22.472000000000001</c:v>
                </c:pt>
                <c:pt idx="2478">
                  <c:v>22.603999999999999</c:v>
                </c:pt>
                <c:pt idx="2479">
                  <c:v>22.637</c:v>
                </c:pt>
                <c:pt idx="2480">
                  <c:v>22.637</c:v>
                </c:pt>
                <c:pt idx="2481">
                  <c:v>22.669</c:v>
                </c:pt>
                <c:pt idx="2482">
                  <c:v>22.669</c:v>
                </c:pt>
                <c:pt idx="2483">
                  <c:v>22.702000000000002</c:v>
                </c:pt>
                <c:pt idx="2484">
                  <c:v>22.702000000000002</c:v>
                </c:pt>
                <c:pt idx="2485">
                  <c:v>22.702000000000002</c:v>
                </c:pt>
                <c:pt idx="2486">
                  <c:v>22.734999999999999</c:v>
                </c:pt>
                <c:pt idx="2487">
                  <c:v>22.734999999999999</c:v>
                </c:pt>
                <c:pt idx="2488">
                  <c:v>22.734999999999999</c:v>
                </c:pt>
                <c:pt idx="2489">
                  <c:v>22.800999999999998</c:v>
                </c:pt>
                <c:pt idx="2490">
                  <c:v>22.800999999999998</c:v>
                </c:pt>
                <c:pt idx="2491">
                  <c:v>22.800999999999998</c:v>
                </c:pt>
                <c:pt idx="2492">
                  <c:v>22.834</c:v>
                </c:pt>
                <c:pt idx="2493">
                  <c:v>22.931999999999999</c:v>
                </c:pt>
                <c:pt idx="2494">
                  <c:v>22.965</c:v>
                </c:pt>
                <c:pt idx="2495">
                  <c:v>22.965</c:v>
                </c:pt>
                <c:pt idx="2496">
                  <c:v>22.998000000000001</c:v>
                </c:pt>
                <c:pt idx="2497">
                  <c:v>22.998000000000001</c:v>
                </c:pt>
                <c:pt idx="2498">
                  <c:v>23.030999999999999</c:v>
                </c:pt>
                <c:pt idx="2499">
                  <c:v>23.064</c:v>
                </c:pt>
                <c:pt idx="2500">
                  <c:v>23.129000000000001</c:v>
                </c:pt>
                <c:pt idx="2501">
                  <c:v>23.161999999999999</c:v>
                </c:pt>
                <c:pt idx="2502">
                  <c:v>23.161999999999999</c:v>
                </c:pt>
                <c:pt idx="2503">
                  <c:v>23.161999999999999</c:v>
                </c:pt>
                <c:pt idx="2504">
                  <c:v>23.195</c:v>
                </c:pt>
                <c:pt idx="2505">
                  <c:v>23.228000000000002</c:v>
                </c:pt>
                <c:pt idx="2506">
                  <c:v>23.260999999999999</c:v>
                </c:pt>
                <c:pt idx="2507">
                  <c:v>23.326000000000001</c:v>
                </c:pt>
                <c:pt idx="2508">
                  <c:v>23.359000000000002</c:v>
                </c:pt>
                <c:pt idx="2509">
                  <c:v>23.359000000000002</c:v>
                </c:pt>
                <c:pt idx="2510">
                  <c:v>23.359000000000002</c:v>
                </c:pt>
                <c:pt idx="2511">
                  <c:v>23.391999999999999</c:v>
                </c:pt>
                <c:pt idx="2512">
                  <c:v>23.391999999999999</c:v>
                </c:pt>
                <c:pt idx="2513">
                  <c:v>23.391999999999999</c:v>
                </c:pt>
                <c:pt idx="2514">
                  <c:v>23.425000000000001</c:v>
                </c:pt>
                <c:pt idx="2515">
                  <c:v>23.457999999999998</c:v>
                </c:pt>
                <c:pt idx="2516">
                  <c:v>23.491</c:v>
                </c:pt>
                <c:pt idx="2517">
                  <c:v>23.491</c:v>
                </c:pt>
                <c:pt idx="2518">
                  <c:v>23.491</c:v>
                </c:pt>
                <c:pt idx="2519">
                  <c:v>23.524000000000001</c:v>
                </c:pt>
                <c:pt idx="2520">
                  <c:v>23.556000000000001</c:v>
                </c:pt>
                <c:pt idx="2521">
                  <c:v>23.622</c:v>
                </c:pt>
                <c:pt idx="2522">
                  <c:v>23.655000000000001</c:v>
                </c:pt>
                <c:pt idx="2523">
                  <c:v>23.687999999999999</c:v>
                </c:pt>
                <c:pt idx="2524">
                  <c:v>23.721</c:v>
                </c:pt>
                <c:pt idx="2525">
                  <c:v>23.721</c:v>
                </c:pt>
                <c:pt idx="2526">
                  <c:v>23.721</c:v>
                </c:pt>
                <c:pt idx="2527">
                  <c:v>23.754000000000001</c:v>
                </c:pt>
                <c:pt idx="2528">
                  <c:v>23.786000000000001</c:v>
                </c:pt>
                <c:pt idx="2529">
                  <c:v>23.818999999999999</c:v>
                </c:pt>
                <c:pt idx="2530">
                  <c:v>23.852</c:v>
                </c:pt>
                <c:pt idx="2531">
                  <c:v>23.852</c:v>
                </c:pt>
                <c:pt idx="2532">
                  <c:v>23.852</c:v>
                </c:pt>
                <c:pt idx="2533">
                  <c:v>23.885000000000002</c:v>
                </c:pt>
                <c:pt idx="2534">
                  <c:v>23.885000000000002</c:v>
                </c:pt>
                <c:pt idx="2535">
                  <c:v>23.885000000000002</c:v>
                </c:pt>
                <c:pt idx="2536">
                  <c:v>23.917999999999999</c:v>
                </c:pt>
                <c:pt idx="2537">
                  <c:v>23.917999999999999</c:v>
                </c:pt>
                <c:pt idx="2538">
                  <c:v>23.917999999999999</c:v>
                </c:pt>
                <c:pt idx="2539">
                  <c:v>23.951000000000001</c:v>
                </c:pt>
                <c:pt idx="2540">
                  <c:v>23.951000000000001</c:v>
                </c:pt>
                <c:pt idx="2541">
                  <c:v>23.951000000000001</c:v>
                </c:pt>
                <c:pt idx="2542">
                  <c:v>23.984000000000002</c:v>
                </c:pt>
                <c:pt idx="2543">
                  <c:v>23.984000000000002</c:v>
                </c:pt>
                <c:pt idx="2544">
                  <c:v>23.984000000000002</c:v>
                </c:pt>
                <c:pt idx="2545">
                  <c:v>24.048999999999999</c:v>
                </c:pt>
                <c:pt idx="2546">
                  <c:v>24.048999999999999</c:v>
                </c:pt>
                <c:pt idx="2547">
                  <c:v>24.048999999999999</c:v>
                </c:pt>
                <c:pt idx="2548">
                  <c:v>24.082000000000001</c:v>
                </c:pt>
                <c:pt idx="2549">
                  <c:v>24.082000000000001</c:v>
                </c:pt>
                <c:pt idx="2550">
                  <c:v>24.082000000000001</c:v>
                </c:pt>
                <c:pt idx="2551">
                  <c:v>24.114999999999998</c:v>
                </c:pt>
                <c:pt idx="2552">
                  <c:v>24.114999999999998</c:v>
                </c:pt>
                <c:pt idx="2553">
                  <c:v>24.114999999999998</c:v>
                </c:pt>
                <c:pt idx="2554">
                  <c:v>24.148</c:v>
                </c:pt>
                <c:pt idx="2555">
                  <c:v>24.148</c:v>
                </c:pt>
                <c:pt idx="2556">
                  <c:v>24.148</c:v>
                </c:pt>
                <c:pt idx="2557">
                  <c:v>24.181000000000001</c:v>
                </c:pt>
                <c:pt idx="2558">
                  <c:v>24.213999999999999</c:v>
                </c:pt>
                <c:pt idx="2559">
                  <c:v>24.213999999999999</c:v>
                </c:pt>
                <c:pt idx="2560">
                  <c:v>24.213999999999999</c:v>
                </c:pt>
                <c:pt idx="2561">
                  <c:v>24.245999999999999</c:v>
                </c:pt>
                <c:pt idx="2562">
                  <c:v>24.245999999999999</c:v>
                </c:pt>
                <c:pt idx="2563">
                  <c:v>24.245999999999999</c:v>
                </c:pt>
                <c:pt idx="2564">
                  <c:v>24.279</c:v>
                </c:pt>
                <c:pt idx="2565">
                  <c:v>24.312000000000001</c:v>
                </c:pt>
                <c:pt idx="2566">
                  <c:v>24.344999999999999</c:v>
                </c:pt>
                <c:pt idx="2567">
                  <c:v>24.344999999999999</c:v>
                </c:pt>
                <c:pt idx="2568">
                  <c:v>24.344999999999999</c:v>
                </c:pt>
                <c:pt idx="2569">
                  <c:v>24.378</c:v>
                </c:pt>
                <c:pt idx="2570">
                  <c:v>24.411000000000001</c:v>
                </c:pt>
                <c:pt idx="2571">
                  <c:v>24.411000000000001</c:v>
                </c:pt>
                <c:pt idx="2572">
                  <c:v>24.411000000000001</c:v>
                </c:pt>
                <c:pt idx="2573">
                  <c:v>24.443999999999999</c:v>
                </c:pt>
                <c:pt idx="2574">
                  <c:v>24.475999999999999</c:v>
                </c:pt>
                <c:pt idx="2575">
                  <c:v>24.509</c:v>
                </c:pt>
                <c:pt idx="2576">
                  <c:v>24.542000000000002</c:v>
                </c:pt>
                <c:pt idx="2577">
                  <c:v>24.542000000000002</c:v>
                </c:pt>
                <c:pt idx="2578">
                  <c:v>24.574999999999999</c:v>
                </c:pt>
                <c:pt idx="2579">
                  <c:v>24.608000000000001</c:v>
                </c:pt>
                <c:pt idx="2580">
                  <c:v>24.640999999999998</c:v>
                </c:pt>
                <c:pt idx="2581">
                  <c:v>24.673999999999999</c:v>
                </c:pt>
                <c:pt idx="2582">
                  <c:v>24.673999999999999</c:v>
                </c:pt>
                <c:pt idx="2583">
                  <c:v>24.673999999999999</c:v>
                </c:pt>
                <c:pt idx="2584">
                  <c:v>24.706</c:v>
                </c:pt>
                <c:pt idx="2585">
                  <c:v>24.706</c:v>
                </c:pt>
                <c:pt idx="2586">
                  <c:v>24.739000000000001</c:v>
                </c:pt>
                <c:pt idx="2587">
                  <c:v>24.771999999999998</c:v>
                </c:pt>
                <c:pt idx="2588">
                  <c:v>24.805</c:v>
                </c:pt>
                <c:pt idx="2589">
                  <c:v>24.838000000000001</c:v>
                </c:pt>
                <c:pt idx="2590">
                  <c:v>24.870999999999999</c:v>
                </c:pt>
                <c:pt idx="2591">
                  <c:v>24.902999999999999</c:v>
                </c:pt>
                <c:pt idx="2592">
                  <c:v>24.936</c:v>
                </c:pt>
                <c:pt idx="2593">
                  <c:v>25.001999999999999</c:v>
                </c:pt>
                <c:pt idx="2594">
                  <c:v>25.001999999999999</c:v>
                </c:pt>
                <c:pt idx="2595">
                  <c:v>25.001999999999999</c:v>
                </c:pt>
                <c:pt idx="2596">
                  <c:v>25.035</c:v>
                </c:pt>
                <c:pt idx="2597">
                  <c:v>25.035</c:v>
                </c:pt>
                <c:pt idx="2598">
                  <c:v>25.068000000000001</c:v>
                </c:pt>
                <c:pt idx="2599">
                  <c:v>25.068000000000001</c:v>
                </c:pt>
                <c:pt idx="2600">
                  <c:v>25.068000000000001</c:v>
                </c:pt>
                <c:pt idx="2601">
                  <c:v>25.100999999999999</c:v>
                </c:pt>
                <c:pt idx="2602">
                  <c:v>25.166</c:v>
                </c:pt>
                <c:pt idx="2603">
                  <c:v>25.199000000000002</c:v>
                </c:pt>
                <c:pt idx="2604">
                  <c:v>25.199000000000002</c:v>
                </c:pt>
                <c:pt idx="2605">
                  <c:v>25.231999999999999</c:v>
                </c:pt>
                <c:pt idx="2606">
                  <c:v>25.265000000000001</c:v>
                </c:pt>
                <c:pt idx="2607">
                  <c:v>25.265000000000001</c:v>
                </c:pt>
                <c:pt idx="2608">
                  <c:v>25.265000000000001</c:v>
                </c:pt>
                <c:pt idx="2609">
                  <c:v>25.331</c:v>
                </c:pt>
                <c:pt idx="2610">
                  <c:v>25.331</c:v>
                </c:pt>
                <c:pt idx="2611">
                  <c:v>25.331</c:v>
                </c:pt>
                <c:pt idx="2612">
                  <c:v>25.363</c:v>
                </c:pt>
                <c:pt idx="2613">
                  <c:v>25.428999999999998</c:v>
                </c:pt>
                <c:pt idx="2614">
                  <c:v>25.428999999999998</c:v>
                </c:pt>
                <c:pt idx="2615">
                  <c:v>25.495000000000001</c:v>
                </c:pt>
                <c:pt idx="2616">
                  <c:v>25.495000000000001</c:v>
                </c:pt>
                <c:pt idx="2617">
                  <c:v>25.561</c:v>
                </c:pt>
                <c:pt idx="2618">
                  <c:v>25.561</c:v>
                </c:pt>
                <c:pt idx="2619">
                  <c:v>25.593</c:v>
                </c:pt>
                <c:pt idx="2620">
                  <c:v>25.626000000000001</c:v>
                </c:pt>
                <c:pt idx="2621">
                  <c:v>25.626000000000001</c:v>
                </c:pt>
                <c:pt idx="2622">
                  <c:v>25.692</c:v>
                </c:pt>
                <c:pt idx="2623">
                  <c:v>25.692</c:v>
                </c:pt>
                <c:pt idx="2624">
                  <c:v>25.725000000000001</c:v>
                </c:pt>
                <c:pt idx="2625">
                  <c:v>25.725000000000001</c:v>
                </c:pt>
                <c:pt idx="2626">
                  <c:v>25.725000000000001</c:v>
                </c:pt>
                <c:pt idx="2627">
                  <c:v>25.988</c:v>
                </c:pt>
                <c:pt idx="2628">
                  <c:v>26.021000000000001</c:v>
                </c:pt>
                <c:pt idx="2629">
                  <c:v>26.119</c:v>
                </c:pt>
                <c:pt idx="2630">
                  <c:v>26.119</c:v>
                </c:pt>
                <c:pt idx="2631">
                  <c:v>26.184999999999999</c:v>
                </c:pt>
                <c:pt idx="2632">
                  <c:v>26.184999999999999</c:v>
                </c:pt>
                <c:pt idx="2633">
                  <c:v>26.315999999999999</c:v>
                </c:pt>
                <c:pt idx="2634">
                  <c:v>26.315999999999999</c:v>
                </c:pt>
                <c:pt idx="2635">
                  <c:v>26.414999999999999</c:v>
                </c:pt>
                <c:pt idx="2636">
                  <c:v>26.414999999999999</c:v>
                </c:pt>
                <c:pt idx="2637">
                  <c:v>26.611999999999998</c:v>
                </c:pt>
                <c:pt idx="2638">
                  <c:v>26.645</c:v>
                </c:pt>
                <c:pt idx="2639">
                  <c:v>26.645</c:v>
                </c:pt>
                <c:pt idx="2640">
                  <c:v>26.645</c:v>
                </c:pt>
                <c:pt idx="2641">
                  <c:v>26.71</c:v>
                </c:pt>
                <c:pt idx="2642">
                  <c:v>26.71</c:v>
                </c:pt>
                <c:pt idx="2643">
                  <c:v>26.742999999999999</c:v>
                </c:pt>
                <c:pt idx="2644">
                  <c:v>26.742999999999999</c:v>
                </c:pt>
                <c:pt idx="2645">
                  <c:v>26.776</c:v>
                </c:pt>
                <c:pt idx="2646">
                  <c:v>26.776</c:v>
                </c:pt>
                <c:pt idx="2647">
                  <c:v>26.809000000000001</c:v>
                </c:pt>
                <c:pt idx="2648">
                  <c:v>26.809000000000001</c:v>
                </c:pt>
                <c:pt idx="2649">
                  <c:v>26.841999999999999</c:v>
                </c:pt>
                <c:pt idx="2650">
                  <c:v>26.841999999999999</c:v>
                </c:pt>
                <c:pt idx="2651">
                  <c:v>26.908000000000001</c:v>
                </c:pt>
                <c:pt idx="2652">
                  <c:v>26.908000000000001</c:v>
                </c:pt>
                <c:pt idx="2653">
                  <c:v>26.94</c:v>
                </c:pt>
                <c:pt idx="2654">
                  <c:v>26.94</c:v>
                </c:pt>
                <c:pt idx="2655">
                  <c:v>26.94</c:v>
                </c:pt>
                <c:pt idx="2656">
                  <c:v>27.071999999999999</c:v>
                </c:pt>
                <c:pt idx="2657">
                  <c:v>27.105</c:v>
                </c:pt>
                <c:pt idx="2658">
                  <c:v>27.105</c:v>
                </c:pt>
                <c:pt idx="2659">
                  <c:v>27.105</c:v>
                </c:pt>
                <c:pt idx="2660">
                  <c:v>27.302</c:v>
                </c:pt>
                <c:pt idx="2661">
                  <c:v>27.335000000000001</c:v>
                </c:pt>
                <c:pt idx="2662">
                  <c:v>27.4</c:v>
                </c:pt>
                <c:pt idx="2663">
                  <c:v>27.4</c:v>
                </c:pt>
                <c:pt idx="2664">
                  <c:v>27.4</c:v>
                </c:pt>
                <c:pt idx="2665">
                  <c:v>27.728999999999999</c:v>
                </c:pt>
                <c:pt idx="2666">
                  <c:v>27.728999999999999</c:v>
                </c:pt>
                <c:pt idx="2667">
                  <c:v>27.762</c:v>
                </c:pt>
                <c:pt idx="2668">
                  <c:v>27.762</c:v>
                </c:pt>
                <c:pt idx="2669">
                  <c:v>27.762</c:v>
                </c:pt>
                <c:pt idx="2670">
                  <c:v>27.86</c:v>
                </c:pt>
                <c:pt idx="2671">
                  <c:v>28.024999999999999</c:v>
                </c:pt>
                <c:pt idx="2672">
                  <c:v>28.056999999999999</c:v>
                </c:pt>
                <c:pt idx="2673">
                  <c:v>28.056999999999999</c:v>
                </c:pt>
                <c:pt idx="2674">
                  <c:v>28.09</c:v>
                </c:pt>
                <c:pt idx="2675">
                  <c:v>28.09</c:v>
                </c:pt>
                <c:pt idx="2676">
                  <c:v>28.189</c:v>
                </c:pt>
                <c:pt idx="2677">
                  <c:v>28.189</c:v>
                </c:pt>
                <c:pt idx="2678">
                  <c:v>28.222000000000001</c:v>
                </c:pt>
                <c:pt idx="2679">
                  <c:v>28.222000000000001</c:v>
                </c:pt>
                <c:pt idx="2680">
                  <c:v>28.254999999999999</c:v>
                </c:pt>
                <c:pt idx="2681">
                  <c:v>28.254999999999999</c:v>
                </c:pt>
                <c:pt idx="2682">
                  <c:v>28.452000000000002</c:v>
                </c:pt>
                <c:pt idx="2683">
                  <c:v>28.452000000000002</c:v>
                </c:pt>
                <c:pt idx="2684">
                  <c:v>28.484999999999999</c:v>
                </c:pt>
                <c:pt idx="2685">
                  <c:v>28.484999999999999</c:v>
                </c:pt>
                <c:pt idx="2686">
                  <c:v>28.484999999999999</c:v>
                </c:pt>
                <c:pt idx="2687">
                  <c:v>28.516999999999999</c:v>
                </c:pt>
                <c:pt idx="2688">
                  <c:v>28.516999999999999</c:v>
                </c:pt>
                <c:pt idx="2689">
                  <c:v>28.516999999999999</c:v>
                </c:pt>
                <c:pt idx="2690">
                  <c:v>28.747</c:v>
                </c:pt>
                <c:pt idx="2691">
                  <c:v>28.747</c:v>
                </c:pt>
                <c:pt idx="2692">
                  <c:v>28.747</c:v>
                </c:pt>
                <c:pt idx="2693">
                  <c:v>28.945</c:v>
                </c:pt>
                <c:pt idx="2694">
                  <c:v>28.945</c:v>
                </c:pt>
                <c:pt idx="2695">
                  <c:v>28.977</c:v>
                </c:pt>
                <c:pt idx="2696">
                  <c:v>28.977</c:v>
                </c:pt>
                <c:pt idx="2697">
                  <c:v>29.01</c:v>
                </c:pt>
                <c:pt idx="2698">
                  <c:v>29.076000000000001</c:v>
                </c:pt>
                <c:pt idx="2699">
                  <c:v>29.076000000000001</c:v>
                </c:pt>
                <c:pt idx="2700">
                  <c:v>29.109000000000002</c:v>
                </c:pt>
                <c:pt idx="2701">
                  <c:v>29.141999999999999</c:v>
                </c:pt>
                <c:pt idx="2702">
                  <c:v>29.141999999999999</c:v>
                </c:pt>
                <c:pt idx="2703">
                  <c:v>29.175000000000001</c:v>
                </c:pt>
                <c:pt idx="2704">
                  <c:v>29.175000000000001</c:v>
                </c:pt>
                <c:pt idx="2705">
                  <c:v>29.24</c:v>
                </c:pt>
                <c:pt idx="2706">
                  <c:v>29.24</c:v>
                </c:pt>
                <c:pt idx="2707">
                  <c:v>29.24</c:v>
                </c:pt>
                <c:pt idx="2708">
                  <c:v>29.273</c:v>
                </c:pt>
                <c:pt idx="2709">
                  <c:v>29.273</c:v>
                </c:pt>
                <c:pt idx="2710">
                  <c:v>29.405000000000001</c:v>
                </c:pt>
                <c:pt idx="2711">
                  <c:v>29.47</c:v>
                </c:pt>
                <c:pt idx="2712">
                  <c:v>29.47</c:v>
                </c:pt>
                <c:pt idx="2713">
                  <c:v>29.536000000000001</c:v>
                </c:pt>
                <c:pt idx="2714">
                  <c:v>29.536000000000001</c:v>
                </c:pt>
                <c:pt idx="2715">
                  <c:v>29.667000000000002</c:v>
                </c:pt>
                <c:pt idx="2716">
                  <c:v>29.667000000000002</c:v>
                </c:pt>
                <c:pt idx="2717">
                  <c:v>29.7</c:v>
                </c:pt>
                <c:pt idx="2718">
                  <c:v>29.7</c:v>
                </c:pt>
                <c:pt idx="2719">
                  <c:v>29.733000000000001</c:v>
                </c:pt>
                <c:pt idx="2720">
                  <c:v>29.733000000000001</c:v>
                </c:pt>
                <c:pt idx="2721">
                  <c:v>29.765999999999998</c:v>
                </c:pt>
                <c:pt idx="2722">
                  <c:v>29.765999999999998</c:v>
                </c:pt>
                <c:pt idx="2723">
                  <c:v>29.798999999999999</c:v>
                </c:pt>
                <c:pt idx="2724">
                  <c:v>29.798999999999999</c:v>
                </c:pt>
                <c:pt idx="2725">
                  <c:v>29.864000000000001</c:v>
                </c:pt>
                <c:pt idx="2726">
                  <c:v>29.864000000000001</c:v>
                </c:pt>
                <c:pt idx="2727">
                  <c:v>29.93</c:v>
                </c:pt>
                <c:pt idx="2728">
                  <c:v>29.93</c:v>
                </c:pt>
                <c:pt idx="2729">
                  <c:v>29.963000000000001</c:v>
                </c:pt>
                <c:pt idx="2730">
                  <c:v>29.963000000000001</c:v>
                </c:pt>
                <c:pt idx="2731">
                  <c:v>30.126999999999999</c:v>
                </c:pt>
                <c:pt idx="2732">
                  <c:v>30.126999999999999</c:v>
                </c:pt>
                <c:pt idx="2733">
                  <c:v>30.16</c:v>
                </c:pt>
                <c:pt idx="2734">
                  <c:v>30.16</c:v>
                </c:pt>
                <c:pt idx="2735">
                  <c:v>30.652999999999999</c:v>
                </c:pt>
                <c:pt idx="2736">
                  <c:v>30.652999999999999</c:v>
                </c:pt>
                <c:pt idx="2737">
                  <c:v>30.652999999999999</c:v>
                </c:pt>
                <c:pt idx="2738">
                  <c:v>30.981999999999999</c:v>
                </c:pt>
                <c:pt idx="2739">
                  <c:v>30.981999999999999</c:v>
                </c:pt>
                <c:pt idx="2740">
                  <c:v>31.013999999999999</c:v>
                </c:pt>
                <c:pt idx="2741">
                  <c:v>31.013999999999999</c:v>
                </c:pt>
                <c:pt idx="2742">
                  <c:v>31.113</c:v>
                </c:pt>
                <c:pt idx="2743">
                  <c:v>31.113</c:v>
                </c:pt>
                <c:pt idx="2744">
                  <c:v>31.146000000000001</c:v>
                </c:pt>
                <c:pt idx="2745">
                  <c:v>31.178999999999998</c:v>
                </c:pt>
                <c:pt idx="2746">
                  <c:v>31.178999999999998</c:v>
                </c:pt>
                <c:pt idx="2747">
                  <c:v>31.277000000000001</c:v>
                </c:pt>
                <c:pt idx="2748">
                  <c:v>31.376000000000001</c:v>
                </c:pt>
                <c:pt idx="2749">
                  <c:v>31.376000000000001</c:v>
                </c:pt>
                <c:pt idx="2750">
                  <c:v>31.507000000000001</c:v>
                </c:pt>
                <c:pt idx="2751">
                  <c:v>31.507000000000001</c:v>
                </c:pt>
                <c:pt idx="2752">
                  <c:v>31.606000000000002</c:v>
                </c:pt>
                <c:pt idx="2753">
                  <c:v>31.606000000000002</c:v>
                </c:pt>
                <c:pt idx="2754">
                  <c:v>31.638999999999999</c:v>
                </c:pt>
                <c:pt idx="2755">
                  <c:v>31.638999999999999</c:v>
                </c:pt>
                <c:pt idx="2756">
                  <c:v>31.704000000000001</c:v>
                </c:pt>
                <c:pt idx="2757">
                  <c:v>31.704000000000001</c:v>
                </c:pt>
                <c:pt idx="2758">
                  <c:v>31.901</c:v>
                </c:pt>
                <c:pt idx="2759">
                  <c:v>31.901</c:v>
                </c:pt>
                <c:pt idx="2760">
                  <c:v>32.066000000000003</c:v>
                </c:pt>
                <c:pt idx="2761">
                  <c:v>32.066000000000003</c:v>
                </c:pt>
                <c:pt idx="2762">
                  <c:v>32.098999999999997</c:v>
                </c:pt>
                <c:pt idx="2763">
                  <c:v>32.098999999999997</c:v>
                </c:pt>
                <c:pt idx="2764">
                  <c:v>32.164000000000001</c:v>
                </c:pt>
                <c:pt idx="2765">
                  <c:v>32.197000000000003</c:v>
                </c:pt>
                <c:pt idx="2766">
                  <c:v>32.229999999999997</c:v>
                </c:pt>
                <c:pt idx="2767">
                  <c:v>32.262999999999998</c:v>
                </c:pt>
                <c:pt idx="2768">
                  <c:v>32.262999999999998</c:v>
                </c:pt>
                <c:pt idx="2769">
                  <c:v>32.46</c:v>
                </c:pt>
                <c:pt idx="2770">
                  <c:v>32.46</c:v>
                </c:pt>
                <c:pt idx="2771">
                  <c:v>32.493000000000002</c:v>
                </c:pt>
                <c:pt idx="2772">
                  <c:v>32.526000000000003</c:v>
                </c:pt>
                <c:pt idx="2773">
                  <c:v>32.656999999999996</c:v>
                </c:pt>
                <c:pt idx="2774">
                  <c:v>32.69</c:v>
                </c:pt>
                <c:pt idx="2775">
                  <c:v>32.69</c:v>
                </c:pt>
                <c:pt idx="2776">
                  <c:v>32.887</c:v>
                </c:pt>
                <c:pt idx="2777">
                  <c:v>32.887</c:v>
                </c:pt>
                <c:pt idx="2778">
                  <c:v>33.084000000000003</c:v>
                </c:pt>
                <c:pt idx="2779">
                  <c:v>33.084000000000003</c:v>
                </c:pt>
                <c:pt idx="2780">
                  <c:v>33.084000000000003</c:v>
                </c:pt>
                <c:pt idx="2781">
                  <c:v>33.116999999999997</c:v>
                </c:pt>
                <c:pt idx="2782">
                  <c:v>33.183</c:v>
                </c:pt>
                <c:pt idx="2783">
                  <c:v>33.183</c:v>
                </c:pt>
                <c:pt idx="2784">
                  <c:v>33.247999999999998</c:v>
                </c:pt>
                <c:pt idx="2785">
                  <c:v>33.445999999999998</c:v>
                </c:pt>
                <c:pt idx="2786">
                  <c:v>33.478000000000002</c:v>
                </c:pt>
                <c:pt idx="2787">
                  <c:v>33.543999999999997</c:v>
                </c:pt>
                <c:pt idx="2788">
                  <c:v>33.576999999999998</c:v>
                </c:pt>
                <c:pt idx="2789">
                  <c:v>33.643000000000001</c:v>
                </c:pt>
                <c:pt idx="2790">
                  <c:v>33.643000000000001</c:v>
                </c:pt>
                <c:pt idx="2791">
                  <c:v>33.707999999999998</c:v>
                </c:pt>
                <c:pt idx="2792">
                  <c:v>33.707999999999998</c:v>
                </c:pt>
                <c:pt idx="2793">
                  <c:v>33.741</c:v>
                </c:pt>
                <c:pt idx="2794">
                  <c:v>33.741</c:v>
                </c:pt>
                <c:pt idx="2795">
                  <c:v>33.741</c:v>
                </c:pt>
                <c:pt idx="2796">
                  <c:v>33.840000000000003</c:v>
                </c:pt>
                <c:pt idx="2797">
                  <c:v>33.872999999999998</c:v>
                </c:pt>
                <c:pt idx="2798">
                  <c:v>33.872999999999998</c:v>
                </c:pt>
                <c:pt idx="2799">
                  <c:v>33.970999999999997</c:v>
                </c:pt>
                <c:pt idx="2800">
                  <c:v>34.003999999999998</c:v>
                </c:pt>
                <c:pt idx="2801">
                  <c:v>34.003999999999998</c:v>
                </c:pt>
                <c:pt idx="2802">
                  <c:v>34.003999999999998</c:v>
                </c:pt>
                <c:pt idx="2803">
                  <c:v>34.036999999999999</c:v>
                </c:pt>
                <c:pt idx="2804">
                  <c:v>34.103000000000002</c:v>
                </c:pt>
                <c:pt idx="2805">
                  <c:v>34.103000000000002</c:v>
                </c:pt>
                <c:pt idx="2806">
                  <c:v>34.167999999999999</c:v>
                </c:pt>
                <c:pt idx="2807">
                  <c:v>34.201000000000001</c:v>
                </c:pt>
                <c:pt idx="2808">
                  <c:v>34.267000000000003</c:v>
                </c:pt>
                <c:pt idx="2809">
                  <c:v>34.299999999999997</c:v>
                </c:pt>
                <c:pt idx="2810">
                  <c:v>34.332999999999998</c:v>
                </c:pt>
                <c:pt idx="2811">
                  <c:v>34.366</c:v>
                </c:pt>
                <c:pt idx="2812">
                  <c:v>34.366</c:v>
                </c:pt>
                <c:pt idx="2813">
                  <c:v>34.398000000000003</c:v>
                </c:pt>
                <c:pt idx="2814">
                  <c:v>34.398000000000003</c:v>
                </c:pt>
                <c:pt idx="2815">
                  <c:v>34.563000000000002</c:v>
                </c:pt>
                <c:pt idx="2816">
                  <c:v>34.594999999999999</c:v>
                </c:pt>
                <c:pt idx="2817">
                  <c:v>34.694000000000003</c:v>
                </c:pt>
                <c:pt idx="2818">
                  <c:v>34.694000000000003</c:v>
                </c:pt>
                <c:pt idx="2819">
                  <c:v>34.694000000000003</c:v>
                </c:pt>
                <c:pt idx="2820">
                  <c:v>34.726999999999997</c:v>
                </c:pt>
                <c:pt idx="2821">
                  <c:v>34.76</c:v>
                </c:pt>
                <c:pt idx="2822">
                  <c:v>34.825000000000003</c:v>
                </c:pt>
                <c:pt idx="2823">
                  <c:v>34.825000000000003</c:v>
                </c:pt>
                <c:pt idx="2824">
                  <c:v>34.825000000000003</c:v>
                </c:pt>
                <c:pt idx="2825">
                  <c:v>34.99</c:v>
                </c:pt>
                <c:pt idx="2826">
                  <c:v>35.055</c:v>
                </c:pt>
                <c:pt idx="2827">
                  <c:v>35.088000000000001</c:v>
                </c:pt>
                <c:pt idx="2828">
                  <c:v>35.121000000000002</c:v>
                </c:pt>
                <c:pt idx="2829">
                  <c:v>35.253</c:v>
                </c:pt>
                <c:pt idx="2830">
                  <c:v>35.317999999999998</c:v>
                </c:pt>
                <c:pt idx="2831">
                  <c:v>35.350999999999999</c:v>
                </c:pt>
                <c:pt idx="2832">
                  <c:v>35.384</c:v>
                </c:pt>
                <c:pt idx="2833">
                  <c:v>35.417000000000002</c:v>
                </c:pt>
                <c:pt idx="2834">
                  <c:v>35.450000000000003</c:v>
                </c:pt>
                <c:pt idx="2835">
                  <c:v>35.482999999999997</c:v>
                </c:pt>
                <c:pt idx="2836">
                  <c:v>35.515000000000001</c:v>
                </c:pt>
                <c:pt idx="2837">
                  <c:v>35.581000000000003</c:v>
                </c:pt>
                <c:pt idx="2838">
                  <c:v>35.581000000000003</c:v>
                </c:pt>
                <c:pt idx="2839">
                  <c:v>35.581000000000003</c:v>
                </c:pt>
                <c:pt idx="2840">
                  <c:v>35.613999999999997</c:v>
                </c:pt>
                <c:pt idx="2841">
                  <c:v>35.646999999999998</c:v>
                </c:pt>
                <c:pt idx="2842">
                  <c:v>35.68</c:v>
                </c:pt>
                <c:pt idx="2843">
                  <c:v>35.713000000000001</c:v>
                </c:pt>
                <c:pt idx="2844">
                  <c:v>35.777999999999999</c:v>
                </c:pt>
                <c:pt idx="2845">
                  <c:v>35.811</c:v>
                </c:pt>
                <c:pt idx="2846">
                  <c:v>35.811</c:v>
                </c:pt>
                <c:pt idx="2847">
                  <c:v>35.811</c:v>
                </c:pt>
                <c:pt idx="2848">
                  <c:v>35.844000000000001</c:v>
                </c:pt>
                <c:pt idx="2849">
                  <c:v>35.877000000000002</c:v>
                </c:pt>
                <c:pt idx="2850">
                  <c:v>35.909999999999997</c:v>
                </c:pt>
                <c:pt idx="2851">
                  <c:v>35.909999999999997</c:v>
                </c:pt>
                <c:pt idx="2852">
                  <c:v>35.909999999999997</c:v>
                </c:pt>
                <c:pt idx="2853">
                  <c:v>35.942999999999998</c:v>
                </c:pt>
                <c:pt idx="2854">
                  <c:v>35.942999999999998</c:v>
                </c:pt>
                <c:pt idx="2855">
                  <c:v>35.942999999999998</c:v>
                </c:pt>
                <c:pt idx="2856">
                  <c:v>35.975000000000001</c:v>
                </c:pt>
                <c:pt idx="2857">
                  <c:v>36.008000000000003</c:v>
                </c:pt>
                <c:pt idx="2858">
                  <c:v>36.040999999999997</c:v>
                </c:pt>
                <c:pt idx="2859">
                  <c:v>36.073999999999998</c:v>
                </c:pt>
                <c:pt idx="2860">
                  <c:v>36.106999999999999</c:v>
                </c:pt>
                <c:pt idx="2861">
                  <c:v>36.14</c:v>
                </c:pt>
                <c:pt idx="2862">
                  <c:v>36.14</c:v>
                </c:pt>
                <c:pt idx="2863">
                  <c:v>36.14</c:v>
                </c:pt>
                <c:pt idx="2864">
                  <c:v>36.171999999999997</c:v>
                </c:pt>
                <c:pt idx="2865">
                  <c:v>36.204999999999998</c:v>
                </c:pt>
                <c:pt idx="2866">
                  <c:v>36.238</c:v>
                </c:pt>
                <c:pt idx="2867">
                  <c:v>36.271000000000001</c:v>
                </c:pt>
                <c:pt idx="2868">
                  <c:v>36.271000000000001</c:v>
                </c:pt>
                <c:pt idx="2869">
                  <c:v>36.271000000000001</c:v>
                </c:pt>
                <c:pt idx="2870">
                  <c:v>36.304000000000002</c:v>
                </c:pt>
                <c:pt idx="2871">
                  <c:v>36.337000000000003</c:v>
                </c:pt>
                <c:pt idx="2872">
                  <c:v>36.369999999999997</c:v>
                </c:pt>
                <c:pt idx="2873">
                  <c:v>36.402000000000001</c:v>
                </c:pt>
                <c:pt idx="2874">
                  <c:v>36.435000000000002</c:v>
                </c:pt>
                <c:pt idx="2875">
                  <c:v>36.468000000000004</c:v>
                </c:pt>
                <c:pt idx="2876">
                  <c:v>36.468000000000004</c:v>
                </c:pt>
                <c:pt idx="2877">
                  <c:v>36.500999999999998</c:v>
                </c:pt>
                <c:pt idx="2878">
                  <c:v>36.533999999999999</c:v>
                </c:pt>
                <c:pt idx="2879">
                  <c:v>36.567</c:v>
                </c:pt>
                <c:pt idx="2880">
                  <c:v>36.567</c:v>
                </c:pt>
                <c:pt idx="2881">
                  <c:v>36.6</c:v>
                </c:pt>
                <c:pt idx="2882">
                  <c:v>36.6</c:v>
                </c:pt>
                <c:pt idx="2883">
                  <c:v>36.6</c:v>
                </c:pt>
                <c:pt idx="2884">
                  <c:v>36.631999999999998</c:v>
                </c:pt>
                <c:pt idx="2885">
                  <c:v>36.631999999999998</c:v>
                </c:pt>
                <c:pt idx="2886">
                  <c:v>36.631999999999998</c:v>
                </c:pt>
                <c:pt idx="2887">
                  <c:v>36.698</c:v>
                </c:pt>
                <c:pt idx="2888">
                  <c:v>36.731000000000002</c:v>
                </c:pt>
                <c:pt idx="2889">
                  <c:v>36.764000000000003</c:v>
                </c:pt>
                <c:pt idx="2890">
                  <c:v>36.796999999999997</c:v>
                </c:pt>
                <c:pt idx="2891">
                  <c:v>36.83</c:v>
                </c:pt>
                <c:pt idx="2892">
                  <c:v>36.83</c:v>
                </c:pt>
                <c:pt idx="2893">
                  <c:v>36.83</c:v>
                </c:pt>
                <c:pt idx="2894">
                  <c:v>36.862000000000002</c:v>
                </c:pt>
                <c:pt idx="2895">
                  <c:v>36.895000000000003</c:v>
                </c:pt>
                <c:pt idx="2896">
                  <c:v>36.927999999999997</c:v>
                </c:pt>
                <c:pt idx="2897">
                  <c:v>36.927999999999997</c:v>
                </c:pt>
                <c:pt idx="2898">
                  <c:v>36.994</c:v>
                </c:pt>
                <c:pt idx="2899">
                  <c:v>36.994</c:v>
                </c:pt>
                <c:pt idx="2900">
                  <c:v>36.994</c:v>
                </c:pt>
                <c:pt idx="2901">
                  <c:v>37.027000000000001</c:v>
                </c:pt>
                <c:pt idx="2902">
                  <c:v>37.06</c:v>
                </c:pt>
                <c:pt idx="2903">
                  <c:v>37.06</c:v>
                </c:pt>
                <c:pt idx="2904">
                  <c:v>37.06</c:v>
                </c:pt>
                <c:pt idx="2905">
                  <c:v>37.091999999999999</c:v>
                </c:pt>
                <c:pt idx="2906">
                  <c:v>37.158000000000001</c:v>
                </c:pt>
                <c:pt idx="2907">
                  <c:v>37.191000000000003</c:v>
                </c:pt>
                <c:pt idx="2908">
                  <c:v>37.256999999999998</c:v>
                </c:pt>
                <c:pt idx="2909">
                  <c:v>37.29</c:v>
                </c:pt>
                <c:pt idx="2910">
                  <c:v>37.29</c:v>
                </c:pt>
                <c:pt idx="2911">
                  <c:v>37.354999999999997</c:v>
                </c:pt>
                <c:pt idx="2912">
                  <c:v>37.387999999999998</c:v>
                </c:pt>
                <c:pt idx="2913">
                  <c:v>37.420999999999999</c:v>
                </c:pt>
                <c:pt idx="2914">
                  <c:v>37.454000000000001</c:v>
                </c:pt>
                <c:pt idx="2915">
                  <c:v>37.454000000000001</c:v>
                </c:pt>
                <c:pt idx="2916">
                  <c:v>37.454000000000001</c:v>
                </c:pt>
                <c:pt idx="2917">
                  <c:v>37.520000000000003</c:v>
                </c:pt>
                <c:pt idx="2918">
                  <c:v>37.520000000000003</c:v>
                </c:pt>
                <c:pt idx="2919">
                  <c:v>37.552</c:v>
                </c:pt>
                <c:pt idx="2920">
                  <c:v>37.552</c:v>
                </c:pt>
                <c:pt idx="2921">
                  <c:v>37.552</c:v>
                </c:pt>
                <c:pt idx="2922">
                  <c:v>37.683999999999997</c:v>
                </c:pt>
                <c:pt idx="2923">
                  <c:v>37.683999999999997</c:v>
                </c:pt>
                <c:pt idx="2924">
                  <c:v>37.683999999999997</c:v>
                </c:pt>
                <c:pt idx="2925">
                  <c:v>37.749000000000002</c:v>
                </c:pt>
                <c:pt idx="2926">
                  <c:v>37.814999999999998</c:v>
                </c:pt>
                <c:pt idx="2927">
                  <c:v>37.847999999999999</c:v>
                </c:pt>
                <c:pt idx="2928">
                  <c:v>37.914000000000001</c:v>
                </c:pt>
                <c:pt idx="2929">
                  <c:v>37.947000000000003</c:v>
                </c:pt>
                <c:pt idx="2930">
                  <c:v>38.012</c:v>
                </c:pt>
                <c:pt idx="2931">
                  <c:v>38.012</c:v>
                </c:pt>
                <c:pt idx="2932">
                  <c:v>38.012</c:v>
                </c:pt>
                <c:pt idx="2933">
                  <c:v>38.078000000000003</c:v>
                </c:pt>
                <c:pt idx="2934">
                  <c:v>38.078000000000003</c:v>
                </c:pt>
                <c:pt idx="2935">
                  <c:v>38.110999999999997</c:v>
                </c:pt>
                <c:pt idx="2936">
                  <c:v>38.110999999999997</c:v>
                </c:pt>
                <c:pt idx="2937">
                  <c:v>38.110999999999997</c:v>
                </c:pt>
                <c:pt idx="2938">
                  <c:v>38.177</c:v>
                </c:pt>
                <c:pt idx="2939">
                  <c:v>38.209000000000003</c:v>
                </c:pt>
                <c:pt idx="2940">
                  <c:v>38.209000000000003</c:v>
                </c:pt>
                <c:pt idx="2941">
                  <c:v>38.308</c:v>
                </c:pt>
                <c:pt idx="2942">
                  <c:v>38.374000000000002</c:v>
                </c:pt>
                <c:pt idx="2943">
                  <c:v>38.374000000000002</c:v>
                </c:pt>
                <c:pt idx="2944">
                  <c:v>38.406999999999996</c:v>
                </c:pt>
                <c:pt idx="2945">
                  <c:v>38.472000000000001</c:v>
                </c:pt>
                <c:pt idx="2946">
                  <c:v>38.637</c:v>
                </c:pt>
                <c:pt idx="2947">
                  <c:v>38.668999999999997</c:v>
                </c:pt>
                <c:pt idx="2948">
                  <c:v>38.668999999999997</c:v>
                </c:pt>
                <c:pt idx="2949">
                  <c:v>38.801000000000002</c:v>
                </c:pt>
                <c:pt idx="2950">
                  <c:v>38.801000000000002</c:v>
                </c:pt>
                <c:pt idx="2951">
                  <c:v>38.801000000000002</c:v>
                </c:pt>
                <c:pt idx="2952">
                  <c:v>38.866999999999997</c:v>
                </c:pt>
                <c:pt idx="2953">
                  <c:v>38.899000000000001</c:v>
                </c:pt>
                <c:pt idx="2954">
                  <c:v>38.932000000000002</c:v>
                </c:pt>
                <c:pt idx="2955">
                  <c:v>38.932000000000002</c:v>
                </c:pt>
                <c:pt idx="2956">
                  <c:v>39.030999999999999</c:v>
                </c:pt>
                <c:pt idx="2957">
                  <c:v>39.064</c:v>
                </c:pt>
                <c:pt idx="2958">
                  <c:v>39.064</c:v>
                </c:pt>
                <c:pt idx="2959">
                  <c:v>39.128999999999998</c:v>
                </c:pt>
                <c:pt idx="2960">
                  <c:v>39.128999999999998</c:v>
                </c:pt>
                <c:pt idx="2961">
                  <c:v>39.161999999999999</c:v>
                </c:pt>
                <c:pt idx="2962">
                  <c:v>39.161999999999999</c:v>
                </c:pt>
                <c:pt idx="2963">
                  <c:v>39.261000000000003</c:v>
                </c:pt>
                <c:pt idx="2964">
                  <c:v>39.261000000000003</c:v>
                </c:pt>
                <c:pt idx="2965">
                  <c:v>39.293999999999997</c:v>
                </c:pt>
                <c:pt idx="2966">
                  <c:v>39.293999999999997</c:v>
                </c:pt>
                <c:pt idx="2967">
                  <c:v>39.293999999999997</c:v>
                </c:pt>
                <c:pt idx="2968">
                  <c:v>39.622</c:v>
                </c:pt>
                <c:pt idx="2969">
                  <c:v>39.622</c:v>
                </c:pt>
                <c:pt idx="2970">
                  <c:v>40.048999999999999</c:v>
                </c:pt>
                <c:pt idx="2971">
                  <c:v>40.048999999999999</c:v>
                </c:pt>
                <c:pt idx="2972">
                  <c:v>40.180999999999997</c:v>
                </c:pt>
                <c:pt idx="2973">
                  <c:v>40.213999999999999</c:v>
                </c:pt>
                <c:pt idx="2974">
                  <c:v>40.279000000000003</c:v>
                </c:pt>
                <c:pt idx="2975">
                  <c:v>40.279000000000003</c:v>
                </c:pt>
                <c:pt idx="2976">
                  <c:v>40.411000000000001</c:v>
                </c:pt>
                <c:pt idx="2977">
                  <c:v>40.411000000000001</c:v>
                </c:pt>
                <c:pt idx="2978">
                  <c:v>40.475999999999999</c:v>
                </c:pt>
                <c:pt idx="2979">
                  <c:v>40.475999999999999</c:v>
                </c:pt>
                <c:pt idx="2980">
                  <c:v>40.509</c:v>
                </c:pt>
                <c:pt idx="2981">
                  <c:v>40.509</c:v>
                </c:pt>
                <c:pt idx="2982">
                  <c:v>40.673999999999999</c:v>
                </c:pt>
                <c:pt idx="2983">
                  <c:v>40.673999999999999</c:v>
                </c:pt>
                <c:pt idx="2984">
                  <c:v>40.771999999999998</c:v>
                </c:pt>
                <c:pt idx="2985">
                  <c:v>40.805</c:v>
                </c:pt>
                <c:pt idx="2986">
                  <c:v>40.805</c:v>
                </c:pt>
                <c:pt idx="2987">
                  <c:v>40.902999999999999</c:v>
                </c:pt>
                <c:pt idx="2988">
                  <c:v>40.902999999999999</c:v>
                </c:pt>
                <c:pt idx="2989">
                  <c:v>41.002000000000002</c:v>
                </c:pt>
                <c:pt idx="2990">
                  <c:v>41.067999999999998</c:v>
                </c:pt>
                <c:pt idx="2991">
                  <c:v>41.067999999999998</c:v>
                </c:pt>
                <c:pt idx="2992">
                  <c:v>41.067999999999998</c:v>
                </c:pt>
                <c:pt idx="2993">
                  <c:v>41.100999999999999</c:v>
                </c:pt>
                <c:pt idx="2994">
                  <c:v>41.100999999999999</c:v>
                </c:pt>
                <c:pt idx="2995">
                  <c:v>41.133000000000003</c:v>
                </c:pt>
                <c:pt idx="2996">
                  <c:v>41.133000000000003</c:v>
                </c:pt>
                <c:pt idx="2997">
                  <c:v>41.165999999999997</c:v>
                </c:pt>
                <c:pt idx="2998">
                  <c:v>41.165999999999997</c:v>
                </c:pt>
                <c:pt idx="2999">
                  <c:v>41.265000000000001</c:v>
                </c:pt>
                <c:pt idx="3000">
                  <c:v>41.396000000000001</c:v>
                </c:pt>
                <c:pt idx="3001">
                  <c:v>41.396000000000001</c:v>
                </c:pt>
                <c:pt idx="3002">
                  <c:v>41.396000000000001</c:v>
                </c:pt>
                <c:pt idx="3003">
                  <c:v>41.527999999999999</c:v>
                </c:pt>
                <c:pt idx="3004">
                  <c:v>41.625999999999998</c:v>
                </c:pt>
                <c:pt idx="3005">
                  <c:v>41.625999999999998</c:v>
                </c:pt>
                <c:pt idx="3006">
                  <c:v>41.692</c:v>
                </c:pt>
                <c:pt idx="3007">
                  <c:v>41.692</c:v>
                </c:pt>
                <c:pt idx="3008">
                  <c:v>41.889000000000003</c:v>
                </c:pt>
                <c:pt idx="3009">
                  <c:v>41.889000000000003</c:v>
                </c:pt>
                <c:pt idx="3010">
                  <c:v>41.954999999999998</c:v>
                </c:pt>
                <c:pt idx="3011">
                  <c:v>41.954999999999998</c:v>
                </c:pt>
                <c:pt idx="3012">
                  <c:v>42.119</c:v>
                </c:pt>
                <c:pt idx="3013">
                  <c:v>42.119</c:v>
                </c:pt>
                <c:pt idx="3014">
                  <c:v>42.152000000000001</c:v>
                </c:pt>
                <c:pt idx="3015">
                  <c:v>42.152000000000001</c:v>
                </c:pt>
                <c:pt idx="3016">
                  <c:v>42.218000000000004</c:v>
                </c:pt>
                <c:pt idx="3017">
                  <c:v>42.545999999999999</c:v>
                </c:pt>
                <c:pt idx="3018">
                  <c:v>42.545999999999999</c:v>
                </c:pt>
                <c:pt idx="3019">
                  <c:v>42.579000000000001</c:v>
                </c:pt>
                <c:pt idx="3020">
                  <c:v>42.71</c:v>
                </c:pt>
                <c:pt idx="3021">
                  <c:v>42.908000000000001</c:v>
                </c:pt>
                <c:pt idx="3022">
                  <c:v>43.072000000000003</c:v>
                </c:pt>
                <c:pt idx="3023">
                  <c:v>43.17</c:v>
                </c:pt>
                <c:pt idx="3024">
                  <c:v>43.17</c:v>
                </c:pt>
                <c:pt idx="3025">
                  <c:v>43.235999999999997</c:v>
                </c:pt>
                <c:pt idx="3026">
                  <c:v>43.235999999999997</c:v>
                </c:pt>
                <c:pt idx="3027">
                  <c:v>43.662999999999997</c:v>
                </c:pt>
                <c:pt idx="3028">
                  <c:v>43.662999999999997</c:v>
                </c:pt>
                <c:pt idx="3029">
                  <c:v>43.695999999999998</c:v>
                </c:pt>
                <c:pt idx="3030">
                  <c:v>43.695999999999998</c:v>
                </c:pt>
                <c:pt idx="3031">
                  <c:v>43.828000000000003</c:v>
                </c:pt>
                <c:pt idx="3032">
                  <c:v>43.828000000000003</c:v>
                </c:pt>
                <c:pt idx="3033">
                  <c:v>43.86</c:v>
                </c:pt>
                <c:pt idx="3034">
                  <c:v>43.86</c:v>
                </c:pt>
                <c:pt idx="3035">
                  <c:v>44.024999999999999</c:v>
                </c:pt>
                <c:pt idx="3036">
                  <c:v>44.024999999999999</c:v>
                </c:pt>
                <c:pt idx="3037">
                  <c:v>44.32</c:v>
                </c:pt>
                <c:pt idx="3038">
                  <c:v>44.32</c:v>
                </c:pt>
                <c:pt idx="3039">
                  <c:v>44.451999999999998</c:v>
                </c:pt>
                <c:pt idx="3040">
                  <c:v>44.451999999999998</c:v>
                </c:pt>
                <c:pt idx="3041">
                  <c:v>44.582999999999998</c:v>
                </c:pt>
                <c:pt idx="3042">
                  <c:v>44.582999999999998</c:v>
                </c:pt>
                <c:pt idx="3043">
                  <c:v>44.616</c:v>
                </c:pt>
                <c:pt idx="3044">
                  <c:v>44.715000000000003</c:v>
                </c:pt>
                <c:pt idx="3045">
                  <c:v>44.845999999999997</c:v>
                </c:pt>
                <c:pt idx="3046">
                  <c:v>44.911999999999999</c:v>
                </c:pt>
                <c:pt idx="3047">
                  <c:v>45.01</c:v>
                </c:pt>
                <c:pt idx="3048">
                  <c:v>45.01</c:v>
                </c:pt>
                <c:pt idx="3049">
                  <c:v>45.142000000000003</c:v>
                </c:pt>
                <c:pt idx="3050">
                  <c:v>45.142000000000003</c:v>
                </c:pt>
                <c:pt idx="3051">
                  <c:v>45.207000000000001</c:v>
                </c:pt>
                <c:pt idx="3052">
                  <c:v>45.207000000000001</c:v>
                </c:pt>
                <c:pt idx="3053">
                  <c:v>45.47</c:v>
                </c:pt>
                <c:pt idx="3054">
                  <c:v>45.47</c:v>
                </c:pt>
                <c:pt idx="3055">
                  <c:v>45.7</c:v>
                </c:pt>
                <c:pt idx="3056">
                  <c:v>45.765999999999998</c:v>
                </c:pt>
                <c:pt idx="3057">
                  <c:v>45.765999999999998</c:v>
                </c:pt>
                <c:pt idx="3058">
                  <c:v>45.93</c:v>
                </c:pt>
                <c:pt idx="3059">
                  <c:v>45.963000000000001</c:v>
                </c:pt>
                <c:pt idx="3060">
                  <c:v>46.061999999999998</c:v>
                </c:pt>
                <c:pt idx="3061">
                  <c:v>46.259</c:v>
                </c:pt>
                <c:pt idx="3062">
                  <c:v>46.323999999999998</c:v>
                </c:pt>
                <c:pt idx="3063">
                  <c:v>46.323999999999998</c:v>
                </c:pt>
                <c:pt idx="3064">
                  <c:v>46.356999999999999</c:v>
                </c:pt>
                <c:pt idx="3065">
                  <c:v>46.423000000000002</c:v>
                </c:pt>
                <c:pt idx="3066">
                  <c:v>46.423000000000002</c:v>
                </c:pt>
                <c:pt idx="3067">
                  <c:v>46.587000000000003</c:v>
                </c:pt>
                <c:pt idx="3068">
                  <c:v>46.652999999999999</c:v>
                </c:pt>
                <c:pt idx="3069">
                  <c:v>46.652999999999999</c:v>
                </c:pt>
                <c:pt idx="3070">
                  <c:v>46.686</c:v>
                </c:pt>
                <c:pt idx="3071">
                  <c:v>46.85</c:v>
                </c:pt>
                <c:pt idx="3072">
                  <c:v>46.915999999999997</c:v>
                </c:pt>
                <c:pt idx="3073">
                  <c:v>46.948999999999998</c:v>
                </c:pt>
                <c:pt idx="3074">
                  <c:v>47.014000000000003</c:v>
                </c:pt>
                <c:pt idx="3075">
                  <c:v>47.014000000000003</c:v>
                </c:pt>
                <c:pt idx="3076">
                  <c:v>47.014000000000003</c:v>
                </c:pt>
                <c:pt idx="3077">
                  <c:v>47.046999999999997</c:v>
                </c:pt>
                <c:pt idx="3078">
                  <c:v>47.113</c:v>
                </c:pt>
                <c:pt idx="3079">
                  <c:v>47.146000000000001</c:v>
                </c:pt>
                <c:pt idx="3080">
                  <c:v>47.146000000000001</c:v>
                </c:pt>
                <c:pt idx="3081">
                  <c:v>47.146000000000001</c:v>
                </c:pt>
                <c:pt idx="3082">
                  <c:v>47.277000000000001</c:v>
                </c:pt>
                <c:pt idx="3083">
                  <c:v>47.31</c:v>
                </c:pt>
                <c:pt idx="3084">
                  <c:v>47.343000000000004</c:v>
                </c:pt>
                <c:pt idx="3085">
                  <c:v>47.375999999999998</c:v>
                </c:pt>
                <c:pt idx="3086">
                  <c:v>47.441000000000003</c:v>
                </c:pt>
                <c:pt idx="3087">
                  <c:v>47.473999999999997</c:v>
                </c:pt>
                <c:pt idx="3088">
                  <c:v>47.506999999999998</c:v>
                </c:pt>
                <c:pt idx="3089">
                  <c:v>47.54</c:v>
                </c:pt>
                <c:pt idx="3090">
                  <c:v>47.54</c:v>
                </c:pt>
                <c:pt idx="3091">
                  <c:v>47.54</c:v>
                </c:pt>
                <c:pt idx="3092">
                  <c:v>47.573</c:v>
                </c:pt>
                <c:pt idx="3093">
                  <c:v>47.606000000000002</c:v>
                </c:pt>
                <c:pt idx="3094">
                  <c:v>47.639000000000003</c:v>
                </c:pt>
                <c:pt idx="3095">
                  <c:v>47.639000000000003</c:v>
                </c:pt>
                <c:pt idx="3096">
                  <c:v>47.639000000000003</c:v>
                </c:pt>
                <c:pt idx="3097">
                  <c:v>47.737000000000002</c:v>
                </c:pt>
                <c:pt idx="3098">
                  <c:v>47.77</c:v>
                </c:pt>
                <c:pt idx="3099">
                  <c:v>47.835999999999999</c:v>
                </c:pt>
                <c:pt idx="3100">
                  <c:v>47.869</c:v>
                </c:pt>
                <c:pt idx="3101">
                  <c:v>47.901000000000003</c:v>
                </c:pt>
                <c:pt idx="3102">
                  <c:v>47.933999999999997</c:v>
                </c:pt>
                <c:pt idx="3103">
                  <c:v>47.966999999999999</c:v>
                </c:pt>
                <c:pt idx="3104">
                  <c:v>48</c:v>
                </c:pt>
                <c:pt idx="3105">
                  <c:v>48</c:v>
                </c:pt>
                <c:pt idx="3106">
                  <c:v>48</c:v>
                </c:pt>
                <c:pt idx="3107">
                  <c:v>48.033000000000001</c:v>
                </c:pt>
                <c:pt idx="3108">
                  <c:v>48.066000000000003</c:v>
                </c:pt>
                <c:pt idx="3109">
                  <c:v>48.131</c:v>
                </c:pt>
                <c:pt idx="3110">
                  <c:v>48.197000000000003</c:v>
                </c:pt>
                <c:pt idx="3111">
                  <c:v>48.23</c:v>
                </c:pt>
                <c:pt idx="3112">
                  <c:v>48.295999999999999</c:v>
                </c:pt>
                <c:pt idx="3113">
                  <c:v>48.329000000000001</c:v>
                </c:pt>
                <c:pt idx="3114">
                  <c:v>48.360999999999997</c:v>
                </c:pt>
                <c:pt idx="3115">
                  <c:v>48.360999999999997</c:v>
                </c:pt>
                <c:pt idx="3116">
                  <c:v>48.360999999999997</c:v>
                </c:pt>
                <c:pt idx="3117">
                  <c:v>48.393999999999998</c:v>
                </c:pt>
                <c:pt idx="3118">
                  <c:v>48.393999999999998</c:v>
                </c:pt>
                <c:pt idx="3119">
                  <c:v>48.393999999999998</c:v>
                </c:pt>
                <c:pt idx="3120">
                  <c:v>48.46</c:v>
                </c:pt>
                <c:pt idx="3121">
                  <c:v>48.493000000000002</c:v>
                </c:pt>
                <c:pt idx="3122">
                  <c:v>48.526000000000003</c:v>
                </c:pt>
                <c:pt idx="3123">
                  <c:v>48.558999999999997</c:v>
                </c:pt>
                <c:pt idx="3124">
                  <c:v>48.591000000000001</c:v>
                </c:pt>
                <c:pt idx="3125">
                  <c:v>48.656999999999996</c:v>
                </c:pt>
                <c:pt idx="3126">
                  <c:v>48.69</c:v>
                </c:pt>
                <c:pt idx="3127">
                  <c:v>48.722999999999999</c:v>
                </c:pt>
                <c:pt idx="3128">
                  <c:v>48.756</c:v>
                </c:pt>
                <c:pt idx="3129">
                  <c:v>48.789000000000001</c:v>
                </c:pt>
                <c:pt idx="3130">
                  <c:v>48.820999999999998</c:v>
                </c:pt>
                <c:pt idx="3131">
                  <c:v>48.820999999999998</c:v>
                </c:pt>
                <c:pt idx="3132">
                  <c:v>48.820999999999998</c:v>
                </c:pt>
                <c:pt idx="3133">
                  <c:v>48.92</c:v>
                </c:pt>
                <c:pt idx="3134">
                  <c:v>48.953000000000003</c:v>
                </c:pt>
                <c:pt idx="3135">
                  <c:v>49.018000000000001</c:v>
                </c:pt>
                <c:pt idx="3136">
                  <c:v>49.051000000000002</c:v>
                </c:pt>
                <c:pt idx="3137">
                  <c:v>49.051000000000002</c:v>
                </c:pt>
                <c:pt idx="3138">
                  <c:v>49.084000000000003</c:v>
                </c:pt>
                <c:pt idx="3139">
                  <c:v>49.116999999999997</c:v>
                </c:pt>
                <c:pt idx="3140">
                  <c:v>49.183</c:v>
                </c:pt>
                <c:pt idx="3141">
                  <c:v>49.216000000000001</c:v>
                </c:pt>
                <c:pt idx="3142">
                  <c:v>49.247999999999998</c:v>
                </c:pt>
                <c:pt idx="3143">
                  <c:v>49.247999999999998</c:v>
                </c:pt>
                <c:pt idx="3144">
                  <c:v>49.280999999999999</c:v>
                </c:pt>
                <c:pt idx="3145">
                  <c:v>49.412999999999997</c:v>
                </c:pt>
                <c:pt idx="3146">
                  <c:v>49.445999999999998</c:v>
                </c:pt>
                <c:pt idx="3147">
                  <c:v>49.478000000000002</c:v>
                </c:pt>
                <c:pt idx="3148">
                  <c:v>49.543999999999997</c:v>
                </c:pt>
                <c:pt idx="3149">
                  <c:v>49.543999999999997</c:v>
                </c:pt>
                <c:pt idx="3150">
                  <c:v>49.707999999999998</c:v>
                </c:pt>
                <c:pt idx="3151">
                  <c:v>49.872999999999998</c:v>
                </c:pt>
                <c:pt idx="3152">
                  <c:v>49.872999999999998</c:v>
                </c:pt>
                <c:pt idx="3153">
                  <c:v>49.905999999999999</c:v>
                </c:pt>
                <c:pt idx="3154">
                  <c:v>49.938000000000002</c:v>
                </c:pt>
                <c:pt idx="3155">
                  <c:v>50.036999999999999</c:v>
                </c:pt>
                <c:pt idx="3156">
                  <c:v>50.07</c:v>
                </c:pt>
                <c:pt idx="3157">
                  <c:v>50.07</c:v>
                </c:pt>
                <c:pt idx="3158">
                  <c:v>50.07</c:v>
                </c:pt>
                <c:pt idx="3159">
                  <c:v>50.103000000000002</c:v>
                </c:pt>
                <c:pt idx="3160">
                  <c:v>50.267000000000003</c:v>
                </c:pt>
                <c:pt idx="3161">
                  <c:v>50.267000000000003</c:v>
                </c:pt>
                <c:pt idx="3162">
                  <c:v>50.430999999999997</c:v>
                </c:pt>
                <c:pt idx="3163">
                  <c:v>50.463999999999999</c:v>
                </c:pt>
                <c:pt idx="3164">
                  <c:v>50.497</c:v>
                </c:pt>
                <c:pt idx="3165">
                  <c:v>50.628</c:v>
                </c:pt>
                <c:pt idx="3166">
                  <c:v>50.628</c:v>
                </c:pt>
                <c:pt idx="3167">
                  <c:v>50.76</c:v>
                </c:pt>
                <c:pt idx="3168">
                  <c:v>50.890999999999998</c:v>
                </c:pt>
                <c:pt idx="3169">
                  <c:v>51.023000000000003</c:v>
                </c:pt>
                <c:pt idx="3170">
                  <c:v>51.253</c:v>
                </c:pt>
                <c:pt idx="3171">
                  <c:v>51.253</c:v>
                </c:pt>
                <c:pt idx="3172">
                  <c:v>51.317999999999998</c:v>
                </c:pt>
                <c:pt idx="3173">
                  <c:v>51.384</c:v>
                </c:pt>
                <c:pt idx="3174">
                  <c:v>51.482999999999997</c:v>
                </c:pt>
                <c:pt idx="3175">
                  <c:v>51.515000000000001</c:v>
                </c:pt>
                <c:pt idx="3176">
                  <c:v>51.515000000000001</c:v>
                </c:pt>
                <c:pt idx="3177">
                  <c:v>51.613999999999997</c:v>
                </c:pt>
                <c:pt idx="3178">
                  <c:v>51.613999999999997</c:v>
                </c:pt>
                <c:pt idx="3179">
                  <c:v>51.91</c:v>
                </c:pt>
                <c:pt idx="3180">
                  <c:v>51.91</c:v>
                </c:pt>
                <c:pt idx="3181">
                  <c:v>52.040999999999997</c:v>
                </c:pt>
                <c:pt idx="3182">
                  <c:v>52.271000000000001</c:v>
                </c:pt>
                <c:pt idx="3183">
                  <c:v>52.271000000000001</c:v>
                </c:pt>
                <c:pt idx="3184">
                  <c:v>52.500999999999998</c:v>
                </c:pt>
                <c:pt idx="3185">
                  <c:v>52.6</c:v>
                </c:pt>
                <c:pt idx="3186">
                  <c:v>53.125</c:v>
                </c:pt>
                <c:pt idx="3187">
                  <c:v>53.158000000000001</c:v>
                </c:pt>
                <c:pt idx="3188">
                  <c:v>53.223999999999997</c:v>
                </c:pt>
                <c:pt idx="3189">
                  <c:v>53.29</c:v>
                </c:pt>
                <c:pt idx="3190">
                  <c:v>53.322000000000003</c:v>
                </c:pt>
                <c:pt idx="3191">
                  <c:v>53.322000000000003</c:v>
                </c:pt>
                <c:pt idx="3192">
                  <c:v>53.387999999999998</c:v>
                </c:pt>
                <c:pt idx="3193">
                  <c:v>53.387999999999998</c:v>
                </c:pt>
                <c:pt idx="3194">
                  <c:v>53.454000000000001</c:v>
                </c:pt>
                <c:pt idx="3195">
                  <c:v>53.454000000000001</c:v>
                </c:pt>
                <c:pt idx="3196">
                  <c:v>53.552</c:v>
                </c:pt>
                <c:pt idx="3197">
                  <c:v>53.552</c:v>
                </c:pt>
                <c:pt idx="3198">
                  <c:v>54.932000000000002</c:v>
                </c:pt>
                <c:pt idx="3199">
                  <c:v>54.932000000000002</c:v>
                </c:pt>
                <c:pt idx="3200">
                  <c:v>55.424999999999997</c:v>
                </c:pt>
                <c:pt idx="3201">
                  <c:v>55.588999999999999</c:v>
                </c:pt>
                <c:pt idx="3202">
                  <c:v>55.588999999999999</c:v>
                </c:pt>
                <c:pt idx="3203">
                  <c:v>55.655000000000001</c:v>
                </c:pt>
                <c:pt idx="3204">
                  <c:v>55.688000000000002</c:v>
                </c:pt>
                <c:pt idx="3205">
                  <c:v>55.851999999999997</c:v>
                </c:pt>
                <c:pt idx="3206">
                  <c:v>55.851999999999997</c:v>
                </c:pt>
                <c:pt idx="3207">
                  <c:v>56.082000000000001</c:v>
                </c:pt>
                <c:pt idx="3208">
                  <c:v>56.246000000000002</c:v>
                </c:pt>
                <c:pt idx="3209">
                  <c:v>56.246000000000002</c:v>
                </c:pt>
                <c:pt idx="3210">
                  <c:v>56.575000000000003</c:v>
                </c:pt>
                <c:pt idx="3211">
                  <c:v>56.575000000000003</c:v>
                </c:pt>
                <c:pt idx="3212">
                  <c:v>57.231999999999999</c:v>
                </c:pt>
                <c:pt idx="3213">
                  <c:v>57.231999999999999</c:v>
                </c:pt>
                <c:pt idx="3214">
                  <c:v>57.298000000000002</c:v>
                </c:pt>
                <c:pt idx="3215">
                  <c:v>57.429000000000002</c:v>
                </c:pt>
                <c:pt idx="3216">
                  <c:v>57.429000000000002</c:v>
                </c:pt>
                <c:pt idx="3217">
                  <c:v>57.494999999999997</c:v>
                </c:pt>
                <c:pt idx="3218">
                  <c:v>57.561</c:v>
                </c:pt>
                <c:pt idx="3219">
                  <c:v>57.561</c:v>
                </c:pt>
                <c:pt idx="3220">
                  <c:v>57.790999999999997</c:v>
                </c:pt>
                <c:pt idx="3221">
                  <c:v>57.790999999999997</c:v>
                </c:pt>
                <c:pt idx="3222">
                  <c:v>58.185000000000002</c:v>
                </c:pt>
                <c:pt idx="3223">
                  <c:v>58.185000000000002</c:v>
                </c:pt>
                <c:pt idx="3224">
                  <c:v>58.414999999999999</c:v>
                </c:pt>
                <c:pt idx="3225">
                  <c:v>58.414999999999999</c:v>
                </c:pt>
                <c:pt idx="3226">
                  <c:v>58.448</c:v>
                </c:pt>
                <c:pt idx="3227">
                  <c:v>58.48</c:v>
                </c:pt>
                <c:pt idx="3228">
                  <c:v>58.512999999999998</c:v>
                </c:pt>
                <c:pt idx="3229">
                  <c:v>58.612000000000002</c:v>
                </c:pt>
                <c:pt idx="3230">
                  <c:v>58.71</c:v>
                </c:pt>
                <c:pt idx="3231">
                  <c:v>58.71</c:v>
                </c:pt>
                <c:pt idx="3232">
                  <c:v>58.71</c:v>
                </c:pt>
                <c:pt idx="3233">
                  <c:v>58.743000000000002</c:v>
                </c:pt>
                <c:pt idx="3234">
                  <c:v>58.776000000000003</c:v>
                </c:pt>
                <c:pt idx="3235">
                  <c:v>58.808999999999997</c:v>
                </c:pt>
                <c:pt idx="3236">
                  <c:v>58.841999999999999</c:v>
                </c:pt>
                <c:pt idx="3237">
                  <c:v>58.94</c:v>
                </c:pt>
                <c:pt idx="3238">
                  <c:v>59.039000000000001</c:v>
                </c:pt>
                <c:pt idx="3239">
                  <c:v>59.072000000000003</c:v>
                </c:pt>
                <c:pt idx="3240">
                  <c:v>59.17</c:v>
                </c:pt>
                <c:pt idx="3241">
                  <c:v>59.17</c:v>
                </c:pt>
                <c:pt idx="3242">
                  <c:v>59.235999999999997</c:v>
                </c:pt>
                <c:pt idx="3243">
                  <c:v>59.268999999999998</c:v>
                </c:pt>
                <c:pt idx="3244">
                  <c:v>59.268999999999998</c:v>
                </c:pt>
                <c:pt idx="3245">
                  <c:v>59.335000000000001</c:v>
                </c:pt>
                <c:pt idx="3246">
                  <c:v>59.368000000000002</c:v>
                </c:pt>
                <c:pt idx="3247">
                  <c:v>59.531999999999996</c:v>
                </c:pt>
                <c:pt idx="3248">
                  <c:v>59.564999999999998</c:v>
                </c:pt>
                <c:pt idx="3249">
                  <c:v>59.597999999999999</c:v>
                </c:pt>
                <c:pt idx="3250">
                  <c:v>59.728999999999999</c:v>
                </c:pt>
                <c:pt idx="3251">
                  <c:v>59.795000000000002</c:v>
                </c:pt>
                <c:pt idx="3252">
                  <c:v>59.828000000000003</c:v>
                </c:pt>
                <c:pt idx="3253">
                  <c:v>59.86</c:v>
                </c:pt>
                <c:pt idx="3254">
                  <c:v>59.86</c:v>
                </c:pt>
                <c:pt idx="3255">
                  <c:v>59.86</c:v>
                </c:pt>
                <c:pt idx="3256">
                  <c:v>59.926000000000002</c:v>
                </c:pt>
                <c:pt idx="3257">
                  <c:v>59.959000000000003</c:v>
                </c:pt>
                <c:pt idx="3258">
                  <c:v>59.959000000000003</c:v>
                </c:pt>
                <c:pt idx="3259">
                  <c:v>59.991999999999997</c:v>
                </c:pt>
                <c:pt idx="3260">
                  <c:v>60.024999999999999</c:v>
                </c:pt>
                <c:pt idx="3261">
                  <c:v>60.057000000000002</c:v>
                </c:pt>
                <c:pt idx="3262">
                  <c:v>60.09</c:v>
                </c:pt>
                <c:pt idx="3263">
                  <c:v>60.122999999999998</c:v>
                </c:pt>
                <c:pt idx="3264">
                  <c:v>60.155999999999999</c:v>
                </c:pt>
                <c:pt idx="3265">
                  <c:v>60.189</c:v>
                </c:pt>
                <c:pt idx="3266">
                  <c:v>60.255000000000003</c:v>
                </c:pt>
                <c:pt idx="3267">
                  <c:v>60.32</c:v>
                </c:pt>
                <c:pt idx="3268">
                  <c:v>60.386000000000003</c:v>
                </c:pt>
                <c:pt idx="3269">
                  <c:v>60.418999999999997</c:v>
                </c:pt>
                <c:pt idx="3270">
                  <c:v>60.451999999999998</c:v>
                </c:pt>
                <c:pt idx="3271">
                  <c:v>60.484999999999999</c:v>
                </c:pt>
                <c:pt idx="3272">
                  <c:v>60.517000000000003</c:v>
                </c:pt>
                <c:pt idx="3273">
                  <c:v>60.55</c:v>
                </c:pt>
                <c:pt idx="3274">
                  <c:v>60.582999999999998</c:v>
                </c:pt>
                <c:pt idx="3275">
                  <c:v>60.649000000000001</c:v>
                </c:pt>
                <c:pt idx="3276">
                  <c:v>60.682000000000002</c:v>
                </c:pt>
                <c:pt idx="3277">
                  <c:v>60.682000000000002</c:v>
                </c:pt>
                <c:pt idx="3278">
                  <c:v>60.682000000000002</c:v>
                </c:pt>
                <c:pt idx="3279">
                  <c:v>60.715000000000003</c:v>
                </c:pt>
                <c:pt idx="3280">
                  <c:v>60.715000000000003</c:v>
                </c:pt>
                <c:pt idx="3281">
                  <c:v>60.715000000000003</c:v>
                </c:pt>
                <c:pt idx="3282">
                  <c:v>60.911999999999999</c:v>
                </c:pt>
                <c:pt idx="3283">
                  <c:v>60.945</c:v>
                </c:pt>
                <c:pt idx="3284">
                  <c:v>60.976999999999997</c:v>
                </c:pt>
                <c:pt idx="3285">
                  <c:v>61.01</c:v>
                </c:pt>
                <c:pt idx="3286">
                  <c:v>61.076000000000001</c:v>
                </c:pt>
                <c:pt idx="3287">
                  <c:v>61.109000000000002</c:v>
                </c:pt>
                <c:pt idx="3288">
                  <c:v>61.142000000000003</c:v>
                </c:pt>
                <c:pt idx="3289">
                  <c:v>61.174999999999997</c:v>
                </c:pt>
                <c:pt idx="3290">
                  <c:v>61.207000000000001</c:v>
                </c:pt>
                <c:pt idx="3291">
                  <c:v>61.24</c:v>
                </c:pt>
                <c:pt idx="3292">
                  <c:v>61.273000000000003</c:v>
                </c:pt>
                <c:pt idx="3293">
                  <c:v>61.273000000000003</c:v>
                </c:pt>
                <c:pt idx="3294">
                  <c:v>61.305999999999997</c:v>
                </c:pt>
                <c:pt idx="3295">
                  <c:v>61.667000000000002</c:v>
                </c:pt>
                <c:pt idx="3296">
                  <c:v>61.832000000000001</c:v>
                </c:pt>
                <c:pt idx="3297">
                  <c:v>61.832000000000001</c:v>
                </c:pt>
                <c:pt idx="3298">
                  <c:v>61.963000000000001</c:v>
                </c:pt>
                <c:pt idx="3299">
                  <c:v>61.963000000000001</c:v>
                </c:pt>
                <c:pt idx="3300">
                  <c:v>62.029000000000003</c:v>
                </c:pt>
                <c:pt idx="3301">
                  <c:v>62.061999999999998</c:v>
                </c:pt>
                <c:pt idx="3302">
                  <c:v>62.16</c:v>
                </c:pt>
                <c:pt idx="3303">
                  <c:v>62.292000000000002</c:v>
                </c:pt>
                <c:pt idx="3304">
                  <c:v>62.39</c:v>
                </c:pt>
                <c:pt idx="3305">
                  <c:v>62.488999999999997</c:v>
                </c:pt>
                <c:pt idx="3306">
                  <c:v>62.652999999999999</c:v>
                </c:pt>
                <c:pt idx="3307">
                  <c:v>62.883000000000003</c:v>
                </c:pt>
                <c:pt idx="3308">
                  <c:v>62.981999999999999</c:v>
                </c:pt>
                <c:pt idx="3309">
                  <c:v>63.210999999999999</c:v>
                </c:pt>
                <c:pt idx="3310">
                  <c:v>63.408999999999999</c:v>
                </c:pt>
                <c:pt idx="3311">
                  <c:v>63.54</c:v>
                </c:pt>
                <c:pt idx="3312">
                  <c:v>63.77</c:v>
                </c:pt>
                <c:pt idx="3313">
                  <c:v>63.966999999999999</c:v>
                </c:pt>
                <c:pt idx="3314">
                  <c:v>64.197000000000003</c:v>
                </c:pt>
                <c:pt idx="3315">
                  <c:v>64.427000000000007</c:v>
                </c:pt>
                <c:pt idx="3316">
                  <c:v>64.427000000000007</c:v>
                </c:pt>
                <c:pt idx="3317">
                  <c:v>65.38</c:v>
                </c:pt>
                <c:pt idx="3318">
                  <c:v>65.38</c:v>
                </c:pt>
                <c:pt idx="3319">
                  <c:v>65.938000000000002</c:v>
                </c:pt>
                <c:pt idx="3320">
                  <c:v>65.938000000000002</c:v>
                </c:pt>
                <c:pt idx="3321">
                  <c:v>65.938000000000002</c:v>
                </c:pt>
                <c:pt idx="3322">
                  <c:v>65.971000000000004</c:v>
                </c:pt>
                <c:pt idx="3323">
                  <c:v>66.3</c:v>
                </c:pt>
                <c:pt idx="3324">
                  <c:v>66.727000000000004</c:v>
                </c:pt>
                <c:pt idx="3325">
                  <c:v>67.153999999999996</c:v>
                </c:pt>
                <c:pt idx="3326">
                  <c:v>67.614000000000004</c:v>
                </c:pt>
                <c:pt idx="3327">
                  <c:v>67.91</c:v>
                </c:pt>
                <c:pt idx="3328">
                  <c:v>68.007999999999996</c:v>
                </c:pt>
                <c:pt idx="3329">
                  <c:v>68.14</c:v>
                </c:pt>
                <c:pt idx="3330">
                  <c:v>68.171999999999997</c:v>
                </c:pt>
                <c:pt idx="3331">
                  <c:v>68.204999999999998</c:v>
                </c:pt>
                <c:pt idx="3332">
                  <c:v>68.204999999999998</c:v>
                </c:pt>
                <c:pt idx="3333">
                  <c:v>68.238</c:v>
                </c:pt>
                <c:pt idx="3334">
                  <c:v>68.501000000000005</c:v>
                </c:pt>
                <c:pt idx="3335">
                  <c:v>68.501000000000005</c:v>
                </c:pt>
                <c:pt idx="3336">
                  <c:v>68.697999999999993</c:v>
                </c:pt>
                <c:pt idx="3337">
                  <c:v>68.796999999999997</c:v>
                </c:pt>
                <c:pt idx="3338">
                  <c:v>68.927999999999997</c:v>
                </c:pt>
                <c:pt idx="3339">
                  <c:v>68.927999999999997</c:v>
                </c:pt>
                <c:pt idx="3340">
                  <c:v>68.960999999999999</c:v>
                </c:pt>
                <c:pt idx="3341">
                  <c:v>68.994</c:v>
                </c:pt>
                <c:pt idx="3342">
                  <c:v>69.224000000000004</c:v>
                </c:pt>
                <c:pt idx="3343">
                  <c:v>69.224000000000004</c:v>
                </c:pt>
                <c:pt idx="3344">
                  <c:v>69.421000000000006</c:v>
                </c:pt>
                <c:pt idx="3345">
                  <c:v>69.486999999999995</c:v>
                </c:pt>
                <c:pt idx="3346">
                  <c:v>69.881</c:v>
                </c:pt>
                <c:pt idx="3347">
                  <c:v>69.914000000000001</c:v>
                </c:pt>
                <c:pt idx="3348">
                  <c:v>69.914000000000001</c:v>
                </c:pt>
                <c:pt idx="3349">
                  <c:v>69.914000000000001</c:v>
                </c:pt>
                <c:pt idx="3350">
                  <c:v>70.275000000000006</c:v>
                </c:pt>
                <c:pt idx="3351">
                  <c:v>70.406999999999996</c:v>
                </c:pt>
                <c:pt idx="3352">
                  <c:v>70.471999999999994</c:v>
                </c:pt>
                <c:pt idx="3353">
                  <c:v>70.504999999999995</c:v>
                </c:pt>
                <c:pt idx="3354">
                  <c:v>70.570999999999998</c:v>
                </c:pt>
                <c:pt idx="3355">
                  <c:v>70.637</c:v>
                </c:pt>
                <c:pt idx="3356">
                  <c:v>70.668999999999997</c:v>
                </c:pt>
                <c:pt idx="3357">
                  <c:v>70.701999999999998</c:v>
                </c:pt>
                <c:pt idx="3358">
                  <c:v>70.834000000000003</c:v>
                </c:pt>
                <c:pt idx="3359">
                  <c:v>70.932000000000002</c:v>
                </c:pt>
                <c:pt idx="3360">
                  <c:v>71.063999999999993</c:v>
                </c:pt>
                <c:pt idx="3361">
                  <c:v>71.096999999999994</c:v>
                </c:pt>
                <c:pt idx="3362">
                  <c:v>71.227999999999994</c:v>
                </c:pt>
                <c:pt idx="3363">
                  <c:v>71.260999999999996</c:v>
                </c:pt>
                <c:pt idx="3364">
                  <c:v>71.293999999999997</c:v>
                </c:pt>
                <c:pt idx="3365">
                  <c:v>71.391999999999996</c:v>
                </c:pt>
                <c:pt idx="3366">
                  <c:v>71.457999999999998</c:v>
                </c:pt>
                <c:pt idx="3367">
                  <c:v>71.524000000000001</c:v>
                </c:pt>
                <c:pt idx="3368">
                  <c:v>71.555999999999997</c:v>
                </c:pt>
                <c:pt idx="3369">
                  <c:v>71.721000000000004</c:v>
                </c:pt>
                <c:pt idx="3370">
                  <c:v>71.754000000000005</c:v>
                </c:pt>
                <c:pt idx="3371">
                  <c:v>71.819000000000003</c:v>
                </c:pt>
                <c:pt idx="3372">
                  <c:v>71.918000000000006</c:v>
                </c:pt>
                <c:pt idx="3373">
                  <c:v>71.950999999999993</c:v>
                </c:pt>
                <c:pt idx="3374">
                  <c:v>71.983999999999995</c:v>
                </c:pt>
                <c:pt idx="3375">
                  <c:v>72.016000000000005</c:v>
                </c:pt>
                <c:pt idx="3376">
                  <c:v>72.049000000000007</c:v>
                </c:pt>
                <c:pt idx="3377">
                  <c:v>72.081999999999994</c:v>
                </c:pt>
                <c:pt idx="3378">
                  <c:v>72.114999999999995</c:v>
                </c:pt>
                <c:pt idx="3379">
                  <c:v>72.147999999999996</c:v>
                </c:pt>
                <c:pt idx="3380">
                  <c:v>72.180999999999997</c:v>
                </c:pt>
                <c:pt idx="3381">
                  <c:v>72.213999999999999</c:v>
                </c:pt>
                <c:pt idx="3382">
                  <c:v>72.245999999999995</c:v>
                </c:pt>
                <c:pt idx="3383">
                  <c:v>72.278999999999996</c:v>
                </c:pt>
                <c:pt idx="3384">
                  <c:v>72.311999999999998</c:v>
                </c:pt>
                <c:pt idx="3385">
                  <c:v>72.378</c:v>
                </c:pt>
                <c:pt idx="3386">
                  <c:v>72.411000000000001</c:v>
                </c:pt>
                <c:pt idx="3387">
                  <c:v>72.444000000000003</c:v>
                </c:pt>
                <c:pt idx="3388">
                  <c:v>72.444000000000003</c:v>
                </c:pt>
                <c:pt idx="3389">
                  <c:v>72.444000000000003</c:v>
                </c:pt>
                <c:pt idx="3390">
                  <c:v>72.475999999999999</c:v>
                </c:pt>
                <c:pt idx="3391">
                  <c:v>72.509</c:v>
                </c:pt>
                <c:pt idx="3392">
                  <c:v>72.575000000000003</c:v>
                </c:pt>
                <c:pt idx="3393">
                  <c:v>72.608000000000004</c:v>
                </c:pt>
                <c:pt idx="3394">
                  <c:v>72.641000000000005</c:v>
                </c:pt>
                <c:pt idx="3395">
                  <c:v>72.674000000000007</c:v>
                </c:pt>
                <c:pt idx="3396">
                  <c:v>72.706000000000003</c:v>
                </c:pt>
                <c:pt idx="3397">
                  <c:v>72.739000000000004</c:v>
                </c:pt>
                <c:pt idx="3398">
                  <c:v>72.837999999999994</c:v>
                </c:pt>
                <c:pt idx="3399">
                  <c:v>72.870999999999995</c:v>
                </c:pt>
                <c:pt idx="3400">
                  <c:v>72.936000000000007</c:v>
                </c:pt>
                <c:pt idx="3401">
                  <c:v>72.968999999999994</c:v>
                </c:pt>
                <c:pt idx="3402">
                  <c:v>73.067999999999998</c:v>
                </c:pt>
                <c:pt idx="3403">
                  <c:v>73.165999999999997</c:v>
                </c:pt>
                <c:pt idx="3404">
                  <c:v>73.231999999999999</c:v>
                </c:pt>
                <c:pt idx="3405">
                  <c:v>73.265000000000001</c:v>
                </c:pt>
                <c:pt idx="3406">
                  <c:v>73.298000000000002</c:v>
                </c:pt>
                <c:pt idx="3407">
                  <c:v>73.363</c:v>
                </c:pt>
                <c:pt idx="3408">
                  <c:v>73.528000000000006</c:v>
                </c:pt>
                <c:pt idx="3409">
                  <c:v>73.561000000000007</c:v>
                </c:pt>
                <c:pt idx="3410">
                  <c:v>73.593000000000004</c:v>
                </c:pt>
                <c:pt idx="3411">
                  <c:v>73.626000000000005</c:v>
                </c:pt>
                <c:pt idx="3412">
                  <c:v>73.659000000000006</c:v>
                </c:pt>
                <c:pt idx="3413">
                  <c:v>73.790999999999997</c:v>
                </c:pt>
                <c:pt idx="3414">
                  <c:v>73.921999999999997</c:v>
                </c:pt>
                <c:pt idx="3415">
                  <c:v>73.988</c:v>
                </c:pt>
                <c:pt idx="3416">
                  <c:v>74.283000000000001</c:v>
                </c:pt>
                <c:pt idx="3417">
                  <c:v>74.316000000000003</c:v>
                </c:pt>
                <c:pt idx="3418">
                  <c:v>74.382000000000005</c:v>
                </c:pt>
                <c:pt idx="3419">
                  <c:v>74.447999999999993</c:v>
                </c:pt>
                <c:pt idx="3420">
                  <c:v>74.513000000000005</c:v>
                </c:pt>
                <c:pt idx="3421">
                  <c:v>74.611999999999995</c:v>
                </c:pt>
                <c:pt idx="3422">
                  <c:v>74.709999999999994</c:v>
                </c:pt>
                <c:pt idx="3423">
                  <c:v>74.709999999999994</c:v>
                </c:pt>
                <c:pt idx="3424">
                  <c:v>74.742999999999995</c:v>
                </c:pt>
                <c:pt idx="3425">
                  <c:v>74.742999999999995</c:v>
                </c:pt>
                <c:pt idx="3426">
                  <c:v>75.006</c:v>
                </c:pt>
                <c:pt idx="3427">
                  <c:v>75.662999999999997</c:v>
                </c:pt>
                <c:pt idx="3428">
                  <c:v>76.156000000000006</c:v>
                </c:pt>
                <c:pt idx="3429">
                  <c:v>76.221999999999994</c:v>
                </c:pt>
                <c:pt idx="3430">
                  <c:v>76.813000000000002</c:v>
                </c:pt>
                <c:pt idx="3431">
                  <c:v>77.043000000000006</c:v>
                </c:pt>
                <c:pt idx="3432">
                  <c:v>77.766000000000005</c:v>
                </c:pt>
                <c:pt idx="3433">
                  <c:v>77.995999999999995</c:v>
                </c:pt>
                <c:pt idx="3434">
                  <c:v>77.995999999999995</c:v>
                </c:pt>
                <c:pt idx="3435">
                  <c:v>78.39</c:v>
                </c:pt>
                <c:pt idx="3436">
                  <c:v>78.456000000000003</c:v>
                </c:pt>
                <c:pt idx="3437">
                  <c:v>81.018000000000001</c:v>
                </c:pt>
                <c:pt idx="3438">
                  <c:v>81.018000000000001</c:v>
                </c:pt>
                <c:pt idx="3439">
                  <c:v>81.117000000000004</c:v>
                </c:pt>
                <c:pt idx="3440">
                  <c:v>82.332999999999998</c:v>
                </c:pt>
                <c:pt idx="3441">
                  <c:v>83.022999999999996</c:v>
                </c:pt>
                <c:pt idx="3442">
                  <c:v>83.515000000000001</c:v>
                </c:pt>
                <c:pt idx="3443">
                  <c:v>83.515000000000001</c:v>
                </c:pt>
                <c:pt idx="3444">
                  <c:v>83.68</c:v>
                </c:pt>
                <c:pt idx="3445">
                  <c:v>83.68</c:v>
                </c:pt>
                <c:pt idx="3446">
                  <c:v>84.171999999999997</c:v>
                </c:pt>
                <c:pt idx="3447">
                  <c:v>84.171999999999997</c:v>
                </c:pt>
                <c:pt idx="3448">
                  <c:v>84.271000000000001</c:v>
                </c:pt>
                <c:pt idx="3449">
                  <c:v>85.06</c:v>
                </c:pt>
                <c:pt idx="3450">
                  <c:v>85.06</c:v>
                </c:pt>
                <c:pt idx="3451">
                  <c:v>85.650999999999996</c:v>
                </c:pt>
                <c:pt idx="3452">
                  <c:v>85.914000000000001</c:v>
                </c:pt>
                <c:pt idx="3453">
                  <c:v>86.012</c:v>
                </c:pt>
                <c:pt idx="3454">
                  <c:v>86.242000000000004</c:v>
                </c:pt>
                <c:pt idx="3455">
                  <c:v>86.242000000000004</c:v>
                </c:pt>
                <c:pt idx="3456">
                  <c:v>86.668999999999997</c:v>
                </c:pt>
                <c:pt idx="3457">
                  <c:v>87.031000000000006</c:v>
                </c:pt>
                <c:pt idx="3458">
                  <c:v>87.588999999999999</c:v>
                </c:pt>
                <c:pt idx="3459">
                  <c:v>87.819000000000003</c:v>
                </c:pt>
                <c:pt idx="3460">
                  <c:v>87.819000000000003</c:v>
                </c:pt>
                <c:pt idx="3461">
                  <c:v>87.819000000000003</c:v>
                </c:pt>
                <c:pt idx="3462">
                  <c:v>87.983999999999995</c:v>
                </c:pt>
                <c:pt idx="3463">
                  <c:v>87.983999999999995</c:v>
                </c:pt>
                <c:pt idx="3464">
                  <c:v>88.344999999999999</c:v>
                </c:pt>
                <c:pt idx="3465">
                  <c:v>88.344999999999999</c:v>
                </c:pt>
                <c:pt idx="3466">
                  <c:v>88.575000000000003</c:v>
                </c:pt>
                <c:pt idx="3467">
                  <c:v>88.575000000000003</c:v>
                </c:pt>
                <c:pt idx="3468">
                  <c:v>89.691999999999993</c:v>
                </c:pt>
                <c:pt idx="3469">
                  <c:v>90.94</c:v>
                </c:pt>
                <c:pt idx="3470">
                  <c:v>91.072000000000003</c:v>
                </c:pt>
                <c:pt idx="3471">
                  <c:v>91.959000000000003</c:v>
                </c:pt>
                <c:pt idx="3472">
                  <c:v>91.959000000000003</c:v>
                </c:pt>
                <c:pt idx="3473">
                  <c:v>91.959000000000003</c:v>
                </c:pt>
                <c:pt idx="3474">
                  <c:v>92.385999999999996</c:v>
                </c:pt>
                <c:pt idx="3475">
                  <c:v>92.484999999999999</c:v>
                </c:pt>
                <c:pt idx="3476">
                  <c:v>92.582999999999998</c:v>
                </c:pt>
                <c:pt idx="3477">
                  <c:v>92.582999999999998</c:v>
                </c:pt>
                <c:pt idx="3478">
                  <c:v>92.649000000000001</c:v>
                </c:pt>
                <c:pt idx="3479">
                  <c:v>93.272999999999996</c:v>
                </c:pt>
                <c:pt idx="3480">
                  <c:v>93.372</c:v>
                </c:pt>
                <c:pt idx="3481">
                  <c:v>93.372</c:v>
                </c:pt>
                <c:pt idx="3482">
                  <c:v>93.436999999999998</c:v>
                </c:pt>
                <c:pt idx="3483">
                  <c:v>93.667000000000002</c:v>
                </c:pt>
                <c:pt idx="3484">
                  <c:v>93.995999999999995</c:v>
                </c:pt>
                <c:pt idx="3485">
                  <c:v>94.028999999999996</c:v>
                </c:pt>
                <c:pt idx="3486">
                  <c:v>94.126999999999995</c:v>
                </c:pt>
                <c:pt idx="3487">
                  <c:v>94.126999999999995</c:v>
                </c:pt>
                <c:pt idx="3488">
                  <c:v>94.192999999999998</c:v>
                </c:pt>
                <c:pt idx="3489">
                  <c:v>94.225999999999999</c:v>
                </c:pt>
                <c:pt idx="3490">
                  <c:v>94.554000000000002</c:v>
                </c:pt>
                <c:pt idx="3491">
                  <c:v>94.686000000000007</c:v>
                </c:pt>
                <c:pt idx="3492">
                  <c:v>94.718999999999994</c:v>
                </c:pt>
                <c:pt idx="3493">
                  <c:v>94.784000000000006</c:v>
                </c:pt>
                <c:pt idx="3494">
                  <c:v>95.08</c:v>
                </c:pt>
                <c:pt idx="3495">
                  <c:v>95.146000000000001</c:v>
                </c:pt>
                <c:pt idx="3496">
                  <c:v>95.210999999999999</c:v>
                </c:pt>
                <c:pt idx="3497">
                  <c:v>95.31</c:v>
                </c:pt>
                <c:pt idx="3498">
                  <c:v>95.409000000000006</c:v>
                </c:pt>
                <c:pt idx="3499">
                  <c:v>95.441000000000003</c:v>
                </c:pt>
                <c:pt idx="3500">
                  <c:v>95.474000000000004</c:v>
                </c:pt>
                <c:pt idx="3501">
                  <c:v>95.507000000000005</c:v>
                </c:pt>
                <c:pt idx="3502">
                  <c:v>95.54</c:v>
                </c:pt>
                <c:pt idx="3503">
                  <c:v>95.572999999999993</c:v>
                </c:pt>
                <c:pt idx="3504">
                  <c:v>95.605999999999995</c:v>
                </c:pt>
                <c:pt idx="3505">
                  <c:v>95.736999999999995</c:v>
                </c:pt>
                <c:pt idx="3506">
                  <c:v>95.933999999999997</c:v>
                </c:pt>
                <c:pt idx="3507">
                  <c:v>96.033000000000001</c:v>
                </c:pt>
                <c:pt idx="3508">
                  <c:v>96.099000000000004</c:v>
                </c:pt>
                <c:pt idx="3509">
                  <c:v>96.164000000000001</c:v>
                </c:pt>
                <c:pt idx="3510">
                  <c:v>96.197000000000003</c:v>
                </c:pt>
                <c:pt idx="3511">
                  <c:v>96.263000000000005</c:v>
                </c:pt>
                <c:pt idx="3512">
                  <c:v>96.328999999999994</c:v>
                </c:pt>
                <c:pt idx="3513">
                  <c:v>96.361000000000004</c:v>
                </c:pt>
                <c:pt idx="3514">
                  <c:v>96.46</c:v>
                </c:pt>
                <c:pt idx="3515">
                  <c:v>96.525999999999996</c:v>
                </c:pt>
                <c:pt idx="3516">
                  <c:v>96.623999999999995</c:v>
                </c:pt>
                <c:pt idx="3517">
                  <c:v>96.756</c:v>
                </c:pt>
                <c:pt idx="3518">
                  <c:v>96.789000000000001</c:v>
                </c:pt>
                <c:pt idx="3519">
                  <c:v>96.820999999999998</c:v>
                </c:pt>
                <c:pt idx="3520">
                  <c:v>96.953000000000003</c:v>
                </c:pt>
                <c:pt idx="3521">
                  <c:v>97.215999999999994</c:v>
                </c:pt>
                <c:pt idx="3522">
                  <c:v>97.281000000000006</c:v>
                </c:pt>
                <c:pt idx="3523">
                  <c:v>97.510999999999996</c:v>
                </c:pt>
                <c:pt idx="3524">
                  <c:v>97.807000000000002</c:v>
                </c:pt>
                <c:pt idx="3525">
                  <c:v>97.84</c:v>
                </c:pt>
                <c:pt idx="3526">
                  <c:v>98.397999999999996</c:v>
                </c:pt>
                <c:pt idx="3527">
                  <c:v>99.22</c:v>
                </c:pt>
                <c:pt idx="3528">
                  <c:v>99.483000000000004</c:v>
                </c:pt>
                <c:pt idx="3529">
                  <c:v>99.548000000000002</c:v>
                </c:pt>
                <c:pt idx="3530">
                  <c:v>99.581000000000003</c:v>
                </c:pt>
                <c:pt idx="3531">
                  <c:v>99.647000000000006</c:v>
                </c:pt>
                <c:pt idx="3532">
                  <c:v>99.647000000000006</c:v>
                </c:pt>
                <c:pt idx="3533">
                  <c:v>99.811000000000007</c:v>
                </c:pt>
                <c:pt idx="3534">
                  <c:v>99.942999999999998</c:v>
                </c:pt>
                <c:pt idx="3535">
                  <c:v>100.797</c:v>
                </c:pt>
                <c:pt idx="3536">
                  <c:v>100.994</c:v>
                </c:pt>
                <c:pt idx="3537">
                  <c:v>101.06</c:v>
                </c:pt>
                <c:pt idx="3538">
                  <c:v>101.06</c:v>
                </c:pt>
                <c:pt idx="3539">
                  <c:v>103.32599999999999</c:v>
                </c:pt>
                <c:pt idx="3540">
                  <c:v>103.32599999999999</c:v>
                </c:pt>
                <c:pt idx="3541">
                  <c:v>107.762</c:v>
                </c:pt>
                <c:pt idx="3542">
                  <c:v>110.554</c:v>
                </c:pt>
                <c:pt idx="3543">
                  <c:v>113.774</c:v>
                </c:pt>
                <c:pt idx="3544">
                  <c:v>113.774</c:v>
                </c:pt>
                <c:pt idx="3545">
                  <c:v>113.84</c:v>
                </c:pt>
                <c:pt idx="3546">
                  <c:v>114.366</c:v>
                </c:pt>
                <c:pt idx="3547">
                  <c:v>114.694</c:v>
                </c:pt>
                <c:pt idx="3548">
                  <c:v>116.73099999999999</c:v>
                </c:pt>
                <c:pt idx="3549">
                  <c:v>117.48699999999999</c:v>
                </c:pt>
                <c:pt idx="3550">
                  <c:v>118.012</c:v>
                </c:pt>
                <c:pt idx="3551">
                  <c:v>118.17700000000001</c:v>
                </c:pt>
                <c:pt idx="3552">
                  <c:v>118.34099999999999</c:v>
                </c:pt>
                <c:pt idx="3553">
                  <c:v>118.505</c:v>
                </c:pt>
                <c:pt idx="3554">
                  <c:v>118.899</c:v>
                </c:pt>
                <c:pt idx="3555">
                  <c:v>119.655</c:v>
                </c:pt>
                <c:pt idx="3556">
                  <c:v>119.852</c:v>
                </c:pt>
                <c:pt idx="3557">
                  <c:v>119.98399999999999</c:v>
                </c:pt>
                <c:pt idx="3558">
                  <c:v>120.11499999999999</c:v>
                </c:pt>
                <c:pt idx="3559">
                  <c:v>120.312</c:v>
                </c:pt>
                <c:pt idx="3560">
                  <c:v>120.378</c:v>
                </c:pt>
                <c:pt idx="3561">
                  <c:v>120.444</c:v>
                </c:pt>
                <c:pt idx="3562">
                  <c:v>120.509</c:v>
                </c:pt>
                <c:pt idx="3563">
                  <c:v>120.90300000000001</c:v>
                </c:pt>
                <c:pt idx="3564">
                  <c:v>121.035</c:v>
                </c:pt>
                <c:pt idx="3565">
                  <c:v>121.166</c:v>
                </c:pt>
                <c:pt idx="3566">
                  <c:v>121.462</c:v>
                </c:pt>
                <c:pt idx="3567">
                  <c:v>121.65900000000001</c:v>
                </c:pt>
                <c:pt idx="3568">
                  <c:v>122.152</c:v>
                </c:pt>
                <c:pt idx="3569">
                  <c:v>122.152</c:v>
                </c:pt>
                <c:pt idx="3570">
                  <c:v>122.251</c:v>
                </c:pt>
                <c:pt idx="3571">
                  <c:v>123.33499999999999</c:v>
                </c:pt>
                <c:pt idx="3572">
                  <c:v>123.959</c:v>
                </c:pt>
                <c:pt idx="3573">
                  <c:v>124.255</c:v>
                </c:pt>
                <c:pt idx="3574">
                  <c:v>125.96299999999999</c:v>
                </c:pt>
              </c:numCache>
            </c:numRef>
          </c:xVal>
          <c:yVal>
            <c:numRef>
              <c:f>Sheet1!$C$2:$C$3896</c:f>
              <c:numCache>
                <c:formatCode>General</c:formatCode>
                <c:ptCount val="3895"/>
                <c:pt idx="1395">
                  <c:v>100</c:v>
                </c:pt>
                <c:pt idx="1396">
                  <c:v>100</c:v>
                </c:pt>
                <c:pt idx="1397">
                  <c:v>99.963999999999999</c:v>
                </c:pt>
                <c:pt idx="1398">
                  <c:v>99.963999999999999</c:v>
                </c:pt>
                <c:pt idx="1399">
                  <c:v>99.927999999999997</c:v>
                </c:pt>
                <c:pt idx="1400">
                  <c:v>99.927999999999997</c:v>
                </c:pt>
                <c:pt idx="1401">
                  <c:v>99.855999999999995</c:v>
                </c:pt>
                <c:pt idx="1402">
                  <c:v>99.855999999999995</c:v>
                </c:pt>
                <c:pt idx="1403">
                  <c:v>99.712999999999994</c:v>
                </c:pt>
                <c:pt idx="1404">
                  <c:v>99.712999999999994</c:v>
                </c:pt>
                <c:pt idx="1405">
                  <c:v>99.605000000000004</c:v>
                </c:pt>
                <c:pt idx="1406">
                  <c:v>99.605000000000004</c:v>
                </c:pt>
                <c:pt idx="1407">
                  <c:v>99.462000000000003</c:v>
                </c:pt>
                <c:pt idx="1408">
                  <c:v>99.462000000000003</c:v>
                </c:pt>
                <c:pt idx="1409">
                  <c:v>99.317999999999998</c:v>
                </c:pt>
                <c:pt idx="1410">
                  <c:v>99.317999999999998</c:v>
                </c:pt>
                <c:pt idx="1411">
                  <c:v>99.21</c:v>
                </c:pt>
                <c:pt idx="1412">
                  <c:v>99.21</c:v>
                </c:pt>
                <c:pt idx="1413">
                  <c:v>99.031000000000006</c:v>
                </c:pt>
                <c:pt idx="1414">
                  <c:v>99.031000000000006</c:v>
                </c:pt>
                <c:pt idx="1415">
                  <c:v>98.887</c:v>
                </c:pt>
                <c:pt idx="1416">
                  <c:v>98.887</c:v>
                </c:pt>
                <c:pt idx="1417">
                  <c:v>98.744</c:v>
                </c:pt>
                <c:pt idx="1418">
                  <c:v>98.744</c:v>
                </c:pt>
                <c:pt idx="1419">
                  <c:v>98.635999999999996</c:v>
                </c:pt>
                <c:pt idx="1420">
                  <c:v>98.635999999999996</c:v>
                </c:pt>
                <c:pt idx="1421">
                  <c:v>98.421000000000006</c:v>
                </c:pt>
                <c:pt idx="1422">
                  <c:v>98.421000000000006</c:v>
                </c:pt>
                <c:pt idx="1423">
                  <c:v>98.097999999999999</c:v>
                </c:pt>
                <c:pt idx="1424">
                  <c:v>98.097999999999999</c:v>
                </c:pt>
                <c:pt idx="1425">
                  <c:v>97.81</c:v>
                </c:pt>
                <c:pt idx="1426">
                  <c:v>97.81</c:v>
                </c:pt>
                <c:pt idx="1427">
                  <c:v>97.703000000000003</c:v>
                </c:pt>
                <c:pt idx="1428">
                  <c:v>97.703000000000003</c:v>
                </c:pt>
                <c:pt idx="1429">
                  <c:v>97.667000000000002</c:v>
                </c:pt>
                <c:pt idx="1430">
                  <c:v>97.667000000000002</c:v>
                </c:pt>
                <c:pt idx="1431">
                  <c:v>97.522999999999996</c:v>
                </c:pt>
                <c:pt idx="1432">
                  <c:v>97.522999999999996</c:v>
                </c:pt>
                <c:pt idx="1433">
                  <c:v>97.415999999999997</c:v>
                </c:pt>
                <c:pt idx="1434">
                  <c:v>97.415999999999997</c:v>
                </c:pt>
                <c:pt idx="1435">
                  <c:v>97.236000000000004</c:v>
                </c:pt>
                <c:pt idx="1436">
                  <c:v>97.236000000000004</c:v>
                </c:pt>
                <c:pt idx="1437">
                  <c:v>97.128</c:v>
                </c:pt>
                <c:pt idx="1438">
                  <c:v>97.128</c:v>
                </c:pt>
                <c:pt idx="1439">
                  <c:v>97.057000000000002</c:v>
                </c:pt>
                <c:pt idx="1440">
                  <c:v>97.057000000000002</c:v>
                </c:pt>
                <c:pt idx="1441">
                  <c:v>96.876999999999995</c:v>
                </c:pt>
                <c:pt idx="1442">
                  <c:v>96.876999999999995</c:v>
                </c:pt>
                <c:pt idx="1443">
                  <c:v>96.662000000000006</c:v>
                </c:pt>
                <c:pt idx="1444">
                  <c:v>96.662000000000006</c:v>
                </c:pt>
                <c:pt idx="1445">
                  <c:v>96.481999999999999</c:v>
                </c:pt>
                <c:pt idx="1446">
                  <c:v>96.481999999999999</c:v>
                </c:pt>
                <c:pt idx="1447">
                  <c:v>96.411000000000001</c:v>
                </c:pt>
                <c:pt idx="1448">
                  <c:v>96.411000000000001</c:v>
                </c:pt>
                <c:pt idx="1449">
                  <c:v>96.338999999999999</c:v>
                </c:pt>
                <c:pt idx="1450">
                  <c:v>96.338999999999999</c:v>
                </c:pt>
                <c:pt idx="1451">
                  <c:v>96.266999999999996</c:v>
                </c:pt>
                <c:pt idx="1452">
                  <c:v>96.266999999999996</c:v>
                </c:pt>
                <c:pt idx="1453">
                  <c:v>95.98</c:v>
                </c:pt>
                <c:pt idx="1454">
                  <c:v>95.98</c:v>
                </c:pt>
                <c:pt idx="1455">
                  <c:v>95.944000000000003</c:v>
                </c:pt>
                <c:pt idx="1456">
                  <c:v>95.944000000000003</c:v>
                </c:pt>
                <c:pt idx="1457">
                  <c:v>95.944000000000003</c:v>
                </c:pt>
                <c:pt idx="1458">
                  <c:v>95.872</c:v>
                </c:pt>
                <c:pt idx="1459">
                  <c:v>95.872</c:v>
                </c:pt>
                <c:pt idx="1460">
                  <c:v>95.692999999999998</c:v>
                </c:pt>
                <c:pt idx="1461">
                  <c:v>95.692999999999998</c:v>
                </c:pt>
                <c:pt idx="1462">
                  <c:v>95.513000000000005</c:v>
                </c:pt>
                <c:pt idx="1463">
                  <c:v>95.513000000000005</c:v>
                </c:pt>
                <c:pt idx="1464">
                  <c:v>95.334000000000003</c:v>
                </c:pt>
                <c:pt idx="1465">
                  <c:v>95.334000000000003</c:v>
                </c:pt>
                <c:pt idx="1466">
                  <c:v>95.262</c:v>
                </c:pt>
                <c:pt idx="1467">
                  <c:v>95.262</c:v>
                </c:pt>
                <c:pt idx="1468">
                  <c:v>95.081999999999994</c:v>
                </c:pt>
                <c:pt idx="1469">
                  <c:v>95.081999999999994</c:v>
                </c:pt>
                <c:pt idx="1470">
                  <c:v>94.759</c:v>
                </c:pt>
                <c:pt idx="1471">
                  <c:v>94.759</c:v>
                </c:pt>
                <c:pt idx="1472">
                  <c:v>94.614999999999995</c:v>
                </c:pt>
                <c:pt idx="1473">
                  <c:v>94.614999999999995</c:v>
                </c:pt>
                <c:pt idx="1474">
                  <c:v>94.471999999999994</c:v>
                </c:pt>
                <c:pt idx="1475">
                  <c:v>94.471999999999994</c:v>
                </c:pt>
                <c:pt idx="1476">
                  <c:v>94.256</c:v>
                </c:pt>
                <c:pt idx="1477">
                  <c:v>94.256</c:v>
                </c:pt>
                <c:pt idx="1478">
                  <c:v>93.968999999999994</c:v>
                </c:pt>
                <c:pt idx="1479">
                  <c:v>93.968999999999994</c:v>
                </c:pt>
                <c:pt idx="1480">
                  <c:v>93.718000000000004</c:v>
                </c:pt>
                <c:pt idx="1481">
                  <c:v>93.718000000000004</c:v>
                </c:pt>
                <c:pt idx="1482">
                  <c:v>93.537999999999997</c:v>
                </c:pt>
                <c:pt idx="1483">
                  <c:v>93.537999999999997</c:v>
                </c:pt>
                <c:pt idx="1484">
                  <c:v>93.358999999999995</c:v>
                </c:pt>
                <c:pt idx="1485">
                  <c:v>93.358999999999995</c:v>
                </c:pt>
                <c:pt idx="1486">
                  <c:v>93.251000000000005</c:v>
                </c:pt>
                <c:pt idx="1487">
                  <c:v>93.251000000000005</c:v>
                </c:pt>
                <c:pt idx="1488">
                  <c:v>93.036000000000001</c:v>
                </c:pt>
                <c:pt idx="1489">
                  <c:v>93.036000000000001</c:v>
                </c:pt>
                <c:pt idx="1490">
                  <c:v>92.891999999999996</c:v>
                </c:pt>
                <c:pt idx="1491">
                  <c:v>92.891999999999996</c:v>
                </c:pt>
                <c:pt idx="1492">
                  <c:v>92.641000000000005</c:v>
                </c:pt>
                <c:pt idx="1493">
                  <c:v>92.641000000000005</c:v>
                </c:pt>
                <c:pt idx="1494">
                  <c:v>92.460999999999999</c:v>
                </c:pt>
                <c:pt idx="1495">
                  <c:v>92.460999999999999</c:v>
                </c:pt>
                <c:pt idx="1496">
                  <c:v>92.388999999999996</c:v>
                </c:pt>
                <c:pt idx="1497">
                  <c:v>92.388999999999996</c:v>
                </c:pt>
                <c:pt idx="1498">
                  <c:v>92.281000000000006</c:v>
                </c:pt>
                <c:pt idx="1499">
                  <c:v>92.281000000000006</c:v>
                </c:pt>
                <c:pt idx="1500">
                  <c:v>92.102000000000004</c:v>
                </c:pt>
                <c:pt idx="1501">
                  <c:v>92.102000000000004</c:v>
                </c:pt>
                <c:pt idx="1502">
                  <c:v>91.921999999999997</c:v>
                </c:pt>
                <c:pt idx="1503">
                  <c:v>91.921999999999997</c:v>
                </c:pt>
                <c:pt idx="1504">
                  <c:v>91.671000000000006</c:v>
                </c:pt>
                <c:pt idx="1505">
                  <c:v>91.671000000000006</c:v>
                </c:pt>
                <c:pt idx="1506">
                  <c:v>91.563000000000002</c:v>
                </c:pt>
                <c:pt idx="1507">
                  <c:v>91.563000000000002</c:v>
                </c:pt>
                <c:pt idx="1508">
                  <c:v>91.347999999999999</c:v>
                </c:pt>
                <c:pt idx="1509">
                  <c:v>91.347999999999999</c:v>
                </c:pt>
                <c:pt idx="1510">
                  <c:v>91.168000000000006</c:v>
                </c:pt>
                <c:pt idx="1511">
                  <c:v>91.168000000000006</c:v>
                </c:pt>
                <c:pt idx="1512">
                  <c:v>90.881</c:v>
                </c:pt>
                <c:pt idx="1513">
                  <c:v>90.881</c:v>
                </c:pt>
                <c:pt idx="1514">
                  <c:v>90.593999999999994</c:v>
                </c:pt>
                <c:pt idx="1515">
                  <c:v>90.593999999999994</c:v>
                </c:pt>
                <c:pt idx="1516">
                  <c:v>90.414000000000001</c:v>
                </c:pt>
                <c:pt idx="1517">
                  <c:v>90.414000000000001</c:v>
                </c:pt>
                <c:pt idx="1518">
                  <c:v>90.090999999999994</c:v>
                </c:pt>
                <c:pt idx="1519">
                  <c:v>90.090999999999994</c:v>
                </c:pt>
                <c:pt idx="1520">
                  <c:v>89.84</c:v>
                </c:pt>
                <c:pt idx="1521">
                  <c:v>89.84</c:v>
                </c:pt>
                <c:pt idx="1522">
                  <c:v>89.623999999999995</c:v>
                </c:pt>
                <c:pt idx="1523">
                  <c:v>89.623999999999995</c:v>
                </c:pt>
                <c:pt idx="1524">
                  <c:v>89.444999999999993</c:v>
                </c:pt>
                <c:pt idx="1525">
                  <c:v>89.444999999999993</c:v>
                </c:pt>
                <c:pt idx="1526">
                  <c:v>89.337000000000003</c:v>
                </c:pt>
                <c:pt idx="1527">
                  <c:v>89.337000000000003</c:v>
                </c:pt>
                <c:pt idx="1528">
                  <c:v>89.265000000000001</c:v>
                </c:pt>
                <c:pt idx="1529">
                  <c:v>89.265000000000001</c:v>
                </c:pt>
                <c:pt idx="1530">
                  <c:v>88.977999999999994</c:v>
                </c:pt>
                <c:pt idx="1531">
                  <c:v>88.977999999999994</c:v>
                </c:pt>
                <c:pt idx="1532">
                  <c:v>88.582999999999998</c:v>
                </c:pt>
                <c:pt idx="1533">
                  <c:v>88.582999999999998</c:v>
                </c:pt>
                <c:pt idx="1534">
                  <c:v>88.26</c:v>
                </c:pt>
                <c:pt idx="1535">
                  <c:v>88.26</c:v>
                </c:pt>
                <c:pt idx="1536">
                  <c:v>88.08</c:v>
                </c:pt>
                <c:pt idx="1537">
                  <c:v>88.08</c:v>
                </c:pt>
                <c:pt idx="1538">
                  <c:v>88.009</c:v>
                </c:pt>
                <c:pt idx="1539">
                  <c:v>88.009</c:v>
                </c:pt>
                <c:pt idx="1540">
                  <c:v>87.828999999999994</c:v>
                </c:pt>
                <c:pt idx="1541">
                  <c:v>87.828999999999994</c:v>
                </c:pt>
                <c:pt idx="1542">
                  <c:v>87.685000000000002</c:v>
                </c:pt>
                <c:pt idx="1543">
                  <c:v>87.685000000000002</c:v>
                </c:pt>
                <c:pt idx="1544">
                  <c:v>87.542000000000002</c:v>
                </c:pt>
                <c:pt idx="1545">
                  <c:v>87.542000000000002</c:v>
                </c:pt>
                <c:pt idx="1546">
                  <c:v>87.254000000000005</c:v>
                </c:pt>
                <c:pt idx="1547">
                  <c:v>87.254000000000005</c:v>
                </c:pt>
                <c:pt idx="1548">
                  <c:v>86.930999999999997</c:v>
                </c:pt>
                <c:pt idx="1549">
                  <c:v>86.930999999999997</c:v>
                </c:pt>
                <c:pt idx="1550">
                  <c:v>86.68</c:v>
                </c:pt>
                <c:pt idx="1551">
                  <c:v>86.68</c:v>
                </c:pt>
                <c:pt idx="1552">
                  <c:v>86.572000000000003</c:v>
                </c:pt>
                <c:pt idx="1553">
                  <c:v>86.572000000000003</c:v>
                </c:pt>
                <c:pt idx="1554">
                  <c:v>86.429000000000002</c:v>
                </c:pt>
                <c:pt idx="1555">
                  <c:v>86.429000000000002</c:v>
                </c:pt>
                <c:pt idx="1556">
                  <c:v>86.212999999999994</c:v>
                </c:pt>
                <c:pt idx="1557">
                  <c:v>86.212999999999994</c:v>
                </c:pt>
                <c:pt idx="1558">
                  <c:v>86.141000000000005</c:v>
                </c:pt>
                <c:pt idx="1559">
                  <c:v>86.141000000000005</c:v>
                </c:pt>
                <c:pt idx="1560">
                  <c:v>85.962000000000003</c:v>
                </c:pt>
                <c:pt idx="1561">
                  <c:v>85.962000000000003</c:v>
                </c:pt>
                <c:pt idx="1562">
                  <c:v>85.853999999999999</c:v>
                </c:pt>
                <c:pt idx="1563">
                  <c:v>85.853999999999999</c:v>
                </c:pt>
                <c:pt idx="1564">
                  <c:v>85.638999999999996</c:v>
                </c:pt>
                <c:pt idx="1565">
                  <c:v>85.638999999999996</c:v>
                </c:pt>
                <c:pt idx="1566">
                  <c:v>85.566999999999993</c:v>
                </c:pt>
                <c:pt idx="1567">
                  <c:v>85.566999999999993</c:v>
                </c:pt>
                <c:pt idx="1568">
                  <c:v>85.350999999999999</c:v>
                </c:pt>
                <c:pt idx="1569">
                  <c:v>85.350999999999999</c:v>
                </c:pt>
                <c:pt idx="1570">
                  <c:v>85.1</c:v>
                </c:pt>
                <c:pt idx="1571">
                  <c:v>85.1</c:v>
                </c:pt>
                <c:pt idx="1572">
                  <c:v>84.92</c:v>
                </c:pt>
                <c:pt idx="1573">
                  <c:v>84.92</c:v>
                </c:pt>
                <c:pt idx="1574">
                  <c:v>84.813000000000002</c:v>
                </c:pt>
                <c:pt idx="1575">
                  <c:v>84.813000000000002</c:v>
                </c:pt>
                <c:pt idx="1576">
                  <c:v>84.525999999999996</c:v>
                </c:pt>
                <c:pt idx="1577">
                  <c:v>84.525999999999996</c:v>
                </c:pt>
                <c:pt idx="1578">
                  <c:v>84.453999999999994</c:v>
                </c:pt>
                <c:pt idx="1579">
                  <c:v>84.453999999999994</c:v>
                </c:pt>
                <c:pt idx="1580">
                  <c:v>84.31</c:v>
                </c:pt>
                <c:pt idx="1581">
                  <c:v>84.31</c:v>
                </c:pt>
                <c:pt idx="1582">
                  <c:v>84.31</c:v>
                </c:pt>
                <c:pt idx="1583">
                  <c:v>84.094999999999999</c:v>
                </c:pt>
                <c:pt idx="1584">
                  <c:v>84.094999999999999</c:v>
                </c:pt>
                <c:pt idx="1585">
                  <c:v>83.950999999999993</c:v>
                </c:pt>
                <c:pt idx="1586">
                  <c:v>83.950999999999993</c:v>
                </c:pt>
                <c:pt idx="1587">
                  <c:v>83.879000000000005</c:v>
                </c:pt>
                <c:pt idx="1588">
                  <c:v>83.879000000000005</c:v>
                </c:pt>
                <c:pt idx="1589">
                  <c:v>83.843000000000004</c:v>
                </c:pt>
                <c:pt idx="1590">
                  <c:v>83.843000000000004</c:v>
                </c:pt>
                <c:pt idx="1591">
                  <c:v>83.662999999999997</c:v>
                </c:pt>
                <c:pt idx="1592">
                  <c:v>83.662999999999997</c:v>
                </c:pt>
                <c:pt idx="1593">
                  <c:v>83.628</c:v>
                </c:pt>
                <c:pt idx="1594">
                  <c:v>83.628</c:v>
                </c:pt>
                <c:pt idx="1595">
                  <c:v>83.555999999999997</c:v>
                </c:pt>
                <c:pt idx="1596">
                  <c:v>83.555999999999997</c:v>
                </c:pt>
                <c:pt idx="1597">
                  <c:v>83.304000000000002</c:v>
                </c:pt>
                <c:pt idx="1598">
                  <c:v>83.304000000000002</c:v>
                </c:pt>
                <c:pt idx="1599">
                  <c:v>83.231999999999999</c:v>
                </c:pt>
                <c:pt idx="1600">
                  <c:v>83.231999999999999</c:v>
                </c:pt>
                <c:pt idx="1601">
                  <c:v>83.052999999999997</c:v>
                </c:pt>
                <c:pt idx="1602">
                  <c:v>83.052999999999997</c:v>
                </c:pt>
                <c:pt idx="1603">
                  <c:v>82.873000000000005</c:v>
                </c:pt>
                <c:pt idx="1604">
                  <c:v>82.873000000000005</c:v>
                </c:pt>
                <c:pt idx="1605">
                  <c:v>82.658000000000001</c:v>
                </c:pt>
                <c:pt idx="1606">
                  <c:v>82.658000000000001</c:v>
                </c:pt>
                <c:pt idx="1607">
                  <c:v>82.585999999999999</c:v>
                </c:pt>
                <c:pt idx="1608">
                  <c:v>82.585999999999999</c:v>
                </c:pt>
                <c:pt idx="1609">
                  <c:v>82.477999999999994</c:v>
                </c:pt>
                <c:pt idx="1610">
                  <c:v>82.477999999999994</c:v>
                </c:pt>
                <c:pt idx="1611">
                  <c:v>82.406000000000006</c:v>
                </c:pt>
                <c:pt idx="1612">
                  <c:v>82.406000000000006</c:v>
                </c:pt>
                <c:pt idx="1613">
                  <c:v>82.298000000000002</c:v>
                </c:pt>
                <c:pt idx="1614">
                  <c:v>82.298000000000002</c:v>
                </c:pt>
                <c:pt idx="1615">
                  <c:v>82.191000000000003</c:v>
                </c:pt>
                <c:pt idx="1616">
                  <c:v>82.191000000000003</c:v>
                </c:pt>
                <c:pt idx="1617">
                  <c:v>82.119</c:v>
                </c:pt>
                <c:pt idx="1618">
                  <c:v>82.119</c:v>
                </c:pt>
                <c:pt idx="1619">
                  <c:v>81.903000000000006</c:v>
                </c:pt>
                <c:pt idx="1620">
                  <c:v>81.903000000000006</c:v>
                </c:pt>
                <c:pt idx="1621">
                  <c:v>81.831000000000003</c:v>
                </c:pt>
                <c:pt idx="1622">
                  <c:v>81.831000000000003</c:v>
                </c:pt>
                <c:pt idx="1623">
                  <c:v>81.652000000000001</c:v>
                </c:pt>
                <c:pt idx="1624">
                  <c:v>81.652000000000001</c:v>
                </c:pt>
                <c:pt idx="1625">
                  <c:v>81.507999999999996</c:v>
                </c:pt>
                <c:pt idx="1626">
                  <c:v>81.507999999999996</c:v>
                </c:pt>
                <c:pt idx="1627">
                  <c:v>81.364000000000004</c:v>
                </c:pt>
                <c:pt idx="1628">
                  <c:v>81.364000000000004</c:v>
                </c:pt>
                <c:pt idx="1629">
                  <c:v>81.257000000000005</c:v>
                </c:pt>
                <c:pt idx="1630">
                  <c:v>81.257000000000005</c:v>
                </c:pt>
                <c:pt idx="1631">
                  <c:v>81.149000000000001</c:v>
                </c:pt>
                <c:pt idx="1632">
                  <c:v>81.149000000000001</c:v>
                </c:pt>
                <c:pt idx="1633">
                  <c:v>81.004999999999995</c:v>
                </c:pt>
                <c:pt idx="1634">
                  <c:v>81.004999999999995</c:v>
                </c:pt>
                <c:pt idx="1635">
                  <c:v>80.790000000000006</c:v>
                </c:pt>
                <c:pt idx="1636">
                  <c:v>80.790000000000006</c:v>
                </c:pt>
                <c:pt idx="1637">
                  <c:v>80.537999999999997</c:v>
                </c:pt>
                <c:pt idx="1638">
                  <c:v>80.537999999999997</c:v>
                </c:pt>
                <c:pt idx="1639">
                  <c:v>80.465999999999994</c:v>
                </c:pt>
                <c:pt idx="1640">
                  <c:v>80.465999999999994</c:v>
                </c:pt>
                <c:pt idx="1641">
                  <c:v>80.430000000000007</c:v>
                </c:pt>
                <c:pt idx="1642">
                  <c:v>80.430000000000007</c:v>
                </c:pt>
                <c:pt idx="1643">
                  <c:v>80.322999999999993</c:v>
                </c:pt>
                <c:pt idx="1644">
                  <c:v>80.322999999999993</c:v>
                </c:pt>
                <c:pt idx="1645">
                  <c:v>80.106999999999999</c:v>
                </c:pt>
                <c:pt idx="1646">
                  <c:v>80.106999999999999</c:v>
                </c:pt>
                <c:pt idx="1647">
                  <c:v>79.855999999999995</c:v>
                </c:pt>
                <c:pt idx="1648">
                  <c:v>79.855999999999995</c:v>
                </c:pt>
                <c:pt idx="1649">
                  <c:v>79.64</c:v>
                </c:pt>
                <c:pt idx="1650">
                  <c:v>79.64</c:v>
                </c:pt>
                <c:pt idx="1651">
                  <c:v>79.460999999999999</c:v>
                </c:pt>
                <c:pt idx="1652">
                  <c:v>79.460999999999999</c:v>
                </c:pt>
                <c:pt idx="1653">
                  <c:v>79.460999999999999</c:v>
                </c:pt>
                <c:pt idx="1654">
                  <c:v>79.281000000000006</c:v>
                </c:pt>
                <c:pt idx="1655">
                  <c:v>79.281000000000006</c:v>
                </c:pt>
                <c:pt idx="1656">
                  <c:v>79.173000000000002</c:v>
                </c:pt>
                <c:pt idx="1657">
                  <c:v>79.173000000000002</c:v>
                </c:pt>
                <c:pt idx="1658">
                  <c:v>79.137</c:v>
                </c:pt>
                <c:pt idx="1659">
                  <c:v>79.137</c:v>
                </c:pt>
                <c:pt idx="1660">
                  <c:v>78.885999999999996</c:v>
                </c:pt>
                <c:pt idx="1661">
                  <c:v>78.885999999999996</c:v>
                </c:pt>
                <c:pt idx="1662">
                  <c:v>78.742000000000004</c:v>
                </c:pt>
                <c:pt idx="1663">
                  <c:v>78.742000000000004</c:v>
                </c:pt>
                <c:pt idx="1664">
                  <c:v>78.706000000000003</c:v>
                </c:pt>
                <c:pt idx="1665">
                  <c:v>78.706000000000003</c:v>
                </c:pt>
                <c:pt idx="1666">
                  <c:v>78.525999999999996</c:v>
                </c:pt>
                <c:pt idx="1667">
                  <c:v>78.525999999999996</c:v>
                </c:pt>
                <c:pt idx="1668">
                  <c:v>78.239000000000004</c:v>
                </c:pt>
                <c:pt idx="1669">
                  <c:v>78.239000000000004</c:v>
                </c:pt>
                <c:pt idx="1670">
                  <c:v>78.131</c:v>
                </c:pt>
                <c:pt idx="1671">
                  <c:v>78.131</c:v>
                </c:pt>
                <c:pt idx="1672">
                  <c:v>77.986999999999995</c:v>
                </c:pt>
                <c:pt idx="1673">
                  <c:v>77.986999999999995</c:v>
                </c:pt>
                <c:pt idx="1674">
                  <c:v>77.879000000000005</c:v>
                </c:pt>
                <c:pt idx="1675">
                  <c:v>77.879000000000005</c:v>
                </c:pt>
                <c:pt idx="1676">
                  <c:v>77.7</c:v>
                </c:pt>
                <c:pt idx="1677">
                  <c:v>77.7</c:v>
                </c:pt>
                <c:pt idx="1678">
                  <c:v>77.591999999999999</c:v>
                </c:pt>
                <c:pt idx="1679">
                  <c:v>77.591999999999999</c:v>
                </c:pt>
                <c:pt idx="1680">
                  <c:v>77.555999999999997</c:v>
                </c:pt>
                <c:pt idx="1681">
                  <c:v>77.555999999999997</c:v>
                </c:pt>
                <c:pt idx="1682">
                  <c:v>77.412000000000006</c:v>
                </c:pt>
                <c:pt idx="1683">
                  <c:v>77.412000000000006</c:v>
                </c:pt>
                <c:pt idx="1684">
                  <c:v>77.231999999999999</c:v>
                </c:pt>
                <c:pt idx="1685">
                  <c:v>77.231999999999999</c:v>
                </c:pt>
                <c:pt idx="1686">
                  <c:v>76.909000000000006</c:v>
                </c:pt>
                <c:pt idx="1687">
                  <c:v>76.909000000000006</c:v>
                </c:pt>
                <c:pt idx="1688">
                  <c:v>76.801000000000002</c:v>
                </c:pt>
                <c:pt idx="1689">
                  <c:v>76.801000000000002</c:v>
                </c:pt>
                <c:pt idx="1690">
                  <c:v>76.728999999999999</c:v>
                </c:pt>
                <c:pt idx="1691">
                  <c:v>76.728999999999999</c:v>
                </c:pt>
                <c:pt idx="1692">
                  <c:v>76.620999999999995</c:v>
                </c:pt>
                <c:pt idx="1693">
                  <c:v>76.620999999999995</c:v>
                </c:pt>
                <c:pt idx="1694">
                  <c:v>76.441999999999993</c:v>
                </c:pt>
                <c:pt idx="1695">
                  <c:v>76.441999999999993</c:v>
                </c:pt>
                <c:pt idx="1696">
                  <c:v>76.298000000000002</c:v>
                </c:pt>
                <c:pt idx="1697">
                  <c:v>76.298000000000002</c:v>
                </c:pt>
                <c:pt idx="1698">
                  <c:v>76.153999999999996</c:v>
                </c:pt>
                <c:pt idx="1699">
                  <c:v>76.153999999999996</c:v>
                </c:pt>
                <c:pt idx="1700">
                  <c:v>76.117999999999995</c:v>
                </c:pt>
                <c:pt idx="1701">
                  <c:v>76.117999999999995</c:v>
                </c:pt>
                <c:pt idx="1702">
                  <c:v>75.974000000000004</c:v>
                </c:pt>
                <c:pt idx="1703">
                  <c:v>75.974000000000004</c:v>
                </c:pt>
                <c:pt idx="1704">
                  <c:v>75.867000000000004</c:v>
                </c:pt>
                <c:pt idx="1705">
                  <c:v>75.867000000000004</c:v>
                </c:pt>
                <c:pt idx="1706">
                  <c:v>75.759</c:v>
                </c:pt>
                <c:pt idx="1707">
                  <c:v>75.759</c:v>
                </c:pt>
                <c:pt idx="1708">
                  <c:v>75.686999999999998</c:v>
                </c:pt>
                <c:pt idx="1709">
                  <c:v>75.686999999999998</c:v>
                </c:pt>
                <c:pt idx="1710">
                  <c:v>75.614999999999995</c:v>
                </c:pt>
                <c:pt idx="1711">
                  <c:v>75.614999999999995</c:v>
                </c:pt>
                <c:pt idx="1712">
                  <c:v>75.507000000000005</c:v>
                </c:pt>
                <c:pt idx="1713">
                  <c:v>75.507000000000005</c:v>
                </c:pt>
                <c:pt idx="1714">
                  <c:v>75.364000000000004</c:v>
                </c:pt>
                <c:pt idx="1715">
                  <c:v>75.364000000000004</c:v>
                </c:pt>
                <c:pt idx="1716">
                  <c:v>75.22</c:v>
                </c:pt>
                <c:pt idx="1717">
                  <c:v>75.22</c:v>
                </c:pt>
                <c:pt idx="1718">
                  <c:v>75.147999999999996</c:v>
                </c:pt>
                <c:pt idx="1719">
                  <c:v>75.147999999999996</c:v>
                </c:pt>
                <c:pt idx="1720">
                  <c:v>74.968000000000004</c:v>
                </c:pt>
                <c:pt idx="1721">
                  <c:v>74.968000000000004</c:v>
                </c:pt>
                <c:pt idx="1722">
                  <c:v>74.896000000000001</c:v>
                </c:pt>
                <c:pt idx="1723">
                  <c:v>74.896000000000001</c:v>
                </c:pt>
                <c:pt idx="1724">
                  <c:v>74.753</c:v>
                </c:pt>
                <c:pt idx="1725">
                  <c:v>74.753</c:v>
                </c:pt>
                <c:pt idx="1726">
                  <c:v>74.680999999999997</c:v>
                </c:pt>
                <c:pt idx="1727">
                  <c:v>74.680999999999997</c:v>
                </c:pt>
                <c:pt idx="1728">
                  <c:v>74.537000000000006</c:v>
                </c:pt>
                <c:pt idx="1729">
                  <c:v>74.537000000000006</c:v>
                </c:pt>
                <c:pt idx="1730">
                  <c:v>74.356999999999999</c:v>
                </c:pt>
                <c:pt idx="1731">
                  <c:v>74.356999999999999</c:v>
                </c:pt>
                <c:pt idx="1732">
                  <c:v>74.248999999999995</c:v>
                </c:pt>
                <c:pt idx="1733">
                  <c:v>74.248999999999995</c:v>
                </c:pt>
                <c:pt idx="1734">
                  <c:v>74.141999999999996</c:v>
                </c:pt>
                <c:pt idx="1735">
                  <c:v>74.141999999999996</c:v>
                </c:pt>
                <c:pt idx="1736">
                  <c:v>73.998000000000005</c:v>
                </c:pt>
                <c:pt idx="1737">
                  <c:v>73.998000000000005</c:v>
                </c:pt>
                <c:pt idx="1738">
                  <c:v>73.709999999999994</c:v>
                </c:pt>
                <c:pt idx="1739">
                  <c:v>73.709999999999994</c:v>
                </c:pt>
                <c:pt idx="1740">
                  <c:v>73.638000000000005</c:v>
                </c:pt>
                <c:pt idx="1741">
                  <c:v>73.638000000000005</c:v>
                </c:pt>
                <c:pt idx="1742">
                  <c:v>73.531000000000006</c:v>
                </c:pt>
                <c:pt idx="1743">
                  <c:v>73.531000000000006</c:v>
                </c:pt>
                <c:pt idx="1744">
                  <c:v>73.459000000000003</c:v>
                </c:pt>
                <c:pt idx="1745">
                  <c:v>73.459000000000003</c:v>
                </c:pt>
                <c:pt idx="1746">
                  <c:v>73.242999999999995</c:v>
                </c:pt>
                <c:pt idx="1747">
                  <c:v>73.242999999999995</c:v>
                </c:pt>
                <c:pt idx="1748">
                  <c:v>73.171000000000006</c:v>
                </c:pt>
                <c:pt idx="1749">
                  <c:v>73.171000000000006</c:v>
                </c:pt>
                <c:pt idx="1750">
                  <c:v>72.811999999999998</c:v>
                </c:pt>
                <c:pt idx="1751">
                  <c:v>72.811999999999998</c:v>
                </c:pt>
                <c:pt idx="1752">
                  <c:v>72.703999999999994</c:v>
                </c:pt>
                <c:pt idx="1753">
                  <c:v>72.703999999999994</c:v>
                </c:pt>
                <c:pt idx="1754">
                  <c:v>72.668000000000006</c:v>
                </c:pt>
                <c:pt idx="1755">
                  <c:v>72.668000000000006</c:v>
                </c:pt>
                <c:pt idx="1756">
                  <c:v>72.632000000000005</c:v>
                </c:pt>
                <c:pt idx="1757">
                  <c:v>72.632000000000005</c:v>
                </c:pt>
                <c:pt idx="1758">
                  <c:v>72.596000000000004</c:v>
                </c:pt>
                <c:pt idx="1759">
                  <c:v>72.596000000000004</c:v>
                </c:pt>
                <c:pt idx="1760">
                  <c:v>72.56</c:v>
                </c:pt>
                <c:pt idx="1761">
                  <c:v>72.56</c:v>
                </c:pt>
                <c:pt idx="1762">
                  <c:v>72.451999999999998</c:v>
                </c:pt>
                <c:pt idx="1763">
                  <c:v>72.451999999999998</c:v>
                </c:pt>
                <c:pt idx="1764">
                  <c:v>72.308999999999997</c:v>
                </c:pt>
                <c:pt idx="1765">
                  <c:v>72.308999999999997</c:v>
                </c:pt>
                <c:pt idx="1766">
                  <c:v>72.165000000000006</c:v>
                </c:pt>
                <c:pt idx="1767">
                  <c:v>72.165000000000006</c:v>
                </c:pt>
                <c:pt idx="1768">
                  <c:v>71.876999999999995</c:v>
                </c:pt>
                <c:pt idx="1769">
                  <c:v>71.876999999999995</c:v>
                </c:pt>
                <c:pt idx="1770">
                  <c:v>71.841999999999999</c:v>
                </c:pt>
                <c:pt idx="1771">
                  <c:v>71.841999999999999</c:v>
                </c:pt>
                <c:pt idx="1772">
                  <c:v>71.805999999999997</c:v>
                </c:pt>
                <c:pt idx="1773">
                  <c:v>71.805999999999997</c:v>
                </c:pt>
                <c:pt idx="1774">
                  <c:v>71.77</c:v>
                </c:pt>
                <c:pt idx="1775">
                  <c:v>71.77</c:v>
                </c:pt>
                <c:pt idx="1776">
                  <c:v>71.626000000000005</c:v>
                </c:pt>
                <c:pt idx="1777">
                  <c:v>71.626000000000005</c:v>
                </c:pt>
                <c:pt idx="1778">
                  <c:v>71.518000000000001</c:v>
                </c:pt>
                <c:pt idx="1779">
                  <c:v>71.518000000000001</c:v>
                </c:pt>
                <c:pt idx="1780">
                  <c:v>71.41</c:v>
                </c:pt>
                <c:pt idx="1781">
                  <c:v>71.41</c:v>
                </c:pt>
                <c:pt idx="1782">
                  <c:v>71.302000000000007</c:v>
                </c:pt>
                <c:pt idx="1783">
                  <c:v>71.302000000000007</c:v>
                </c:pt>
                <c:pt idx="1784">
                  <c:v>71.194999999999993</c:v>
                </c:pt>
                <c:pt idx="1785">
                  <c:v>71.194999999999993</c:v>
                </c:pt>
                <c:pt idx="1786">
                  <c:v>71.015000000000001</c:v>
                </c:pt>
                <c:pt idx="1787">
                  <c:v>71.015000000000001</c:v>
                </c:pt>
                <c:pt idx="1788">
                  <c:v>70.978999999999999</c:v>
                </c:pt>
                <c:pt idx="1789">
                  <c:v>70.978999999999999</c:v>
                </c:pt>
                <c:pt idx="1790">
                  <c:v>70.799000000000007</c:v>
                </c:pt>
                <c:pt idx="1791">
                  <c:v>70.799000000000007</c:v>
                </c:pt>
                <c:pt idx="1792">
                  <c:v>70.691000000000003</c:v>
                </c:pt>
                <c:pt idx="1793">
                  <c:v>70.691000000000003</c:v>
                </c:pt>
                <c:pt idx="1794">
                  <c:v>70.584000000000003</c:v>
                </c:pt>
                <c:pt idx="1795">
                  <c:v>70.584000000000003</c:v>
                </c:pt>
                <c:pt idx="1796">
                  <c:v>70.475999999999999</c:v>
                </c:pt>
                <c:pt idx="1797">
                  <c:v>70.475999999999999</c:v>
                </c:pt>
                <c:pt idx="1798">
                  <c:v>70.403999999999996</c:v>
                </c:pt>
                <c:pt idx="1799">
                  <c:v>70.403999999999996</c:v>
                </c:pt>
                <c:pt idx="1800">
                  <c:v>70.331999999999994</c:v>
                </c:pt>
                <c:pt idx="1801">
                  <c:v>70.331999999999994</c:v>
                </c:pt>
                <c:pt idx="1802">
                  <c:v>70.188000000000002</c:v>
                </c:pt>
                <c:pt idx="1803">
                  <c:v>70.188000000000002</c:v>
                </c:pt>
                <c:pt idx="1804">
                  <c:v>69.936999999999998</c:v>
                </c:pt>
                <c:pt idx="1805">
                  <c:v>69.936999999999998</c:v>
                </c:pt>
                <c:pt idx="1806">
                  <c:v>69.864999999999995</c:v>
                </c:pt>
                <c:pt idx="1807">
                  <c:v>69.864999999999995</c:v>
                </c:pt>
                <c:pt idx="1808">
                  <c:v>69.757000000000005</c:v>
                </c:pt>
                <c:pt idx="1809">
                  <c:v>69.757000000000005</c:v>
                </c:pt>
                <c:pt idx="1810">
                  <c:v>69.649000000000001</c:v>
                </c:pt>
                <c:pt idx="1811">
                  <c:v>69.649000000000001</c:v>
                </c:pt>
                <c:pt idx="1812">
                  <c:v>69.576999999999998</c:v>
                </c:pt>
                <c:pt idx="1813">
                  <c:v>69.576999999999998</c:v>
                </c:pt>
                <c:pt idx="1814">
                  <c:v>69.47</c:v>
                </c:pt>
                <c:pt idx="1815">
                  <c:v>69.47</c:v>
                </c:pt>
                <c:pt idx="1816">
                  <c:v>69.361999999999995</c:v>
                </c:pt>
                <c:pt idx="1817">
                  <c:v>69.361999999999995</c:v>
                </c:pt>
                <c:pt idx="1818">
                  <c:v>69.254000000000005</c:v>
                </c:pt>
                <c:pt idx="1819">
                  <c:v>69.254000000000005</c:v>
                </c:pt>
                <c:pt idx="1820">
                  <c:v>69.073999999999998</c:v>
                </c:pt>
                <c:pt idx="1821">
                  <c:v>69.073999999999998</c:v>
                </c:pt>
                <c:pt idx="1822">
                  <c:v>68.965999999999994</c:v>
                </c:pt>
                <c:pt idx="1823">
                  <c:v>68.965999999999994</c:v>
                </c:pt>
                <c:pt idx="1824">
                  <c:v>68.858999999999995</c:v>
                </c:pt>
                <c:pt idx="1825">
                  <c:v>68.858999999999995</c:v>
                </c:pt>
                <c:pt idx="1826">
                  <c:v>68.715000000000003</c:v>
                </c:pt>
                <c:pt idx="1827">
                  <c:v>68.715000000000003</c:v>
                </c:pt>
                <c:pt idx="1828">
                  <c:v>68.534999999999997</c:v>
                </c:pt>
                <c:pt idx="1829">
                  <c:v>68.534999999999997</c:v>
                </c:pt>
                <c:pt idx="1830">
                  <c:v>68.391000000000005</c:v>
                </c:pt>
                <c:pt idx="1831">
                  <c:v>68.391000000000005</c:v>
                </c:pt>
                <c:pt idx="1832">
                  <c:v>68.284000000000006</c:v>
                </c:pt>
                <c:pt idx="1833">
                  <c:v>68.284000000000006</c:v>
                </c:pt>
                <c:pt idx="1834">
                  <c:v>68.248000000000005</c:v>
                </c:pt>
                <c:pt idx="1835">
                  <c:v>68.248000000000005</c:v>
                </c:pt>
                <c:pt idx="1836">
                  <c:v>68.14</c:v>
                </c:pt>
                <c:pt idx="1837">
                  <c:v>68.14</c:v>
                </c:pt>
                <c:pt idx="1838">
                  <c:v>67.924000000000007</c:v>
                </c:pt>
                <c:pt idx="1839">
                  <c:v>67.924000000000007</c:v>
                </c:pt>
                <c:pt idx="1840">
                  <c:v>67.816000000000003</c:v>
                </c:pt>
                <c:pt idx="1841">
                  <c:v>67.816000000000003</c:v>
                </c:pt>
                <c:pt idx="1842">
                  <c:v>67.745000000000005</c:v>
                </c:pt>
                <c:pt idx="1843">
                  <c:v>67.745000000000005</c:v>
                </c:pt>
                <c:pt idx="1844">
                  <c:v>67.673000000000002</c:v>
                </c:pt>
                <c:pt idx="1845">
                  <c:v>67.673000000000002</c:v>
                </c:pt>
                <c:pt idx="1846">
                  <c:v>67.637</c:v>
                </c:pt>
                <c:pt idx="1847">
                  <c:v>67.637</c:v>
                </c:pt>
                <c:pt idx="1848">
                  <c:v>67.492999999999995</c:v>
                </c:pt>
                <c:pt idx="1849">
                  <c:v>67.492999999999995</c:v>
                </c:pt>
                <c:pt idx="1850">
                  <c:v>67.456999999999994</c:v>
                </c:pt>
                <c:pt idx="1851">
                  <c:v>67.456999999999994</c:v>
                </c:pt>
                <c:pt idx="1852">
                  <c:v>67.385000000000005</c:v>
                </c:pt>
                <c:pt idx="1853">
                  <c:v>67.385000000000005</c:v>
                </c:pt>
                <c:pt idx="1854">
                  <c:v>67.385000000000005</c:v>
                </c:pt>
                <c:pt idx="1855">
                  <c:v>67.277000000000001</c:v>
                </c:pt>
                <c:pt idx="1856">
                  <c:v>67.277000000000001</c:v>
                </c:pt>
                <c:pt idx="1857">
                  <c:v>67.168999999999997</c:v>
                </c:pt>
                <c:pt idx="1858">
                  <c:v>67.168999999999997</c:v>
                </c:pt>
                <c:pt idx="1859">
                  <c:v>67.096999999999994</c:v>
                </c:pt>
                <c:pt idx="1860">
                  <c:v>67.096999999999994</c:v>
                </c:pt>
                <c:pt idx="1861">
                  <c:v>66.989999999999995</c:v>
                </c:pt>
                <c:pt idx="1862">
                  <c:v>66.989999999999995</c:v>
                </c:pt>
                <c:pt idx="1863">
                  <c:v>66.882000000000005</c:v>
                </c:pt>
                <c:pt idx="1864">
                  <c:v>66.882000000000005</c:v>
                </c:pt>
                <c:pt idx="1865">
                  <c:v>66.81</c:v>
                </c:pt>
                <c:pt idx="1866">
                  <c:v>66.81</c:v>
                </c:pt>
                <c:pt idx="1867">
                  <c:v>66.774000000000001</c:v>
                </c:pt>
                <c:pt idx="1868">
                  <c:v>66.774000000000001</c:v>
                </c:pt>
                <c:pt idx="1869">
                  <c:v>66.665999999999997</c:v>
                </c:pt>
                <c:pt idx="1870">
                  <c:v>66.665999999999997</c:v>
                </c:pt>
                <c:pt idx="1871">
                  <c:v>66.593999999999994</c:v>
                </c:pt>
                <c:pt idx="1872">
                  <c:v>66.593999999999994</c:v>
                </c:pt>
                <c:pt idx="1873">
                  <c:v>66.558000000000007</c:v>
                </c:pt>
                <c:pt idx="1874">
                  <c:v>66.558000000000007</c:v>
                </c:pt>
                <c:pt idx="1875">
                  <c:v>66.45</c:v>
                </c:pt>
                <c:pt idx="1876">
                  <c:v>66.45</c:v>
                </c:pt>
                <c:pt idx="1877">
                  <c:v>66.341999999999999</c:v>
                </c:pt>
                <c:pt idx="1878">
                  <c:v>66.341999999999999</c:v>
                </c:pt>
                <c:pt idx="1879">
                  <c:v>66.305999999999997</c:v>
                </c:pt>
                <c:pt idx="1880">
                  <c:v>66.305999999999997</c:v>
                </c:pt>
                <c:pt idx="1881">
                  <c:v>66.27</c:v>
                </c:pt>
                <c:pt idx="1882">
                  <c:v>66.27</c:v>
                </c:pt>
                <c:pt idx="1883">
                  <c:v>66.162999999999997</c:v>
                </c:pt>
                <c:pt idx="1884">
                  <c:v>66.162999999999997</c:v>
                </c:pt>
                <c:pt idx="1885">
                  <c:v>65.947000000000003</c:v>
                </c:pt>
                <c:pt idx="1886">
                  <c:v>65.947000000000003</c:v>
                </c:pt>
                <c:pt idx="1887">
                  <c:v>65.838999999999999</c:v>
                </c:pt>
                <c:pt idx="1888">
                  <c:v>65.838999999999999</c:v>
                </c:pt>
                <c:pt idx="1889">
                  <c:v>65.730999999999995</c:v>
                </c:pt>
                <c:pt idx="1890">
                  <c:v>65.730999999999995</c:v>
                </c:pt>
                <c:pt idx="1891">
                  <c:v>65.659000000000006</c:v>
                </c:pt>
                <c:pt idx="1892">
                  <c:v>65.659000000000006</c:v>
                </c:pt>
                <c:pt idx="1893">
                  <c:v>65.515000000000001</c:v>
                </c:pt>
                <c:pt idx="1894">
                  <c:v>65.515000000000001</c:v>
                </c:pt>
                <c:pt idx="1895">
                  <c:v>65.442999999999998</c:v>
                </c:pt>
                <c:pt idx="1896">
                  <c:v>65.442999999999998</c:v>
                </c:pt>
                <c:pt idx="1897">
                  <c:v>65.3</c:v>
                </c:pt>
                <c:pt idx="1898">
                  <c:v>65.3</c:v>
                </c:pt>
                <c:pt idx="1899">
                  <c:v>65.191999999999993</c:v>
                </c:pt>
                <c:pt idx="1900">
                  <c:v>65.191999999999993</c:v>
                </c:pt>
                <c:pt idx="1901">
                  <c:v>65.084000000000003</c:v>
                </c:pt>
                <c:pt idx="1902">
                  <c:v>65.084000000000003</c:v>
                </c:pt>
                <c:pt idx="1903">
                  <c:v>64.94</c:v>
                </c:pt>
                <c:pt idx="1904">
                  <c:v>64.94</c:v>
                </c:pt>
                <c:pt idx="1905">
                  <c:v>64.760000000000005</c:v>
                </c:pt>
                <c:pt idx="1906">
                  <c:v>64.760000000000005</c:v>
                </c:pt>
                <c:pt idx="1907">
                  <c:v>64.724000000000004</c:v>
                </c:pt>
                <c:pt idx="1908">
                  <c:v>64.724000000000004</c:v>
                </c:pt>
                <c:pt idx="1909">
                  <c:v>64.688000000000002</c:v>
                </c:pt>
                <c:pt idx="1910">
                  <c:v>64.688000000000002</c:v>
                </c:pt>
                <c:pt idx="1911">
                  <c:v>64.616</c:v>
                </c:pt>
                <c:pt idx="1912">
                  <c:v>64.616</c:v>
                </c:pt>
                <c:pt idx="1913">
                  <c:v>64.507999999999996</c:v>
                </c:pt>
                <c:pt idx="1914">
                  <c:v>64.507999999999996</c:v>
                </c:pt>
                <c:pt idx="1915">
                  <c:v>64.257000000000005</c:v>
                </c:pt>
                <c:pt idx="1916">
                  <c:v>64.257000000000005</c:v>
                </c:pt>
                <c:pt idx="1917">
                  <c:v>64.185000000000002</c:v>
                </c:pt>
                <c:pt idx="1918">
                  <c:v>64.185000000000002</c:v>
                </c:pt>
                <c:pt idx="1919">
                  <c:v>64.149000000000001</c:v>
                </c:pt>
                <c:pt idx="1920">
                  <c:v>64.149000000000001</c:v>
                </c:pt>
                <c:pt idx="1921">
                  <c:v>64.076999999999998</c:v>
                </c:pt>
                <c:pt idx="1922">
                  <c:v>64.076999999999998</c:v>
                </c:pt>
                <c:pt idx="1923">
                  <c:v>63.969000000000001</c:v>
                </c:pt>
                <c:pt idx="1924">
                  <c:v>63.969000000000001</c:v>
                </c:pt>
                <c:pt idx="1925">
                  <c:v>63.825000000000003</c:v>
                </c:pt>
                <c:pt idx="1926">
                  <c:v>63.825000000000003</c:v>
                </c:pt>
                <c:pt idx="1927">
                  <c:v>63.716999999999999</c:v>
                </c:pt>
                <c:pt idx="1928">
                  <c:v>63.716999999999999</c:v>
                </c:pt>
                <c:pt idx="1929">
                  <c:v>63.680999999999997</c:v>
                </c:pt>
                <c:pt idx="1930">
                  <c:v>63.680999999999997</c:v>
                </c:pt>
                <c:pt idx="1931">
                  <c:v>63.61</c:v>
                </c:pt>
                <c:pt idx="1932">
                  <c:v>63.61</c:v>
                </c:pt>
                <c:pt idx="1933">
                  <c:v>63.573999999999998</c:v>
                </c:pt>
                <c:pt idx="1934">
                  <c:v>63.573999999999998</c:v>
                </c:pt>
                <c:pt idx="1935">
                  <c:v>63.43</c:v>
                </c:pt>
                <c:pt idx="1936">
                  <c:v>63.43</c:v>
                </c:pt>
                <c:pt idx="1937">
                  <c:v>63.286000000000001</c:v>
                </c:pt>
                <c:pt idx="1938">
                  <c:v>63.286000000000001</c:v>
                </c:pt>
                <c:pt idx="1939">
                  <c:v>63.07</c:v>
                </c:pt>
                <c:pt idx="1940">
                  <c:v>63.07</c:v>
                </c:pt>
                <c:pt idx="1941">
                  <c:v>62.997999999999998</c:v>
                </c:pt>
                <c:pt idx="1942">
                  <c:v>62.997999999999998</c:v>
                </c:pt>
                <c:pt idx="1943">
                  <c:v>62.926000000000002</c:v>
                </c:pt>
                <c:pt idx="1944">
                  <c:v>62.926000000000002</c:v>
                </c:pt>
                <c:pt idx="1945">
                  <c:v>62.89</c:v>
                </c:pt>
                <c:pt idx="1946">
                  <c:v>62.89</c:v>
                </c:pt>
                <c:pt idx="1947">
                  <c:v>62.853999999999999</c:v>
                </c:pt>
                <c:pt idx="1948">
                  <c:v>62.853999999999999</c:v>
                </c:pt>
                <c:pt idx="1949">
                  <c:v>62.747</c:v>
                </c:pt>
                <c:pt idx="1950">
                  <c:v>62.747</c:v>
                </c:pt>
                <c:pt idx="1951">
                  <c:v>62.639000000000003</c:v>
                </c:pt>
                <c:pt idx="1952">
                  <c:v>62.639000000000003</c:v>
                </c:pt>
                <c:pt idx="1953">
                  <c:v>62.567</c:v>
                </c:pt>
                <c:pt idx="1954">
                  <c:v>62.567</c:v>
                </c:pt>
                <c:pt idx="1955">
                  <c:v>62.387</c:v>
                </c:pt>
                <c:pt idx="1956">
                  <c:v>62.387</c:v>
                </c:pt>
                <c:pt idx="1957">
                  <c:v>62.350999999999999</c:v>
                </c:pt>
                <c:pt idx="1958">
                  <c:v>62.350999999999999</c:v>
                </c:pt>
                <c:pt idx="1959">
                  <c:v>62.314999999999998</c:v>
                </c:pt>
                <c:pt idx="1960">
                  <c:v>62.314999999999998</c:v>
                </c:pt>
                <c:pt idx="1961">
                  <c:v>62.170999999999999</c:v>
                </c:pt>
                <c:pt idx="1962">
                  <c:v>62.170999999999999</c:v>
                </c:pt>
                <c:pt idx="1963">
                  <c:v>62.134999999999998</c:v>
                </c:pt>
                <c:pt idx="1964">
                  <c:v>62.134999999999998</c:v>
                </c:pt>
                <c:pt idx="1965">
                  <c:v>62.063000000000002</c:v>
                </c:pt>
                <c:pt idx="1966">
                  <c:v>62.063000000000002</c:v>
                </c:pt>
                <c:pt idx="1967">
                  <c:v>61.991</c:v>
                </c:pt>
                <c:pt idx="1968">
                  <c:v>61.991</c:v>
                </c:pt>
                <c:pt idx="1969">
                  <c:v>61.92</c:v>
                </c:pt>
                <c:pt idx="1970">
                  <c:v>61.92</c:v>
                </c:pt>
                <c:pt idx="1971">
                  <c:v>61.884</c:v>
                </c:pt>
                <c:pt idx="1972">
                  <c:v>61.884</c:v>
                </c:pt>
                <c:pt idx="1973">
                  <c:v>61.811999999999998</c:v>
                </c:pt>
                <c:pt idx="1974">
                  <c:v>61.811999999999998</c:v>
                </c:pt>
                <c:pt idx="1975">
                  <c:v>61.74</c:v>
                </c:pt>
                <c:pt idx="1976">
                  <c:v>61.74</c:v>
                </c:pt>
                <c:pt idx="1977">
                  <c:v>61.704000000000001</c:v>
                </c:pt>
                <c:pt idx="1978">
                  <c:v>61.704000000000001</c:v>
                </c:pt>
                <c:pt idx="1979">
                  <c:v>61.595999999999997</c:v>
                </c:pt>
                <c:pt idx="1980">
                  <c:v>61.595999999999997</c:v>
                </c:pt>
                <c:pt idx="1981">
                  <c:v>61.488</c:v>
                </c:pt>
                <c:pt idx="1982">
                  <c:v>61.488</c:v>
                </c:pt>
                <c:pt idx="1983">
                  <c:v>61.451999999999998</c:v>
                </c:pt>
                <c:pt idx="1984">
                  <c:v>61.451999999999998</c:v>
                </c:pt>
                <c:pt idx="1985">
                  <c:v>61.415999999999997</c:v>
                </c:pt>
                <c:pt idx="1986">
                  <c:v>61.415999999999997</c:v>
                </c:pt>
                <c:pt idx="1987">
                  <c:v>61.38</c:v>
                </c:pt>
                <c:pt idx="1988">
                  <c:v>61.38</c:v>
                </c:pt>
                <c:pt idx="1989">
                  <c:v>61.344000000000001</c:v>
                </c:pt>
                <c:pt idx="1990">
                  <c:v>61.344000000000001</c:v>
                </c:pt>
                <c:pt idx="1991">
                  <c:v>61.308</c:v>
                </c:pt>
                <c:pt idx="1992">
                  <c:v>61.308</c:v>
                </c:pt>
                <c:pt idx="1993">
                  <c:v>61.271999999999998</c:v>
                </c:pt>
                <c:pt idx="1994">
                  <c:v>61.271999999999998</c:v>
                </c:pt>
                <c:pt idx="1995">
                  <c:v>61.2</c:v>
                </c:pt>
                <c:pt idx="1996">
                  <c:v>61.2</c:v>
                </c:pt>
                <c:pt idx="1997">
                  <c:v>61.128</c:v>
                </c:pt>
                <c:pt idx="1998">
                  <c:v>61.128</c:v>
                </c:pt>
                <c:pt idx="1999">
                  <c:v>61.057000000000002</c:v>
                </c:pt>
                <c:pt idx="2000">
                  <c:v>61.057000000000002</c:v>
                </c:pt>
                <c:pt idx="2001">
                  <c:v>60.948999999999998</c:v>
                </c:pt>
                <c:pt idx="2002">
                  <c:v>60.948999999999998</c:v>
                </c:pt>
                <c:pt idx="2003">
                  <c:v>60.877000000000002</c:v>
                </c:pt>
                <c:pt idx="2004">
                  <c:v>60.877000000000002</c:v>
                </c:pt>
                <c:pt idx="2005">
                  <c:v>60.841000000000001</c:v>
                </c:pt>
                <c:pt idx="2006">
                  <c:v>60.841000000000001</c:v>
                </c:pt>
                <c:pt idx="2007">
                  <c:v>60.805</c:v>
                </c:pt>
                <c:pt idx="2008">
                  <c:v>60.805</c:v>
                </c:pt>
                <c:pt idx="2009">
                  <c:v>60.697000000000003</c:v>
                </c:pt>
                <c:pt idx="2010">
                  <c:v>60.697000000000003</c:v>
                </c:pt>
                <c:pt idx="2011">
                  <c:v>60.661000000000001</c:v>
                </c:pt>
                <c:pt idx="2012">
                  <c:v>60.661000000000001</c:v>
                </c:pt>
                <c:pt idx="2013">
                  <c:v>60.588999999999999</c:v>
                </c:pt>
                <c:pt idx="2014">
                  <c:v>60.588999999999999</c:v>
                </c:pt>
                <c:pt idx="2015">
                  <c:v>60.517000000000003</c:v>
                </c:pt>
                <c:pt idx="2016">
                  <c:v>60.517000000000003</c:v>
                </c:pt>
                <c:pt idx="2017">
                  <c:v>60.337000000000003</c:v>
                </c:pt>
                <c:pt idx="2018">
                  <c:v>60.337000000000003</c:v>
                </c:pt>
                <c:pt idx="2019">
                  <c:v>60.301000000000002</c:v>
                </c:pt>
                <c:pt idx="2020">
                  <c:v>60.301000000000002</c:v>
                </c:pt>
                <c:pt idx="2021">
                  <c:v>60.265000000000001</c:v>
                </c:pt>
                <c:pt idx="2022">
                  <c:v>60.265000000000001</c:v>
                </c:pt>
                <c:pt idx="2023">
                  <c:v>60.23</c:v>
                </c:pt>
                <c:pt idx="2024">
                  <c:v>60.23</c:v>
                </c:pt>
                <c:pt idx="2025">
                  <c:v>60.085999999999999</c:v>
                </c:pt>
                <c:pt idx="2026">
                  <c:v>60.085999999999999</c:v>
                </c:pt>
                <c:pt idx="2027">
                  <c:v>60.05</c:v>
                </c:pt>
                <c:pt idx="2028">
                  <c:v>60.05</c:v>
                </c:pt>
                <c:pt idx="2029">
                  <c:v>59.978000000000002</c:v>
                </c:pt>
                <c:pt idx="2030">
                  <c:v>59.978000000000002</c:v>
                </c:pt>
                <c:pt idx="2031">
                  <c:v>59.978000000000002</c:v>
                </c:pt>
                <c:pt idx="2032">
                  <c:v>59.942</c:v>
                </c:pt>
                <c:pt idx="2033">
                  <c:v>59.942</c:v>
                </c:pt>
                <c:pt idx="2034">
                  <c:v>59.87</c:v>
                </c:pt>
                <c:pt idx="2035">
                  <c:v>59.87</c:v>
                </c:pt>
                <c:pt idx="2036">
                  <c:v>59.762</c:v>
                </c:pt>
                <c:pt idx="2037">
                  <c:v>59.762</c:v>
                </c:pt>
                <c:pt idx="2038">
                  <c:v>59.69</c:v>
                </c:pt>
                <c:pt idx="2039">
                  <c:v>59.69</c:v>
                </c:pt>
                <c:pt idx="2040">
                  <c:v>59.618000000000002</c:v>
                </c:pt>
                <c:pt idx="2041">
                  <c:v>59.618000000000002</c:v>
                </c:pt>
                <c:pt idx="2042">
                  <c:v>59.545999999999999</c:v>
                </c:pt>
                <c:pt idx="2043">
                  <c:v>59.545999999999999</c:v>
                </c:pt>
                <c:pt idx="2044">
                  <c:v>59.545999999999999</c:v>
                </c:pt>
                <c:pt idx="2045">
                  <c:v>59.438000000000002</c:v>
                </c:pt>
                <c:pt idx="2046">
                  <c:v>59.438000000000002</c:v>
                </c:pt>
                <c:pt idx="2047">
                  <c:v>59.402000000000001</c:v>
                </c:pt>
                <c:pt idx="2048">
                  <c:v>59.402000000000001</c:v>
                </c:pt>
                <c:pt idx="2049">
                  <c:v>59.402000000000001</c:v>
                </c:pt>
                <c:pt idx="2050">
                  <c:v>59.33</c:v>
                </c:pt>
                <c:pt idx="2051">
                  <c:v>59.33</c:v>
                </c:pt>
                <c:pt idx="2052">
                  <c:v>59.258000000000003</c:v>
                </c:pt>
                <c:pt idx="2053">
                  <c:v>59.258000000000003</c:v>
                </c:pt>
                <c:pt idx="2054">
                  <c:v>59.258000000000003</c:v>
                </c:pt>
                <c:pt idx="2055">
                  <c:v>59.222000000000001</c:v>
                </c:pt>
                <c:pt idx="2056">
                  <c:v>59.222000000000001</c:v>
                </c:pt>
                <c:pt idx="2057">
                  <c:v>59.113999999999997</c:v>
                </c:pt>
                <c:pt idx="2058">
                  <c:v>59.113999999999997</c:v>
                </c:pt>
                <c:pt idx="2059">
                  <c:v>59.113999999999997</c:v>
                </c:pt>
                <c:pt idx="2060">
                  <c:v>59.042000000000002</c:v>
                </c:pt>
                <c:pt idx="2061">
                  <c:v>59.042000000000002</c:v>
                </c:pt>
                <c:pt idx="2062">
                  <c:v>59.006</c:v>
                </c:pt>
                <c:pt idx="2063">
                  <c:v>59.006</c:v>
                </c:pt>
                <c:pt idx="2064">
                  <c:v>59.006</c:v>
                </c:pt>
                <c:pt idx="2065">
                  <c:v>58.933</c:v>
                </c:pt>
                <c:pt idx="2066">
                  <c:v>58.933</c:v>
                </c:pt>
                <c:pt idx="2067">
                  <c:v>58.825000000000003</c:v>
                </c:pt>
                <c:pt idx="2068">
                  <c:v>58.825000000000003</c:v>
                </c:pt>
                <c:pt idx="2069">
                  <c:v>58.789000000000001</c:v>
                </c:pt>
                <c:pt idx="2070">
                  <c:v>58.789000000000001</c:v>
                </c:pt>
                <c:pt idx="2071">
                  <c:v>58.789000000000001</c:v>
                </c:pt>
                <c:pt idx="2072">
                  <c:v>58.716999999999999</c:v>
                </c:pt>
                <c:pt idx="2073">
                  <c:v>58.716999999999999</c:v>
                </c:pt>
                <c:pt idx="2074">
                  <c:v>58.716999999999999</c:v>
                </c:pt>
                <c:pt idx="2075">
                  <c:v>58.607999999999997</c:v>
                </c:pt>
                <c:pt idx="2076">
                  <c:v>58.607999999999997</c:v>
                </c:pt>
                <c:pt idx="2077">
                  <c:v>58.607999999999997</c:v>
                </c:pt>
                <c:pt idx="2078">
                  <c:v>58.607999999999997</c:v>
                </c:pt>
                <c:pt idx="2079">
                  <c:v>58.499000000000002</c:v>
                </c:pt>
                <c:pt idx="2080">
                  <c:v>58.499000000000002</c:v>
                </c:pt>
                <c:pt idx="2081">
                  <c:v>58.499000000000002</c:v>
                </c:pt>
                <c:pt idx="2082">
                  <c:v>58.389000000000003</c:v>
                </c:pt>
                <c:pt idx="2083">
                  <c:v>58.389000000000003</c:v>
                </c:pt>
                <c:pt idx="2084">
                  <c:v>58.389000000000003</c:v>
                </c:pt>
                <c:pt idx="2085">
                  <c:v>58.243000000000002</c:v>
                </c:pt>
                <c:pt idx="2086">
                  <c:v>58.243000000000002</c:v>
                </c:pt>
                <c:pt idx="2087">
                  <c:v>58.243000000000002</c:v>
                </c:pt>
                <c:pt idx="2088">
                  <c:v>58.206000000000003</c:v>
                </c:pt>
                <c:pt idx="2089">
                  <c:v>58.206000000000003</c:v>
                </c:pt>
                <c:pt idx="2090">
                  <c:v>58.206000000000003</c:v>
                </c:pt>
                <c:pt idx="2091">
                  <c:v>58.131999999999998</c:v>
                </c:pt>
                <c:pt idx="2092">
                  <c:v>58.131999999999998</c:v>
                </c:pt>
                <c:pt idx="2093">
                  <c:v>58.131999999999998</c:v>
                </c:pt>
                <c:pt idx="2094">
                  <c:v>58.095999999999997</c:v>
                </c:pt>
                <c:pt idx="2095">
                  <c:v>58.095999999999997</c:v>
                </c:pt>
                <c:pt idx="2096">
                  <c:v>58.095999999999997</c:v>
                </c:pt>
                <c:pt idx="2097">
                  <c:v>58.021999999999998</c:v>
                </c:pt>
                <c:pt idx="2098">
                  <c:v>58.021999999999998</c:v>
                </c:pt>
                <c:pt idx="2099">
                  <c:v>58.021999999999998</c:v>
                </c:pt>
                <c:pt idx="2100">
                  <c:v>57.872999999999998</c:v>
                </c:pt>
                <c:pt idx="2101">
                  <c:v>57.872999999999998</c:v>
                </c:pt>
                <c:pt idx="2102">
                  <c:v>57.872999999999998</c:v>
                </c:pt>
                <c:pt idx="2103">
                  <c:v>57.762</c:v>
                </c:pt>
                <c:pt idx="2104">
                  <c:v>57.762</c:v>
                </c:pt>
                <c:pt idx="2105">
                  <c:v>57.762</c:v>
                </c:pt>
                <c:pt idx="2106">
                  <c:v>57.725000000000001</c:v>
                </c:pt>
                <c:pt idx="2107">
                  <c:v>57.725000000000001</c:v>
                </c:pt>
                <c:pt idx="2108">
                  <c:v>57.725000000000001</c:v>
                </c:pt>
                <c:pt idx="2109">
                  <c:v>57.725000000000001</c:v>
                </c:pt>
                <c:pt idx="2110">
                  <c:v>57.688000000000002</c:v>
                </c:pt>
                <c:pt idx="2111">
                  <c:v>57.688000000000002</c:v>
                </c:pt>
                <c:pt idx="2112">
                  <c:v>57.688000000000002</c:v>
                </c:pt>
                <c:pt idx="2113">
                  <c:v>57.651000000000003</c:v>
                </c:pt>
                <c:pt idx="2114">
                  <c:v>57.651000000000003</c:v>
                </c:pt>
                <c:pt idx="2115">
                  <c:v>57.651000000000003</c:v>
                </c:pt>
                <c:pt idx="2116">
                  <c:v>57.651000000000003</c:v>
                </c:pt>
                <c:pt idx="2117">
                  <c:v>57.613</c:v>
                </c:pt>
                <c:pt idx="2118">
                  <c:v>57.613</c:v>
                </c:pt>
                <c:pt idx="2119">
                  <c:v>57.537999999999997</c:v>
                </c:pt>
                <c:pt idx="2120">
                  <c:v>57.537999999999997</c:v>
                </c:pt>
                <c:pt idx="2121">
                  <c:v>57.537999999999997</c:v>
                </c:pt>
                <c:pt idx="2122">
                  <c:v>57.463999999999999</c:v>
                </c:pt>
                <c:pt idx="2123">
                  <c:v>57.463999999999999</c:v>
                </c:pt>
                <c:pt idx="2124">
                  <c:v>57.463999999999999</c:v>
                </c:pt>
                <c:pt idx="2125">
                  <c:v>57.463999999999999</c:v>
                </c:pt>
                <c:pt idx="2126">
                  <c:v>57.463999999999999</c:v>
                </c:pt>
                <c:pt idx="2127">
                  <c:v>57.463999999999999</c:v>
                </c:pt>
                <c:pt idx="2128">
                  <c:v>57.387999999999998</c:v>
                </c:pt>
                <c:pt idx="2129">
                  <c:v>57.387999999999998</c:v>
                </c:pt>
                <c:pt idx="2130">
                  <c:v>57.387999999999998</c:v>
                </c:pt>
                <c:pt idx="2131">
                  <c:v>57.387999999999998</c:v>
                </c:pt>
                <c:pt idx="2132">
                  <c:v>57.35</c:v>
                </c:pt>
                <c:pt idx="2133">
                  <c:v>57.35</c:v>
                </c:pt>
                <c:pt idx="2134">
                  <c:v>57.35</c:v>
                </c:pt>
                <c:pt idx="2135">
                  <c:v>57.35</c:v>
                </c:pt>
                <c:pt idx="2136">
                  <c:v>57.311999999999998</c:v>
                </c:pt>
                <c:pt idx="2137">
                  <c:v>57.311999999999998</c:v>
                </c:pt>
                <c:pt idx="2138">
                  <c:v>57.161000000000001</c:v>
                </c:pt>
                <c:pt idx="2139">
                  <c:v>57.161000000000001</c:v>
                </c:pt>
                <c:pt idx="2140">
                  <c:v>57.122999999999998</c:v>
                </c:pt>
                <c:pt idx="2141">
                  <c:v>57.122999999999998</c:v>
                </c:pt>
                <c:pt idx="2142">
                  <c:v>57.046999999999997</c:v>
                </c:pt>
                <c:pt idx="2143">
                  <c:v>57.046999999999997</c:v>
                </c:pt>
                <c:pt idx="2144">
                  <c:v>57.01</c:v>
                </c:pt>
                <c:pt idx="2145">
                  <c:v>57.01</c:v>
                </c:pt>
                <c:pt idx="2146">
                  <c:v>56.972000000000001</c:v>
                </c:pt>
                <c:pt idx="2147">
                  <c:v>56.972000000000001</c:v>
                </c:pt>
                <c:pt idx="2148">
                  <c:v>56.896000000000001</c:v>
                </c:pt>
                <c:pt idx="2149">
                  <c:v>56.896000000000001</c:v>
                </c:pt>
                <c:pt idx="2150">
                  <c:v>56.896000000000001</c:v>
                </c:pt>
                <c:pt idx="2151">
                  <c:v>56.857999999999997</c:v>
                </c:pt>
                <c:pt idx="2152">
                  <c:v>56.857999999999997</c:v>
                </c:pt>
                <c:pt idx="2153">
                  <c:v>56.857999999999997</c:v>
                </c:pt>
                <c:pt idx="2154">
                  <c:v>56.781999999999996</c:v>
                </c:pt>
                <c:pt idx="2155">
                  <c:v>56.781999999999996</c:v>
                </c:pt>
                <c:pt idx="2156">
                  <c:v>56.744</c:v>
                </c:pt>
                <c:pt idx="2157">
                  <c:v>56.744</c:v>
                </c:pt>
                <c:pt idx="2158">
                  <c:v>56.744</c:v>
                </c:pt>
                <c:pt idx="2159">
                  <c:v>56.667999999999999</c:v>
                </c:pt>
                <c:pt idx="2160">
                  <c:v>56.667999999999999</c:v>
                </c:pt>
                <c:pt idx="2161">
                  <c:v>56.667999999999999</c:v>
                </c:pt>
                <c:pt idx="2162">
                  <c:v>56.63</c:v>
                </c:pt>
                <c:pt idx="2163">
                  <c:v>56.63</c:v>
                </c:pt>
                <c:pt idx="2164">
                  <c:v>56.593000000000004</c:v>
                </c:pt>
                <c:pt idx="2165">
                  <c:v>56.593000000000004</c:v>
                </c:pt>
                <c:pt idx="2166">
                  <c:v>56.593000000000004</c:v>
                </c:pt>
                <c:pt idx="2167">
                  <c:v>56.555</c:v>
                </c:pt>
                <c:pt idx="2168">
                  <c:v>56.555</c:v>
                </c:pt>
                <c:pt idx="2169">
                  <c:v>56.515999999999998</c:v>
                </c:pt>
                <c:pt idx="2170">
                  <c:v>56.515999999999998</c:v>
                </c:pt>
                <c:pt idx="2171">
                  <c:v>56.478000000000002</c:v>
                </c:pt>
                <c:pt idx="2172">
                  <c:v>56.478000000000002</c:v>
                </c:pt>
                <c:pt idx="2173">
                  <c:v>56.44</c:v>
                </c:pt>
                <c:pt idx="2174">
                  <c:v>56.44</c:v>
                </c:pt>
                <c:pt idx="2175">
                  <c:v>56.402000000000001</c:v>
                </c:pt>
                <c:pt idx="2176">
                  <c:v>56.402000000000001</c:v>
                </c:pt>
                <c:pt idx="2177">
                  <c:v>56.326000000000001</c:v>
                </c:pt>
                <c:pt idx="2178">
                  <c:v>56.326000000000001</c:v>
                </c:pt>
                <c:pt idx="2179">
                  <c:v>56.326000000000001</c:v>
                </c:pt>
                <c:pt idx="2180">
                  <c:v>56.287999999999997</c:v>
                </c:pt>
                <c:pt idx="2181">
                  <c:v>56.287999999999997</c:v>
                </c:pt>
                <c:pt idx="2182">
                  <c:v>56.25</c:v>
                </c:pt>
                <c:pt idx="2183">
                  <c:v>56.25</c:v>
                </c:pt>
                <c:pt idx="2184">
                  <c:v>56.173999999999999</c:v>
                </c:pt>
                <c:pt idx="2185">
                  <c:v>56.173999999999999</c:v>
                </c:pt>
                <c:pt idx="2186">
                  <c:v>56.097999999999999</c:v>
                </c:pt>
                <c:pt idx="2187">
                  <c:v>56.097999999999999</c:v>
                </c:pt>
                <c:pt idx="2188">
                  <c:v>56.097999999999999</c:v>
                </c:pt>
                <c:pt idx="2189">
                  <c:v>56.021999999999998</c:v>
                </c:pt>
                <c:pt idx="2190">
                  <c:v>56.021999999999998</c:v>
                </c:pt>
                <c:pt idx="2191">
                  <c:v>55.945999999999998</c:v>
                </c:pt>
                <c:pt idx="2192">
                  <c:v>55.945999999999998</c:v>
                </c:pt>
                <c:pt idx="2193">
                  <c:v>55.87</c:v>
                </c:pt>
                <c:pt idx="2194">
                  <c:v>55.87</c:v>
                </c:pt>
                <c:pt idx="2195">
                  <c:v>55.756</c:v>
                </c:pt>
                <c:pt idx="2196">
                  <c:v>55.756</c:v>
                </c:pt>
                <c:pt idx="2197">
                  <c:v>55.68</c:v>
                </c:pt>
                <c:pt idx="2198">
                  <c:v>55.68</c:v>
                </c:pt>
                <c:pt idx="2199">
                  <c:v>55.603999999999999</c:v>
                </c:pt>
                <c:pt idx="2200">
                  <c:v>55.603999999999999</c:v>
                </c:pt>
                <c:pt idx="2201">
                  <c:v>55.564999999999998</c:v>
                </c:pt>
                <c:pt idx="2202">
                  <c:v>55.564999999999998</c:v>
                </c:pt>
                <c:pt idx="2203">
                  <c:v>55.488999999999997</c:v>
                </c:pt>
                <c:pt idx="2204">
                  <c:v>55.488999999999997</c:v>
                </c:pt>
                <c:pt idx="2205">
                  <c:v>55.412999999999997</c:v>
                </c:pt>
                <c:pt idx="2206">
                  <c:v>55.412999999999997</c:v>
                </c:pt>
                <c:pt idx="2207">
                  <c:v>55.298999999999999</c:v>
                </c:pt>
                <c:pt idx="2208">
                  <c:v>55.298999999999999</c:v>
                </c:pt>
                <c:pt idx="2209">
                  <c:v>55.261000000000003</c:v>
                </c:pt>
                <c:pt idx="2210">
                  <c:v>55.261000000000003</c:v>
                </c:pt>
                <c:pt idx="2211">
                  <c:v>55.261000000000003</c:v>
                </c:pt>
                <c:pt idx="2212">
                  <c:v>55.222999999999999</c:v>
                </c:pt>
                <c:pt idx="2213">
                  <c:v>55.222999999999999</c:v>
                </c:pt>
                <c:pt idx="2214">
                  <c:v>55.185000000000002</c:v>
                </c:pt>
                <c:pt idx="2215">
                  <c:v>55.185000000000002</c:v>
                </c:pt>
                <c:pt idx="2216">
                  <c:v>55.146999999999998</c:v>
                </c:pt>
                <c:pt idx="2217">
                  <c:v>55.146999999999998</c:v>
                </c:pt>
                <c:pt idx="2218">
                  <c:v>55.109000000000002</c:v>
                </c:pt>
                <c:pt idx="2219">
                  <c:v>55.109000000000002</c:v>
                </c:pt>
                <c:pt idx="2220">
                  <c:v>55.070999999999998</c:v>
                </c:pt>
                <c:pt idx="2221">
                  <c:v>55.070999999999998</c:v>
                </c:pt>
                <c:pt idx="2222">
                  <c:v>55.070999999999998</c:v>
                </c:pt>
                <c:pt idx="2223">
                  <c:v>55.031999999999996</c:v>
                </c:pt>
                <c:pt idx="2224">
                  <c:v>55.031999999999996</c:v>
                </c:pt>
                <c:pt idx="2225">
                  <c:v>54.994</c:v>
                </c:pt>
                <c:pt idx="2226">
                  <c:v>54.994</c:v>
                </c:pt>
                <c:pt idx="2227">
                  <c:v>54.956000000000003</c:v>
                </c:pt>
                <c:pt idx="2228">
                  <c:v>54.956000000000003</c:v>
                </c:pt>
                <c:pt idx="2229">
                  <c:v>54.917999999999999</c:v>
                </c:pt>
                <c:pt idx="2230">
                  <c:v>54.917999999999999</c:v>
                </c:pt>
                <c:pt idx="2231">
                  <c:v>54.88</c:v>
                </c:pt>
                <c:pt idx="2232">
                  <c:v>54.88</c:v>
                </c:pt>
                <c:pt idx="2233">
                  <c:v>54.841999999999999</c:v>
                </c:pt>
                <c:pt idx="2234">
                  <c:v>54.841999999999999</c:v>
                </c:pt>
                <c:pt idx="2235">
                  <c:v>54.765999999999998</c:v>
                </c:pt>
                <c:pt idx="2236">
                  <c:v>54.765999999999998</c:v>
                </c:pt>
                <c:pt idx="2237">
                  <c:v>54.728000000000002</c:v>
                </c:pt>
                <c:pt idx="2238">
                  <c:v>54.728000000000002</c:v>
                </c:pt>
                <c:pt idx="2239">
                  <c:v>54.651000000000003</c:v>
                </c:pt>
                <c:pt idx="2240">
                  <c:v>54.651000000000003</c:v>
                </c:pt>
                <c:pt idx="2241">
                  <c:v>54.575000000000003</c:v>
                </c:pt>
                <c:pt idx="2242">
                  <c:v>54.575000000000003</c:v>
                </c:pt>
                <c:pt idx="2243">
                  <c:v>54.536999999999999</c:v>
                </c:pt>
                <c:pt idx="2244">
                  <c:v>54.536999999999999</c:v>
                </c:pt>
                <c:pt idx="2245">
                  <c:v>54.499000000000002</c:v>
                </c:pt>
                <c:pt idx="2246">
                  <c:v>54.499000000000002</c:v>
                </c:pt>
                <c:pt idx="2247">
                  <c:v>54.460999999999999</c:v>
                </c:pt>
                <c:pt idx="2248">
                  <c:v>54.460999999999999</c:v>
                </c:pt>
                <c:pt idx="2249">
                  <c:v>54.384999999999998</c:v>
                </c:pt>
                <c:pt idx="2250">
                  <c:v>54.384999999999998</c:v>
                </c:pt>
                <c:pt idx="2251">
                  <c:v>54.345999999999997</c:v>
                </c:pt>
                <c:pt idx="2252">
                  <c:v>54.345999999999997</c:v>
                </c:pt>
                <c:pt idx="2253">
                  <c:v>54.308</c:v>
                </c:pt>
                <c:pt idx="2254">
                  <c:v>54.308</c:v>
                </c:pt>
                <c:pt idx="2255">
                  <c:v>54.231999999999999</c:v>
                </c:pt>
                <c:pt idx="2256">
                  <c:v>54.231999999999999</c:v>
                </c:pt>
                <c:pt idx="2257">
                  <c:v>54.194000000000003</c:v>
                </c:pt>
                <c:pt idx="2258">
                  <c:v>54.194000000000003</c:v>
                </c:pt>
                <c:pt idx="2259">
                  <c:v>54.155999999999999</c:v>
                </c:pt>
                <c:pt idx="2260">
                  <c:v>54.155999999999999</c:v>
                </c:pt>
                <c:pt idx="2261">
                  <c:v>54.08</c:v>
                </c:pt>
                <c:pt idx="2262">
                  <c:v>54.08</c:v>
                </c:pt>
                <c:pt idx="2263">
                  <c:v>54.003</c:v>
                </c:pt>
                <c:pt idx="2264">
                  <c:v>54.003</c:v>
                </c:pt>
                <c:pt idx="2265">
                  <c:v>53.965000000000003</c:v>
                </c:pt>
                <c:pt idx="2266">
                  <c:v>53.965000000000003</c:v>
                </c:pt>
                <c:pt idx="2267">
                  <c:v>53.965000000000003</c:v>
                </c:pt>
                <c:pt idx="2268">
                  <c:v>53.850999999999999</c:v>
                </c:pt>
                <c:pt idx="2269">
                  <c:v>53.850999999999999</c:v>
                </c:pt>
                <c:pt idx="2270">
                  <c:v>53.813000000000002</c:v>
                </c:pt>
                <c:pt idx="2271">
                  <c:v>53.813000000000002</c:v>
                </c:pt>
                <c:pt idx="2272">
                  <c:v>53.774999999999999</c:v>
                </c:pt>
                <c:pt idx="2273">
                  <c:v>53.774999999999999</c:v>
                </c:pt>
                <c:pt idx="2274">
                  <c:v>53.737000000000002</c:v>
                </c:pt>
                <c:pt idx="2275">
                  <c:v>53.737000000000002</c:v>
                </c:pt>
                <c:pt idx="2276">
                  <c:v>53.66</c:v>
                </c:pt>
                <c:pt idx="2277">
                  <c:v>53.66</c:v>
                </c:pt>
                <c:pt idx="2278">
                  <c:v>53.584000000000003</c:v>
                </c:pt>
                <c:pt idx="2279">
                  <c:v>53.584000000000003</c:v>
                </c:pt>
                <c:pt idx="2280">
                  <c:v>53.47</c:v>
                </c:pt>
                <c:pt idx="2281">
                  <c:v>53.47</c:v>
                </c:pt>
                <c:pt idx="2282">
                  <c:v>53.430999999999997</c:v>
                </c:pt>
                <c:pt idx="2283">
                  <c:v>53.430999999999997</c:v>
                </c:pt>
                <c:pt idx="2284">
                  <c:v>53.393000000000001</c:v>
                </c:pt>
                <c:pt idx="2285">
                  <c:v>53.393000000000001</c:v>
                </c:pt>
                <c:pt idx="2286">
                  <c:v>53.393000000000001</c:v>
                </c:pt>
                <c:pt idx="2287">
                  <c:v>53.279000000000003</c:v>
                </c:pt>
                <c:pt idx="2288">
                  <c:v>53.279000000000003</c:v>
                </c:pt>
                <c:pt idx="2289">
                  <c:v>53.164000000000001</c:v>
                </c:pt>
                <c:pt idx="2290">
                  <c:v>53.164000000000001</c:v>
                </c:pt>
                <c:pt idx="2291">
                  <c:v>53.125999999999998</c:v>
                </c:pt>
                <c:pt idx="2292">
                  <c:v>53.125999999999998</c:v>
                </c:pt>
                <c:pt idx="2293">
                  <c:v>53.088000000000001</c:v>
                </c:pt>
                <c:pt idx="2294">
                  <c:v>53.088000000000001</c:v>
                </c:pt>
                <c:pt idx="2295">
                  <c:v>52.972999999999999</c:v>
                </c:pt>
                <c:pt idx="2296">
                  <c:v>52.972999999999999</c:v>
                </c:pt>
                <c:pt idx="2297">
                  <c:v>52.859000000000002</c:v>
                </c:pt>
                <c:pt idx="2298">
                  <c:v>52.859000000000002</c:v>
                </c:pt>
                <c:pt idx="2299">
                  <c:v>52.820999999999998</c:v>
                </c:pt>
                <c:pt idx="2300">
                  <c:v>52.820999999999998</c:v>
                </c:pt>
                <c:pt idx="2301">
                  <c:v>52.783000000000001</c:v>
                </c:pt>
                <c:pt idx="2302">
                  <c:v>52.783000000000001</c:v>
                </c:pt>
                <c:pt idx="2303">
                  <c:v>52.744</c:v>
                </c:pt>
                <c:pt idx="2304">
                  <c:v>52.744</c:v>
                </c:pt>
                <c:pt idx="2305">
                  <c:v>52.706000000000003</c:v>
                </c:pt>
                <c:pt idx="2306">
                  <c:v>52.706000000000003</c:v>
                </c:pt>
                <c:pt idx="2307">
                  <c:v>52.667999999999999</c:v>
                </c:pt>
                <c:pt idx="2308">
                  <c:v>52.667999999999999</c:v>
                </c:pt>
                <c:pt idx="2309">
                  <c:v>52.63</c:v>
                </c:pt>
                <c:pt idx="2310">
                  <c:v>52.63</c:v>
                </c:pt>
                <c:pt idx="2311">
                  <c:v>52.591999999999999</c:v>
                </c:pt>
                <c:pt idx="2312">
                  <c:v>52.591999999999999</c:v>
                </c:pt>
                <c:pt idx="2313">
                  <c:v>52.476999999999997</c:v>
                </c:pt>
                <c:pt idx="2314">
                  <c:v>52.476999999999997</c:v>
                </c:pt>
                <c:pt idx="2315">
                  <c:v>52.363</c:v>
                </c:pt>
                <c:pt idx="2316">
                  <c:v>52.363</c:v>
                </c:pt>
                <c:pt idx="2317">
                  <c:v>52.325000000000003</c:v>
                </c:pt>
                <c:pt idx="2318">
                  <c:v>52.325000000000003</c:v>
                </c:pt>
                <c:pt idx="2319">
                  <c:v>52.286000000000001</c:v>
                </c:pt>
                <c:pt idx="2320">
                  <c:v>52.286000000000001</c:v>
                </c:pt>
                <c:pt idx="2321">
                  <c:v>52.247999999999998</c:v>
                </c:pt>
                <c:pt idx="2322">
                  <c:v>52.247999999999998</c:v>
                </c:pt>
                <c:pt idx="2323">
                  <c:v>52.247999999999998</c:v>
                </c:pt>
                <c:pt idx="2324">
                  <c:v>52.134</c:v>
                </c:pt>
                <c:pt idx="2325">
                  <c:v>52.134</c:v>
                </c:pt>
                <c:pt idx="2326">
                  <c:v>52.057000000000002</c:v>
                </c:pt>
                <c:pt idx="2327">
                  <c:v>52.057000000000002</c:v>
                </c:pt>
                <c:pt idx="2328">
                  <c:v>52.018999999999998</c:v>
                </c:pt>
                <c:pt idx="2329">
                  <c:v>52.018999999999998</c:v>
                </c:pt>
                <c:pt idx="2330">
                  <c:v>51.905000000000001</c:v>
                </c:pt>
                <c:pt idx="2331">
                  <c:v>51.905000000000001</c:v>
                </c:pt>
                <c:pt idx="2332">
                  <c:v>51.866</c:v>
                </c:pt>
                <c:pt idx="2333">
                  <c:v>51.866</c:v>
                </c:pt>
                <c:pt idx="2334">
                  <c:v>51.79</c:v>
                </c:pt>
                <c:pt idx="2335">
                  <c:v>51.79</c:v>
                </c:pt>
                <c:pt idx="2336">
                  <c:v>51.674999999999997</c:v>
                </c:pt>
                <c:pt idx="2337">
                  <c:v>51.674999999999997</c:v>
                </c:pt>
                <c:pt idx="2338">
                  <c:v>51.637</c:v>
                </c:pt>
                <c:pt idx="2339">
                  <c:v>51.637</c:v>
                </c:pt>
                <c:pt idx="2340">
                  <c:v>51.598999999999997</c:v>
                </c:pt>
                <c:pt idx="2341">
                  <c:v>51.598999999999997</c:v>
                </c:pt>
                <c:pt idx="2342">
                  <c:v>51.561</c:v>
                </c:pt>
                <c:pt idx="2343">
                  <c:v>51.561</c:v>
                </c:pt>
                <c:pt idx="2344">
                  <c:v>51.523000000000003</c:v>
                </c:pt>
                <c:pt idx="2345">
                  <c:v>51.523000000000003</c:v>
                </c:pt>
                <c:pt idx="2346">
                  <c:v>51.484000000000002</c:v>
                </c:pt>
                <c:pt idx="2347">
                  <c:v>51.484000000000002</c:v>
                </c:pt>
                <c:pt idx="2348">
                  <c:v>51.37</c:v>
                </c:pt>
                <c:pt idx="2349">
                  <c:v>51.37</c:v>
                </c:pt>
                <c:pt idx="2350">
                  <c:v>51.37</c:v>
                </c:pt>
                <c:pt idx="2351">
                  <c:v>51.292999999999999</c:v>
                </c:pt>
                <c:pt idx="2352">
                  <c:v>51.292999999999999</c:v>
                </c:pt>
                <c:pt idx="2353">
                  <c:v>51.216999999999999</c:v>
                </c:pt>
                <c:pt idx="2354">
                  <c:v>51.216999999999999</c:v>
                </c:pt>
                <c:pt idx="2355">
                  <c:v>51.179000000000002</c:v>
                </c:pt>
                <c:pt idx="2356">
                  <c:v>51.179000000000002</c:v>
                </c:pt>
                <c:pt idx="2357">
                  <c:v>51.140999999999998</c:v>
                </c:pt>
                <c:pt idx="2358">
                  <c:v>51.140999999999998</c:v>
                </c:pt>
                <c:pt idx="2359">
                  <c:v>51.064</c:v>
                </c:pt>
                <c:pt idx="2360">
                  <c:v>51.064</c:v>
                </c:pt>
                <c:pt idx="2361">
                  <c:v>51.026000000000003</c:v>
                </c:pt>
                <c:pt idx="2362">
                  <c:v>51.026000000000003</c:v>
                </c:pt>
                <c:pt idx="2363">
                  <c:v>50.988</c:v>
                </c:pt>
                <c:pt idx="2364">
                  <c:v>50.988</c:v>
                </c:pt>
                <c:pt idx="2365">
                  <c:v>50.948999999999998</c:v>
                </c:pt>
                <c:pt idx="2366">
                  <c:v>50.948999999999998</c:v>
                </c:pt>
                <c:pt idx="2367">
                  <c:v>50.911000000000001</c:v>
                </c:pt>
                <c:pt idx="2368">
                  <c:v>50.911000000000001</c:v>
                </c:pt>
                <c:pt idx="2369">
                  <c:v>50.872999999999998</c:v>
                </c:pt>
                <c:pt idx="2370">
                  <c:v>50.872999999999998</c:v>
                </c:pt>
                <c:pt idx="2371">
                  <c:v>50.835000000000001</c:v>
                </c:pt>
                <c:pt idx="2372">
                  <c:v>50.835000000000001</c:v>
                </c:pt>
                <c:pt idx="2373">
                  <c:v>50.835000000000001</c:v>
                </c:pt>
                <c:pt idx="2374">
                  <c:v>50.796999999999997</c:v>
                </c:pt>
                <c:pt idx="2375">
                  <c:v>50.796999999999997</c:v>
                </c:pt>
                <c:pt idx="2376">
                  <c:v>50.758000000000003</c:v>
                </c:pt>
                <c:pt idx="2377">
                  <c:v>50.758000000000003</c:v>
                </c:pt>
                <c:pt idx="2378">
                  <c:v>50.682000000000002</c:v>
                </c:pt>
                <c:pt idx="2379">
                  <c:v>50.682000000000002</c:v>
                </c:pt>
                <c:pt idx="2380">
                  <c:v>50.604999999999997</c:v>
                </c:pt>
                <c:pt idx="2381">
                  <c:v>50.604999999999997</c:v>
                </c:pt>
                <c:pt idx="2382">
                  <c:v>50.567</c:v>
                </c:pt>
                <c:pt idx="2383">
                  <c:v>50.567</c:v>
                </c:pt>
                <c:pt idx="2384">
                  <c:v>50.529000000000003</c:v>
                </c:pt>
                <c:pt idx="2385">
                  <c:v>50.529000000000003</c:v>
                </c:pt>
                <c:pt idx="2386">
                  <c:v>50.451999999999998</c:v>
                </c:pt>
                <c:pt idx="2387">
                  <c:v>50.451999999999998</c:v>
                </c:pt>
                <c:pt idx="2388">
                  <c:v>50.414000000000001</c:v>
                </c:pt>
                <c:pt idx="2389">
                  <c:v>50.414000000000001</c:v>
                </c:pt>
                <c:pt idx="2390">
                  <c:v>50.414000000000001</c:v>
                </c:pt>
                <c:pt idx="2391">
                  <c:v>50.414000000000001</c:v>
                </c:pt>
                <c:pt idx="2392">
                  <c:v>50.375999999999998</c:v>
                </c:pt>
                <c:pt idx="2393">
                  <c:v>50.375999999999998</c:v>
                </c:pt>
                <c:pt idx="2394">
                  <c:v>50.298999999999999</c:v>
                </c:pt>
                <c:pt idx="2395">
                  <c:v>50.298999999999999</c:v>
                </c:pt>
                <c:pt idx="2396">
                  <c:v>50.261000000000003</c:v>
                </c:pt>
                <c:pt idx="2397">
                  <c:v>50.261000000000003</c:v>
                </c:pt>
                <c:pt idx="2398">
                  <c:v>50.222000000000001</c:v>
                </c:pt>
                <c:pt idx="2399">
                  <c:v>50.222000000000001</c:v>
                </c:pt>
                <c:pt idx="2400">
                  <c:v>50.146000000000001</c:v>
                </c:pt>
                <c:pt idx="2401">
                  <c:v>50.146000000000001</c:v>
                </c:pt>
                <c:pt idx="2402">
                  <c:v>50.107999999999997</c:v>
                </c:pt>
                <c:pt idx="2403">
                  <c:v>50.107999999999997</c:v>
                </c:pt>
                <c:pt idx="2404">
                  <c:v>50.069000000000003</c:v>
                </c:pt>
                <c:pt idx="2405">
                  <c:v>50.069000000000003</c:v>
                </c:pt>
                <c:pt idx="2406">
                  <c:v>50.030999999999999</c:v>
                </c:pt>
                <c:pt idx="2407">
                  <c:v>50.030999999999999</c:v>
                </c:pt>
                <c:pt idx="2408">
                  <c:v>49.993000000000002</c:v>
                </c:pt>
                <c:pt idx="2409">
                  <c:v>49.993000000000002</c:v>
                </c:pt>
                <c:pt idx="2410">
                  <c:v>49.954000000000001</c:v>
                </c:pt>
                <c:pt idx="2411">
                  <c:v>49.954000000000001</c:v>
                </c:pt>
                <c:pt idx="2412">
                  <c:v>49.915999999999997</c:v>
                </c:pt>
                <c:pt idx="2413">
                  <c:v>49.915999999999997</c:v>
                </c:pt>
                <c:pt idx="2414">
                  <c:v>49.878</c:v>
                </c:pt>
                <c:pt idx="2415">
                  <c:v>49.878</c:v>
                </c:pt>
                <c:pt idx="2416">
                  <c:v>49.838999999999999</c:v>
                </c:pt>
                <c:pt idx="2417">
                  <c:v>49.838999999999999</c:v>
                </c:pt>
                <c:pt idx="2418">
                  <c:v>49.801000000000002</c:v>
                </c:pt>
                <c:pt idx="2419">
                  <c:v>49.801000000000002</c:v>
                </c:pt>
                <c:pt idx="2420">
                  <c:v>49.762999999999998</c:v>
                </c:pt>
                <c:pt idx="2421">
                  <c:v>49.762999999999998</c:v>
                </c:pt>
                <c:pt idx="2422">
                  <c:v>49.686</c:v>
                </c:pt>
                <c:pt idx="2423">
                  <c:v>49.686</c:v>
                </c:pt>
                <c:pt idx="2424">
                  <c:v>49.648000000000003</c:v>
                </c:pt>
                <c:pt idx="2425">
                  <c:v>49.648000000000003</c:v>
                </c:pt>
                <c:pt idx="2426">
                  <c:v>49.648000000000003</c:v>
                </c:pt>
                <c:pt idx="2427">
                  <c:v>49.609000000000002</c:v>
                </c:pt>
                <c:pt idx="2428">
                  <c:v>49.609000000000002</c:v>
                </c:pt>
                <c:pt idx="2429">
                  <c:v>49.570999999999998</c:v>
                </c:pt>
                <c:pt idx="2430">
                  <c:v>49.570999999999998</c:v>
                </c:pt>
                <c:pt idx="2431">
                  <c:v>49.533000000000001</c:v>
                </c:pt>
                <c:pt idx="2432">
                  <c:v>49.533000000000001</c:v>
                </c:pt>
                <c:pt idx="2433">
                  <c:v>49.456000000000003</c:v>
                </c:pt>
                <c:pt idx="2434">
                  <c:v>49.456000000000003</c:v>
                </c:pt>
                <c:pt idx="2435">
                  <c:v>49.417999999999999</c:v>
                </c:pt>
                <c:pt idx="2436">
                  <c:v>49.417999999999999</c:v>
                </c:pt>
                <c:pt idx="2437">
                  <c:v>49.417999999999999</c:v>
                </c:pt>
                <c:pt idx="2438">
                  <c:v>49.378999999999998</c:v>
                </c:pt>
                <c:pt idx="2439">
                  <c:v>49.378999999999998</c:v>
                </c:pt>
                <c:pt idx="2440">
                  <c:v>49.378999999999998</c:v>
                </c:pt>
                <c:pt idx="2441">
                  <c:v>49.341000000000001</c:v>
                </c:pt>
                <c:pt idx="2442">
                  <c:v>49.341000000000001</c:v>
                </c:pt>
                <c:pt idx="2443">
                  <c:v>49.264000000000003</c:v>
                </c:pt>
                <c:pt idx="2444">
                  <c:v>49.264000000000003</c:v>
                </c:pt>
                <c:pt idx="2445">
                  <c:v>49.186999999999998</c:v>
                </c:pt>
                <c:pt idx="2446">
                  <c:v>49.186999999999998</c:v>
                </c:pt>
                <c:pt idx="2447">
                  <c:v>49.149000000000001</c:v>
                </c:pt>
                <c:pt idx="2448">
                  <c:v>49.149000000000001</c:v>
                </c:pt>
                <c:pt idx="2449">
                  <c:v>49.072000000000003</c:v>
                </c:pt>
                <c:pt idx="2450">
                  <c:v>49.072000000000003</c:v>
                </c:pt>
                <c:pt idx="2451">
                  <c:v>49.072000000000003</c:v>
                </c:pt>
                <c:pt idx="2452">
                  <c:v>48.994999999999997</c:v>
                </c:pt>
                <c:pt idx="2453">
                  <c:v>48.994999999999997</c:v>
                </c:pt>
                <c:pt idx="2454">
                  <c:v>48.957000000000001</c:v>
                </c:pt>
                <c:pt idx="2455">
                  <c:v>48.957000000000001</c:v>
                </c:pt>
                <c:pt idx="2456">
                  <c:v>48.957000000000001</c:v>
                </c:pt>
                <c:pt idx="2457">
                  <c:v>48.918999999999997</c:v>
                </c:pt>
                <c:pt idx="2458">
                  <c:v>48.918999999999997</c:v>
                </c:pt>
                <c:pt idx="2459">
                  <c:v>48.88</c:v>
                </c:pt>
                <c:pt idx="2460">
                  <c:v>48.88</c:v>
                </c:pt>
                <c:pt idx="2461">
                  <c:v>48.841999999999999</c:v>
                </c:pt>
                <c:pt idx="2462">
                  <c:v>48.841999999999999</c:v>
                </c:pt>
                <c:pt idx="2463">
                  <c:v>48.802999999999997</c:v>
                </c:pt>
                <c:pt idx="2464">
                  <c:v>48.802999999999997</c:v>
                </c:pt>
                <c:pt idx="2465">
                  <c:v>48.802999999999997</c:v>
                </c:pt>
                <c:pt idx="2466">
                  <c:v>48.725999999999999</c:v>
                </c:pt>
                <c:pt idx="2467">
                  <c:v>48.725999999999999</c:v>
                </c:pt>
                <c:pt idx="2468">
                  <c:v>48.688000000000002</c:v>
                </c:pt>
                <c:pt idx="2469">
                  <c:v>48.688000000000002</c:v>
                </c:pt>
                <c:pt idx="2470">
                  <c:v>48.688000000000002</c:v>
                </c:pt>
                <c:pt idx="2471">
                  <c:v>48.688000000000002</c:v>
                </c:pt>
                <c:pt idx="2472">
                  <c:v>48.610999999999997</c:v>
                </c:pt>
                <c:pt idx="2473">
                  <c:v>48.610999999999997</c:v>
                </c:pt>
                <c:pt idx="2474">
                  <c:v>48.572000000000003</c:v>
                </c:pt>
                <c:pt idx="2475">
                  <c:v>48.572000000000003</c:v>
                </c:pt>
                <c:pt idx="2476">
                  <c:v>48.533000000000001</c:v>
                </c:pt>
                <c:pt idx="2477">
                  <c:v>48.533000000000001</c:v>
                </c:pt>
                <c:pt idx="2478">
                  <c:v>48.533000000000001</c:v>
                </c:pt>
                <c:pt idx="2479">
                  <c:v>48.533000000000001</c:v>
                </c:pt>
                <c:pt idx="2480">
                  <c:v>48.494999999999997</c:v>
                </c:pt>
                <c:pt idx="2481">
                  <c:v>48.494999999999997</c:v>
                </c:pt>
                <c:pt idx="2482">
                  <c:v>48.456000000000003</c:v>
                </c:pt>
                <c:pt idx="2483">
                  <c:v>48.456000000000003</c:v>
                </c:pt>
                <c:pt idx="2484">
                  <c:v>48.378999999999998</c:v>
                </c:pt>
                <c:pt idx="2485">
                  <c:v>48.378999999999998</c:v>
                </c:pt>
                <c:pt idx="2486">
                  <c:v>48.378999999999998</c:v>
                </c:pt>
                <c:pt idx="2487">
                  <c:v>48.34</c:v>
                </c:pt>
                <c:pt idx="2488">
                  <c:v>48.34</c:v>
                </c:pt>
                <c:pt idx="2489">
                  <c:v>48.34</c:v>
                </c:pt>
                <c:pt idx="2490">
                  <c:v>48.302</c:v>
                </c:pt>
                <c:pt idx="2491">
                  <c:v>48.302</c:v>
                </c:pt>
                <c:pt idx="2492">
                  <c:v>48.302</c:v>
                </c:pt>
                <c:pt idx="2493">
                  <c:v>48.302</c:v>
                </c:pt>
                <c:pt idx="2494">
                  <c:v>48.302</c:v>
                </c:pt>
                <c:pt idx="2495">
                  <c:v>48.262999999999998</c:v>
                </c:pt>
                <c:pt idx="2496">
                  <c:v>48.262999999999998</c:v>
                </c:pt>
                <c:pt idx="2497">
                  <c:v>48.223999999999997</c:v>
                </c:pt>
                <c:pt idx="2498">
                  <c:v>48.223999999999997</c:v>
                </c:pt>
                <c:pt idx="2499">
                  <c:v>48.223999999999997</c:v>
                </c:pt>
                <c:pt idx="2500">
                  <c:v>48.223999999999997</c:v>
                </c:pt>
                <c:pt idx="2501">
                  <c:v>48.223999999999997</c:v>
                </c:pt>
                <c:pt idx="2502">
                  <c:v>48.185000000000002</c:v>
                </c:pt>
                <c:pt idx="2503">
                  <c:v>48.185000000000002</c:v>
                </c:pt>
                <c:pt idx="2504">
                  <c:v>48.185000000000002</c:v>
                </c:pt>
                <c:pt idx="2505">
                  <c:v>48.185000000000002</c:v>
                </c:pt>
                <c:pt idx="2506">
                  <c:v>48.185000000000002</c:v>
                </c:pt>
                <c:pt idx="2507">
                  <c:v>48.185000000000002</c:v>
                </c:pt>
                <c:pt idx="2508">
                  <c:v>48.185000000000002</c:v>
                </c:pt>
                <c:pt idx="2509">
                  <c:v>48.146000000000001</c:v>
                </c:pt>
                <c:pt idx="2510">
                  <c:v>48.146000000000001</c:v>
                </c:pt>
                <c:pt idx="2511">
                  <c:v>48.146000000000001</c:v>
                </c:pt>
                <c:pt idx="2512">
                  <c:v>48.106000000000002</c:v>
                </c:pt>
                <c:pt idx="2513">
                  <c:v>48.106000000000002</c:v>
                </c:pt>
                <c:pt idx="2514">
                  <c:v>48.106000000000002</c:v>
                </c:pt>
                <c:pt idx="2515">
                  <c:v>48.106000000000002</c:v>
                </c:pt>
                <c:pt idx="2516">
                  <c:v>48.106000000000002</c:v>
                </c:pt>
                <c:pt idx="2517">
                  <c:v>48.067</c:v>
                </c:pt>
                <c:pt idx="2518">
                  <c:v>48.067</c:v>
                </c:pt>
                <c:pt idx="2519">
                  <c:v>48.067</c:v>
                </c:pt>
                <c:pt idx="2520">
                  <c:v>48.067</c:v>
                </c:pt>
                <c:pt idx="2521">
                  <c:v>48.067</c:v>
                </c:pt>
                <c:pt idx="2522">
                  <c:v>48.067</c:v>
                </c:pt>
                <c:pt idx="2523">
                  <c:v>48.067</c:v>
                </c:pt>
                <c:pt idx="2524">
                  <c:v>48.067</c:v>
                </c:pt>
                <c:pt idx="2525">
                  <c:v>47.987000000000002</c:v>
                </c:pt>
                <c:pt idx="2526">
                  <c:v>47.987000000000002</c:v>
                </c:pt>
                <c:pt idx="2527">
                  <c:v>47.987000000000002</c:v>
                </c:pt>
                <c:pt idx="2528">
                  <c:v>47.987000000000002</c:v>
                </c:pt>
                <c:pt idx="2529">
                  <c:v>47.987000000000002</c:v>
                </c:pt>
                <c:pt idx="2530">
                  <c:v>47.987000000000002</c:v>
                </c:pt>
                <c:pt idx="2531">
                  <c:v>47.945999999999998</c:v>
                </c:pt>
                <c:pt idx="2532">
                  <c:v>47.945999999999998</c:v>
                </c:pt>
                <c:pt idx="2533">
                  <c:v>47.945999999999998</c:v>
                </c:pt>
                <c:pt idx="2534">
                  <c:v>47.823999999999998</c:v>
                </c:pt>
                <c:pt idx="2535">
                  <c:v>47.823999999999998</c:v>
                </c:pt>
                <c:pt idx="2536">
                  <c:v>47.823999999999998</c:v>
                </c:pt>
                <c:pt idx="2537">
                  <c:v>47.783000000000001</c:v>
                </c:pt>
                <c:pt idx="2538">
                  <c:v>47.783000000000001</c:v>
                </c:pt>
                <c:pt idx="2539">
                  <c:v>47.783000000000001</c:v>
                </c:pt>
                <c:pt idx="2540">
                  <c:v>47.741</c:v>
                </c:pt>
                <c:pt idx="2541">
                  <c:v>47.741</c:v>
                </c:pt>
                <c:pt idx="2542">
                  <c:v>47.741</c:v>
                </c:pt>
                <c:pt idx="2543">
                  <c:v>47.698999999999998</c:v>
                </c:pt>
                <c:pt idx="2544">
                  <c:v>47.698999999999998</c:v>
                </c:pt>
                <c:pt idx="2545">
                  <c:v>47.698999999999998</c:v>
                </c:pt>
                <c:pt idx="2546">
                  <c:v>47.656999999999996</c:v>
                </c:pt>
                <c:pt idx="2547">
                  <c:v>47.656999999999996</c:v>
                </c:pt>
                <c:pt idx="2548">
                  <c:v>47.656999999999996</c:v>
                </c:pt>
                <c:pt idx="2549">
                  <c:v>47.615000000000002</c:v>
                </c:pt>
                <c:pt idx="2550">
                  <c:v>47.615000000000002</c:v>
                </c:pt>
                <c:pt idx="2551">
                  <c:v>47.615000000000002</c:v>
                </c:pt>
                <c:pt idx="2552">
                  <c:v>47.573</c:v>
                </c:pt>
                <c:pt idx="2553">
                  <c:v>47.573</c:v>
                </c:pt>
                <c:pt idx="2554">
                  <c:v>47.573</c:v>
                </c:pt>
                <c:pt idx="2555">
                  <c:v>47.53</c:v>
                </c:pt>
                <c:pt idx="2556">
                  <c:v>47.53</c:v>
                </c:pt>
                <c:pt idx="2557">
                  <c:v>47.53</c:v>
                </c:pt>
                <c:pt idx="2558">
                  <c:v>47.53</c:v>
                </c:pt>
                <c:pt idx="2559">
                  <c:v>47.485999999999997</c:v>
                </c:pt>
                <c:pt idx="2560">
                  <c:v>47.485999999999997</c:v>
                </c:pt>
                <c:pt idx="2561">
                  <c:v>47.485999999999997</c:v>
                </c:pt>
                <c:pt idx="2562">
                  <c:v>47.442999999999998</c:v>
                </c:pt>
                <c:pt idx="2563">
                  <c:v>47.442999999999998</c:v>
                </c:pt>
                <c:pt idx="2564">
                  <c:v>47.442999999999998</c:v>
                </c:pt>
                <c:pt idx="2565">
                  <c:v>47.442999999999998</c:v>
                </c:pt>
                <c:pt idx="2566">
                  <c:v>47.442999999999998</c:v>
                </c:pt>
                <c:pt idx="2567">
                  <c:v>47.354999999999997</c:v>
                </c:pt>
                <c:pt idx="2568">
                  <c:v>47.354999999999997</c:v>
                </c:pt>
                <c:pt idx="2569">
                  <c:v>47.354999999999997</c:v>
                </c:pt>
                <c:pt idx="2570">
                  <c:v>47.354999999999997</c:v>
                </c:pt>
                <c:pt idx="2571">
                  <c:v>47.31</c:v>
                </c:pt>
                <c:pt idx="2572">
                  <c:v>47.31</c:v>
                </c:pt>
                <c:pt idx="2573">
                  <c:v>47.31</c:v>
                </c:pt>
                <c:pt idx="2574">
                  <c:v>47.31</c:v>
                </c:pt>
                <c:pt idx="2575">
                  <c:v>47.31</c:v>
                </c:pt>
                <c:pt idx="2576">
                  <c:v>47.31</c:v>
                </c:pt>
                <c:pt idx="2577">
                  <c:v>47.265000000000001</c:v>
                </c:pt>
                <c:pt idx="2578">
                  <c:v>47.265000000000001</c:v>
                </c:pt>
                <c:pt idx="2579">
                  <c:v>47.265000000000001</c:v>
                </c:pt>
                <c:pt idx="2580">
                  <c:v>47.265000000000001</c:v>
                </c:pt>
                <c:pt idx="2581">
                  <c:v>47.265000000000001</c:v>
                </c:pt>
                <c:pt idx="2582">
                  <c:v>47.219000000000001</c:v>
                </c:pt>
                <c:pt idx="2583">
                  <c:v>47.219000000000001</c:v>
                </c:pt>
                <c:pt idx="2584">
                  <c:v>47.219000000000001</c:v>
                </c:pt>
                <c:pt idx="2585">
                  <c:v>47.127000000000002</c:v>
                </c:pt>
                <c:pt idx="2586">
                  <c:v>47.127000000000002</c:v>
                </c:pt>
                <c:pt idx="2587">
                  <c:v>47.127000000000002</c:v>
                </c:pt>
                <c:pt idx="2588">
                  <c:v>47.127000000000002</c:v>
                </c:pt>
                <c:pt idx="2589">
                  <c:v>47.127000000000002</c:v>
                </c:pt>
                <c:pt idx="2590">
                  <c:v>47.127000000000002</c:v>
                </c:pt>
                <c:pt idx="2591">
                  <c:v>47.127000000000002</c:v>
                </c:pt>
                <c:pt idx="2592">
                  <c:v>47.127000000000002</c:v>
                </c:pt>
                <c:pt idx="2593">
                  <c:v>47.127000000000002</c:v>
                </c:pt>
                <c:pt idx="2594">
                  <c:v>47.08</c:v>
                </c:pt>
                <c:pt idx="2595">
                  <c:v>47.08</c:v>
                </c:pt>
                <c:pt idx="2596">
                  <c:v>47.08</c:v>
                </c:pt>
                <c:pt idx="2597">
                  <c:v>47.033999999999999</c:v>
                </c:pt>
                <c:pt idx="2598">
                  <c:v>47.033999999999999</c:v>
                </c:pt>
                <c:pt idx="2599">
                  <c:v>46.987000000000002</c:v>
                </c:pt>
                <c:pt idx="2600">
                  <c:v>46.987000000000002</c:v>
                </c:pt>
                <c:pt idx="2601">
                  <c:v>46.987000000000002</c:v>
                </c:pt>
                <c:pt idx="2602">
                  <c:v>46.987000000000002</c:v>
                </c:pt>
                <c:pt idx="2603">
                  <c:v>46.987000000000002</c:v>
                </c:pt>
                <c:pt idx="2604">
                  <c:v>46.939</c:v>
                </c:pt>
                <c:pt idx="2605">
                  <c:v>46.939</c:v>
                </c:pt>
                <c:pt idx="2606">
                  <c:v>46.939</c:v>
                </c:pt>
                <c:pt idx="2607">
                  <c:v>46.892000000000003</c:v>
                </c:pt>
                <c:pt idx="2608">
                  <c:v>46.892000000000003</c:v>
                </c:pt>
                <c:pt idx="2609">
                  <c:v>46.892000000000003</c:v>
                </c:pt>
                <c:pt idx="2610">
                  <c:v>46.844999999999999</c:v>
                </c:pt>
                <c:pt idx="2611">
                  <c:v>46.844999999999999</c:v>
                </c:pt>
                <c:pt idx="2612">
                  <c:v>46.844999999999999</c:v>
                </c:pt>
                <c:pt idx="2613">
                  <c:v>46.844999999999999</c:v>
                </c:pt>
                <c:pt idx="2614">
                  <c:v>46.749000000000002</c:v>
                </c:pt>
                <c:pt idx="2615">
                  <c:v>46.749000000000002</c:v>
                </c:pt>
                <c:pt idx="2616">
                  <c:v>46.701999999999998</c:v>
                </c:pt>
                <c:pt idx="2617">
                  <c:v>46.701999999999998</c:v>
                </c:pt>
                <c:pt idx="2618">
                  <c:v>46.654000000000003</c:v>
                </c:pt>
                <c:pt idx="2619">
                  <c:v>46.654000000000003</c:v>
                </c:pt>
                <c:pt idx="2620">
                  <c:v>46.654000000000003</c:v>
                </c:pt>
                <c:pt idx="2621">
                  <c:v>46.606000000000002</c:v>
                </c:pt>
                <c:pt idx="2622">
                  <c:v>46.606000000000002</c:v>
                </c:pt>
                <c:pt idx="2623">
                  <c:v>46.558</c:v>
                </c:pt>
                <c:pt idx="2624">
                  <c:v>46.558</c:v>
                </c:pt>
                <c:pt idx="2625">
                  <c:v>46.463000000000001</c:v>
                </c:pt>
                <c:pt idx="2626">
                  <c:v>46.463000000000001</c:v>
                </c:pt>
                <c:pt idx="2627">
                  <c:v>46.463000000000001</c:v>
                </c:pt>
                <c:pt idx="2628">
                  <c:v>46.463000000000001</c:v>
                </c:pt>
                <c:pt idx="2629">
                  <c:v>46.463000000000001</c:v>
                </c:pt>
                <c:pt idx="2630">
                  <c:v>46.414999999999999</c:v>
                </c:pt>
                <c:pt idx="2631">
                  <c:v>46.414999999999999</c:v>
                </c:pt>
                <c:pt idx="2632">
                  <c:v>46.366999999999997</c:v>
                </c:pt>
                <c:pt idx="2633">
                  <c:v>46.366999999999997</c:v>
                </c:pt>
                <c:pt idx="2634">
                  <c:v>46.319000000000003</c:v>
                </c:pt>
                <c:pt idx="2635">
                  <c:v>46.319000000000003</c:v>
                </c:pt>
                <c:pt idx="2636">
                  <c:v>46.271000000000001</c:v>
                </c:pt>
                <c:pt idx="2637">
                  <c:v>46.271000000000001</c:v>
                </c:pt>
                <c:pt idx="2638">
                  <c:v>46.271000000000001</c:v>
                </c:pt>
                <c:pt idx="2639">
                  <c:v>46.222999999999999</c:v>
                </c:pt>
                <c:pt idx="2640">
                  <c:v>46.222999999999999</c:v>
                </c:pt>
                <c:pt idx="2641">
                  <c:v>46.222999999999999</c:v>
                </c:pt>
                <c:pt idx="2642">
                  <c:v>46.174999999999997</c:v>
                </c:pt>
                <c:pt idx="2643">
                  <c:v>46.174999999999997</c:v>
                </c:pt>
                <c:pt idx="2644">
                  <c:v>46.127000000000002</c:v>
                </c:pt>
                <c:pt idx="2645">
                  <c:v>46.127000000000002</c:v>
                </c:pt>
                <c:pt idx="2646">
                  <c:v>46.079000000000001</c:v>
                </c:pt>
                <c:pt idx="2647">
                  <c:v>46.079000000000001</c:v>
                </c:pt>
                <c:pt idx="2648">
                  <c:v>46.030999999999999</c:v>
                </c:pt>
                <c:pt idx="2649">
                  <c:v>46.030999999999999</c:v>
                </c:pt>
                <c:pt idx="2650">
                  <c:v>45.982999999999997</c:v>
                </c:pt>
                <c:pt idx="2651">
                  <c:v>45.982999999999997</c:v>
                </c:pt>
                <c:pt idx="2652">
                  <c:v>45.935000000000002</c:v>
                </c:pt>
                <c:pt idx="2653">
                  <c:v>45.935000000000002</c:v>
                </c:pt>
                <c:pt idx="2654">
                  <c:v>45.887</c:v>
                </c:pt>
                <c:pt idx="2655">
                  <c:v>45.887</c:v>
                </c:pt>
                <c:pt idx="2656">
                  <c:v>45.887</c:v>
                </c:pt>
                <c:pt idx="2657">
                  <c:v>45.887</c:v>
                </c:pt>
                <c:pt idx="2658">
                  <c:v>45.838999999999999</c:v>
                </c:pt>
                <c:pt idx="2659">
                  <c:v>45.838999999999999</c:v>
                </c:pt>
                <c:pt idx="2660">
                  <c:v>45.838999999999999</c:v>
                </c:pt>
                <c:pt idx="2661">
                  <c:v>45.838999999999999</c:v>
                </c:pt>
                <c:pt idx="2662">
                  <c:v>45.838999999999999</c:v>
                </c:pt>
                <c:pt idx="2663">
                  <c:v>45.790999999999997</c:v>
                </c:pt>
                <c:pt idx="2664">
                  <c:v>45.790999999999997</c:v>
                </c:pt>
                <c:pt idx="2665">
                  <c:v>45.790999999999997</c:v>
                </c:pt>
                <c:pt idx="2666">
                  <c:v>45.694000000000003</c:v>
                </c:pt>
                <c:pt idx="2667">
                  <c:v>45.694000000000003</c:v>
                </c:pt>
                <c:pt idx="2668">
                  <c:v>45.646000000000001</c:v>
                </c:pt>
                <c:pt idx="2669">
                  <c:v>45.646000000000001</c:v>
                </c:pt>
                <c:pt idx="2670">
                  <c:v>45.646000000000001</c:v>
                </c:pt>
                <c:pt idx="2671">
                  <c:v>45.646000000000001</c:v>
                </c:pt>
                <c:pt idx="2672">
                  <c:v>45.646000000000001</c:v>
                </c:pt>
                <c:pt idx="2673">
                  <c:v>45.548999999999999</c:v>
                </c:pt>
                <c:pt idx="2674">
                  <c:v>45.548999999999999</c:v>
                </c:pt>
                <c:pt idx="2675">
                  <c:v>45.500999999999998</c:v>
                </c:pt>
                <c:pt idx="2676">
                  <c:v>45.500999999999998</c:v>
                </c:pt>
                <c:pt idx="2677">
                  <c:v>45.451999999999998</c:v>
                </c:pt>
                <c:pt idx="2678">
                  <c:v>45.451999999999998</c:v>
                </c:pt>
                <c:pt idx="2679">
                  <c:v>45.404000000000003</c:v>
                </c:pt>
                <c:pt idx="2680">
                  <c:v>45.404000000000003</c:v>
                </c:pt>
                <c:pt idx="2681">
                  <c:v>45.354999999999997</c:v>
                </c:pt>
                <c:pt idx="2682">
                  <c:v>45.354999999999997</c:v>
                </c:pt>
                <c:pt idx="2683">
                  <c:v>45.307000000000002</c:v>
                </c:pt>
                <c:pt idx="2684">
                  <c:v>45.307000000000002</c:v>
                </c:pt>
                <c:pt idx="2685">
                  <c:v>45.258000000000003</c:v>
                </c:pt>
                <c:pt idx="2686">
                  <c:v>45.258000000000003</c:v>
                </c:pt>
                <c:pt idx="2687">
                  <c:v>45.258000000000003</c:v>
                </c:pt>
                <c:pt idx="2688">
                  <c:v>45.161000000000001</c:v>
                </c:pt>
                <c:pt idx="2689">
                  <c:v>45.161000000000001</c:v>
                </c:pt>
                <c:pt idx="2690">
                  <c:v>45.161000000000001</c:v>
                </c:pt>
                <c:pt idx="2691">
                  <c:v>45.113</c:v>
                </c:pt>
                <c:pt idx="2692">
                  <c:v>45.113</c:v>
                </c:pt>
                <c:pt idx="2693">
                  <c:v>45.113</c:v>
                </c:pt>
                <c:pt idx="2694">
                  <c:v>45.015999999999998</c:v>
                </c:pt>
                <c:pt idx="2695">
                  <c:v>45.015999999999998</c:v>
                </c:pt>
                <c:pt idx="2696">
                  <c:v>44.87</c:v>
                </c:pt>
                <c:pt idx="2697">
                  <c:v>44.87</c:v>
                </c:pt>
                <c:pt idx="2698">
                  <c:v>44.87</c:v>
                </c:pt>
                <c:pt idx="2699">
                  <c:v>44.771999999999998</c:v>
                </c:pt>
                <c:pt idx="2700">
                  <c:v>44.771999999999998</c:v>
                </c:pt>
                <c:pt idx="2701">
                  <c:v>44.771999999999998</c:v>
                </c:pt>
                <c:pt idx="2702">
                  <c:v>44.723999999999997</c:v>
                </c:pt>
                <c:pt idx="2703">
                  <c:v>44.723999999999997</c:v>
                </c:pt>
                <c:pt idx="2704">
                  <c:v>44.674999999999997</c:v>
                </c:pt>
                <c:pt idx="2705">
                  <c:v>44.674999999999997</c:v>
                </c:pt>
                <c:pt idx="2706">
                  <c:v>44.578000000000003</c:v>
                </c:pt>
                <c:pt idx="2707">
                  <c:v>44.578000000000003</c:v>
                </c:pt>
                <c:pt idx="2708">
                  <c:v>44.578000000000003</c:v>
                </c:pt>
                <c:pt idx="2709">
                  <c:v>44.529000000000003</c:v>
                </c:pt>
                <c:pt idx="2710">
                  <c:v>44.529000000000003</c:v>
                </c:pt>
                <c:pt idx="2711">
                  <c:v>44.529000000000003</c:v>
                </c:pt>
                <c:pt idx="2712">
                  <c:v>44.48</c:v>
                </c:pt>
                <c:pt idx="2713">
                  <c:v>44.48</c:v>
                </c:pt>
                <c:pt idx="2714">
                  <c:v>44.430999999999997</c:v>
                </c:pt>
                <c:pt idx="2715">
                  <c:v>44.430999999999997</c:v>
                </c:pt>
                <c:pt idx="2716">
                  <c:v>44.381999999999998</c:v>
                </c:pt>
                <c:pt idx="2717">
                  <c:v>44.381999999999998</c:v>
                </c:pt>
                <c:pt idx="2718">
                  <c:v>44.332999999999998</c:v>
                </c:pt>
                <c:pt idx="2719">
                  <c:v>44.332999999999998</c:v>
                </c:pt>
                <c:pt idx="2720">
                  <c:v>44.284999999999997</c:v>
                </c:pt>
                <c:pt idx="2721">
                  <c:v>44.284999999999997</c:v>
                </c:pt>
                <c:pt idx="2722">
                  <c:v>44.235999999999997</c:v>
                </c:pt>
                <c:pt idx="2723">
                  <c:v>44.235999999999997</c:v>
                </c:pt>
                <c:pt idx="2724">
                  <c:v>44.186999999999998</c:v>
                </c:pt>
                <c:pt idx="2725">
                  <c:v>44.186999999999998</c:v>
                </c:pt>
                <c:pt idx="2726">
                  <c:v>44.088999999999999</c:v>
                </c:pt>
                <c:pt idx="2727">
                  <c:v>44.088999999999999</c:v>
                </c:pt>
                <c:pt idx="2728">
                  <c:v>43.991999999999997</c:v>
                </c:pt>
                <c:pt idx="2729">
                  <c:v>43.991999999999997</c:v>
                </c:pt>
                <c:pt idx="2730">
                  <c:v>43.942999999999998</c:v>
                </c:pt>
                <c:pt idx="2731">
                  <c:v>43.942999999999998</c:v>
                </c:pt>
                <c:pt idx="2732">
                  <c:v>43.893999999999998</c:v>
                </c:pt>
                <c:pt idx="2733">
                  <c:v>43.893999999999998</c:v>
                </c:pt>
                <c:pt idx="2734">
                  <c:v>43.844999999999999</c:v>
                </c:pt>
                <c:pt idx="2735">
                  <c:v>43.844999999999999</c:v>
                </c:pt>
                <c:pt idx="2736">
                  <c:v>43.795999999999999</c:v>
                </c:pt>
                <c:pt idx="2737">
                  <c:v>43.795999999999999</c:v>
                </c:pt>
                <c:pt idx="2738">
                  <c:v>43.795999999999999</c:v>
                </c:pt>
                <c:pt idx="2739">
                  <c:v>43.747999999999998</c:v>
                </c:pt>
                <c:pt idx="2740">
                  <c:v>43.747999999999998</c:v>
                </c:pt>
                <c:pt idx="2741">
                  <c:v>43.698999999999998</c:v>
                </c:pt>
                <c:pt idx="2742">
                  <c:v>43.698999999999998</c:v>
                </c:pt>
                <c:pt idx="2743">
                  <c:v>43.65</c:v>
                </c:pt>
                <c:pt idx="2744">
                  <c:v>43.65</c:v>
                </c:pt>
                <c:pt idx="2745">
                  <c:v>43.65</c:v>
                </c:pt>
                <c:pt idx="2746">
                  <c:v>43.552</c:v>
                </c:pt>
                <c:pt idx="2747">
                  <c:v>43.552</c:v>
                </c:pt>
                <c:pt idx="2748">
                  <c:v>43.552</c:v>
                </c:pt>
                <c:pt idx="2749">
                  <c:v>43.454000000000001</c:v>
                </c:pt>
                <c:pt idx="2750">
                  <c:v>43.454000000000001</c:v>
                </c:pt>
                <c:pt idx="2751">
                  <c:v>43.405000000000001</c:v>
                </c:pt>
                <c:pt idx="2752">
                  <c:v>43.405000000000001</c:v>
                </c:pt>
                <c:pt idx="2753">
                  <c:v>43.356000000000002</c:v>
                </c:pt>
                <c:pt idx="2754">
                  <c:v>43.356000000000002</c:v>
                </c:pt>
                <c:pt idx="2755">
                  <c:v>43.307000000000002</c:v>
                </c:pt>
                <c:pt idx="2756">
                  <c:v>43.307000000000002</c:v>
                </c:pt>
                <c:pt idx="2757">
                  <c:v>43.258000000000003</c:v>
                </c:pt>
                <c:pt idx="2758">
                  <c:v>43.258000000000003</c:v>
                </c:pt>
                <c:pt idx="2759">
                  <c:v>43.16</c:v>
                </c:pt>
                <c:pt idx="2760">
                  <c:v>43.16</c:v>
                </c:pt>
                <c:pt idx="2761">
                  <c:v>43.110999999999997</c:v>
                </c:pt>
                <c:pt idx="2762">
                  <c:v>43.110999999999997</c:v>
                </c:pt>
                <c:pt idx="2763">
                  <c:v>43.061999999999998</c:v>
                </c:pt>
                <c:pt idx="2764">
                  <c:v>43.061999999999998</c:v>
                </c:pt>
                <c:pt idx="2765">
                  <c:v>43.061999999999998</c:v>
                </c:pt>
                <c:pt idx="2766">
                  <c:v>43.061999999999998</c:v>
                </c:pt>
                <c:pt idx="2767">
                  <c:v>43.061999999999998</c:v>
                </c:pt>
                <c:pt idx="2768">
                  <c:v>42.963999999999999</c:v>
                </c:pt>
                <c:pt idx="2769">
                  <c:v>42.963999999999999</c:v>
                </c:pt>
                <c:pt idx="2770">
                  <c:v>42.865000000000002</c:v>
                </c:pt>
                <c:pt idx="2771">
                  <c:v>42.865000000000002</c:v>
                </c:pt>
                <c:pt idx="2772">
                  <c:v>42.865000000000002</c:v>
                </c:pt>
                <c:pt idx="2773">
                  <c:v>42.865000000000002</c:v>
                </c:pt>
                <c:pt idx="2774">
                  <c:v>42.865000000000002</c:v>
                </c:pt>
                <c:pt idx="2775">
                  <c:v>42.816000000000003</c:v>
                </c:pt>
                <c:pt idx="2776">
                  <c:v>42.816000000000003</c:v>
                </c:pt>
                <c:pt idx="2777">
                  <c:v>42.767000000000003</c:v>
                </c:pt>
                <c:pt idx="2778">
                  <c:v>42.767000000000003</c:v>
                </c:pt>
                <c:pt idx="2779">
                  <c:v>42.716999999999999</c:v>
                </c:pt>
                <c:pt idx="2780">
                  <c:v>42.716999999999999</c:v>
                </c:pt>
                <c:pt idx="2781">
                  <c:v>42.716999999999999</c:v>
                </c:pt>
                <c:pt idx="2782">
                  <c:v>42.716999999999999</c:v>
                </c:pt>
                <c:pt idx="2783">
                  <c:v>42.667999999999999</c:v>
                </c:pt>
                <c:pt idx="2784">
                  <c:v>42.667999999999999</c:v>
                </c:pt>
                <c:pt idx="2785">
                  <c:v>42.667999999999999</c:v>
                </c:pt>
                <c:pt idx="2786">
                  <c:v>42.667999999999999</c:v>
                </c:pt>
                <c:pt idx="2787">
                  <c:v>42.667999999999999</c:v>
                </c:pt>
                <c:pt idx="2788">
                  <c:v>42.667999999999999</c:v>
                </c:pt>
                <c:pt idx="2789">
                  <c:v>42.667999999999999</c:v>
                </c:pt>
                <c:pt idx="2790">
                  <c:v>42.567999999999998</c:v>
                </c:pt>
                <c:pt idx="2791">
                  <c:v>42.567999999999998</c:v>
                </c:pt>
                <c:pt idx="2792">
                  <c:v>42.518000000000001</c:v>
                </c:pt>
                <c:pt idx="2793">
                  <c:v>42.518000000000001</c:v>
                </c:pt>
                <c:pt idx="2794">
                  <c:v>42.468000000000004</c:v>
                </c:pt>
                <c:pt idx="2795">
                  <c:v>42.468000000000004</c:v>
                </c:pt>
                <c:pt idx="2796">
                  <c:v>42.468000000000004</c:v>
                </c:pt>
                <c:pt idx="2797">
                  <c:v>42.468000000000004</c:v>
                </c:pt>
                <c:pt idx="2798">
                  <c:v>42.417999999999999</c:v>
                </c:pt>
                <c:pt idx="2799">
                  <c:v>42.417999999999999</c:v>
                </c:pt>
                <c:pt idx="2800">
                  <c:v>42.417999999999999</c:v>
                </c:pt>
                <c:pt idx="2801">
                  <c:v>42.368000000000002</c:v>
                </c:pt>
                <c:pt idx="2802">
                  <c:v>42.368000000000002</c:v>
                </c:pt>
                <c:pt idx="2803">
                  <c:v>42.368000000000002</c:v>
                </c:pt>
                <c:pt idx="2804">
                  <c:v>42.368000000000002</c:v>
                </c:pt>
                <c:pt idx="2805">
                  <c:v>42.317999999999998</c:v>
                </c:pt>
                <c:pt idx="2806">
                  <c:v>42.317999999999998</c:v>
                </c:pt>
                <c:pt idx="2807">
                  <c:v>42.317999999999998</c:v>
                </c:pt>
                <c:pt idx="2808">
                  <c:v>42.317999999999998</c:v>
                </c:pt>
                <c:pt idx="2809">
                  <c:v>42.317999999999998</c:v>
                </c:pt>
                <c:pt idx="2810">
                  <c:v>42.317999999999998</c:v>
                </c:pt>
                <c:pt idx="2811">
                  <c:v>42.317999999999998</c:v>
                </c:pt>
                <c:pt idx="2812">
                  <c:v>42.268000000000001</c:v>
                </c:pt>
                <c:pt idx="2813">
                  <c:v>42.268000000000001</c:v>
                </c:pt>
                <c:pt idx="2814">
                  <c:v>42.167000000000002</c:v>
                </c:pt>
                <c:pt idx="2815">
                  <c:v>42.167000000000002</c:v>
                </c:pt>
                <c:pt idx="2816">
                  <c:v>42.167000000000002</c:v>
                </c:pt>
                <c:pt idx="2817">
                  <c:v>42.167000000000002</c:v>
                </c:pt>
                <c:pt idx="2818">
                  <c:v>42.116</c:v>
                </c:pt>
                <c:pt idx="2819">
                  <c:v>42.116</c:v>
                </c:pt>
                <c:pt idx="2820">
                  <c:v>42.116</c:v>
                </c:pt>
                <c:pt idx="2821">
                  <c:v>42.116</c:v>
                </c:pt>
                <c:pt idx="2822">
                  <c:v>42.116</c:v>
                </c:pt>
                <c:pt idx="2823">
                  <c:v>42.066000000000003</c:v>
                </c:pt>
                <c:pt idx="2824">
                  <c:v>42.066000000000003</c:v>
                </c:pt>
                <c:pt idx="2825">
                  <c:v>42.066000000000003</c:v>
                </c:pt>
                <c:pt idx="2826">
                  <c:v>42.066000000000003</c:v>
                </c:pt>
                <c:pt idx="2827">
                  <c:v>42.066000000000003</c:v>
                </c:pt>
                <c:pt idx="2828">
                  <c:v>42.066000000000003</c:v>
                </c:pt>
                <c:pt idx="2829">
                  <c:v>42.066000000000003</c:v>
                </c:pt>
                <c:pt idx="2830">
                  <c:v>42.066000000000003</c:v>
                </c:pt>
                <c:pt idx="2831">
                  <c:v>42.066000000000003</c:v>
                </c:pt>
                <c:pt idx="2832">
                  <c:v>42.066000000000003</c:v>
                </c:pt>
                <c:pt idx="2833">
                  <c:v>42.066000000000003</c:v>
                </c:pt>
                <c:pt idx="2834">
                  <c:v>42.066000000000003</c:v>
                </c:pt>
                <c:pt idx="2835">
                  <c:v>42.066000000000003</c:v>
                </c:pt>
                <c:pt idx="2836">
                  <c:v>42.066000000000003</c:v>
                </c:pt>
                <c:pt idx="2837">
                  <c:v>42.066000000000003</c:v>
                </c:pt>
                <c:pt idx="2838">
                  <c:v>42.014000000000003</c:v>
                </c:pt>
                <c:pt idx="2839">
                  <c:v>42.014000000000003</c:v>
                </c:pt>
                <c:pt idx="2840">
                  <c:v>42.014000000000003</c:v>
                </c:pt>
                <c:pt idx="2841">
                  <c:v>42.014000000000003</c:v>
                </c:pt>
                <c:pt idx="2842">
                  <c:v>42.014000000000003</c:v>
                </c:pt>
                <c:pt idx="2843">
                  <c:v>42.014000000000003</c:v>
                </c:pt>
                <c:pt idx="2844">
                  <c:v>42.014000000000003</c:v>
                </c:pt>
                <c:pt idx="2845">
                  <c:v>42.014000000000003</c:v>
                </c:pt>
                <c:pt idx="2846">
                  <c:v>41.960999999999999</c:v>
                </c:pt>
                <c:pt idx="2847">
                  <c:v>41.960999999999999</c:v>
                </c:pt>
                <c:pt idx="2848">
                  <c:v>41.960999999999999</c:v>
                </c:pt>
                <c:pt idx="2849">
                  <c:v>41.960999999999999</c:v>
                </c:pt>
                <c:pt idx="2850">
                  <c:v>41.960999999999999</c:v>
                </c:pt>
                <c:pt idx="2851">
                  <c:v>41.908000000000001</c:v>
                </c:pt>
                <c:pt idx="2852">
                  <c:v>41.908000000000001</c:v>
                </c:pt>
                <c:pt idx="2853">
                  <c:v>41.908000000000001</c:v>
                </c:pt>
                <c:pt idx="2854">
                  <c:v>41.853999999999999</c:v>
                </c:pt>
                <c:pt idx="2855">
                  <c:v>41.853999999999999</c:v>
                </c:pt>
                <c:pt idx="2856">
                  <c:v>41.853999999999999</c:v>
                </c:pt>
                <c:pt idx="2857">
                  <c:v>41.853999999999999</c:v>
                </c:pt>
                <c:pt idx="2858">
                  <c:v>41.853999999999999</c:v>
                </c:pt>
                <c:pt idx="2859">
                  <c:v>41.853999999999999</c:v>
                </c:pt>
                <c:pt idx="2860">
                  <c:v>41.853999999999999</c:v>
                </c:pt>
                <c:pt idx="2861">
                  <c:v>41.853999999999999</c:v>
                </c:pt>
                <c:pt idx="2862">
                  <c:v>41.798999999999999</c:v>
                </c:pt>
                <c:pt idx="2863">
                  <c:v>41.798999999999999</c:v>
                </c:pt>
                <c:pt idx="2864">
                  <c:v>41.798999999999999</c:v>
                </c:pt>
                <c:pt idx="2865">
                  <c:v>41.798999999999999</c:v>
                </c:pt>
                <c:pt idx="2866">
                  <c:v>41.798999999999999</c:v>
                </c:pt>
                <c:pt idx="2867">
                  <c:v>41.798999999999999</c:v>
                </c:pt>
                <c:pt idx="2868">
                  <c:v>41.686</c:v>
                </c:pt>
                <c:pt idx="2869">
                  <c:v>41.686</c:v>
                </c:pt>
                <c:pt idx="2870">
                  <c:v>41.686</c:v>
                </c:pt>
                <c:pt idx="2871">
                  <c:v>41.686</c:v>
                </c:pt>
                <c:pt idx="2872">
                  <c:v>41.686</c:v>
                </c:pt>
                <c:pt idx="2873">
                  <c:v>41.686</c:v>
                </c:pt>
                <c:pt idx="2874">
                  <c:v>41.686</c:v>
                </c:pt>
                <c:pt idx="2875">
                  <c:v>41.686</c:v>
                </c:pt>
                <c:pt idx="2876">
                  <c:v>41.628</c:v>
                </c:pt>
                <c:pt idx="2877">
                  <c:v>41.628</c:v>
                </c:pt>
                <c:pt idx="2878">
                  <c:v>41.628</c:v>
                </c:pt>
                <c:pt idx="2879">
                  <c:v>41.628</c:v>
                </c:pt>
                <c:pt idx="2880">
                  <c:v>41.57</c:v>
                </c:pt>
                <c:pt idx="2881">
                  <c:v>41.57</c:v>
                </c:pt>
                <c:pt idx="2882">
                  <c:v>41.512</c:v>
                </c:pt>
                <c:pt idx="2883">
                  <c:v>41.512</c:v>
                </c:pt>
                <c:pt idx="2884">
                  <c:v>41.512</c:v>
                </c:pt>
                <c:pt idx="2885">
                  <c:v>41.454000000000001</c:v>
                </c:pt>
                <c:pt idx="2886">
                  <c:v>41.454000000000001</c:v>
                </c:pt>
                <c:pt idx="2887">
                  <c:v>41.454000000000001</c:v>
                </c:pt>
                <c:pt idx="2888">
                  <c:v>41.454000000000001</c:v>
                </c:pt>
                <c:pt idx="2889">
                  <c:v>41.454000000000001</c:v>
                </c:pt>
                <c:pt idx="2890">
                  <c:v>41.454000000000001</c:v>
                </c:pt>
                <c:pt idx="2891">
                  <c:v>41.454000000000001</c:v>
                </c:pt>
                <c:pt idx="2892">
                  <c:v>41.393999999999998</c:v>
                </c:pt>
                <c:pt idx="2893">
                  <c:v>41.393999999999998</c:v>
                </c:pt>
                <c:pt idx="2894">
                  <c:v>41.393999999999998</c:v>
                </c:pt>
                <c:pt idx="2895">
                  <c:v>41.393999999999998</c:v>
                </c:pt>
                <c:pt idx="2896">
                  <c:v>41.393999999999998</c:v>
                </c:pt>
                <c:pt idx="2897">
                  <c:v>41.334000000000003</c:v>
                </c:pt>
                <c:pt idx="2898">
                  <c:v>41.334000000000003</c:v>
                </c:pt>
                <c:pt idx="2899">
                  <c:v>41.274000000000001</c:v>
                </c:pt>
                <c:pt idx="2900">
                  <c:v>41.274000000000001</c:v>
                </c:pt>
                <c:pt idx="2901">
                  <c:v>41.274000000000001</c:v>
                </c:pt>
                <c:pt idx="2902">
                  <c:v>41.274000000000001</c:v>
                </c:pt>
                <c:pt idx="2903">
                  <c:v>41.213999999999999</c:v>
                </c:pt>
                <c:pt idx="2904">
                  <c:v>41.213999999999999</c:v>
                </c:pt>
                <c:pt idx="2905">
                  <c:v>41.213999999999999</c:v>
                </c:pt>
                <c:pt idx="2906">
                  <c:v>41.213999999999999</c:v>
                </c:pt>
                <c:pt idx="2907">
                  <c:v>41.213999999999999</c:v>
                </c:pt>
                <c:pt idx="2908">
                  <c:v>41.213999999999999</c:v>
                </c:pt>
                <c:pt idx="2909">
                  <c:v>41.213999999999999</c:v>
                </c:pt>
                <c:pt idx="2910">
                  <c:v>41.152999999999999</c:v>
                </c:pt>
                <c:pt idx="2911">
                  <c:v>41.152999999999999</c:v>
                </c:pt>
                <c:pt idx="2912">
                  <c:v>41.152999999999999</c:v>
                </c:pt>
                <c:pt idx="2913">
                  <c:v>41.152999999999999</c:v>
                </c:pt>
                <c:pt idx="2914">
                  <c:v>41.152999999999999</c:v>
                </c:pt>
                <c:pt idx="2915">
                  <c:v>41.091999999999999</c:v>
                </c:pt>
                <c:pt idx="2916">
                  <c:v>41.091999999999999</c:v>
                </c:pt>
                <c:pt idx="2917">
                  <c:v>41.091999999999999</c:v>
                </c:pt>
                <c:pt idx="2918">
                  <c:v>41.03</c:v>
                </c:pt>
                <c:pt idx="2919">
                  <c:v>41.03</c:v>
                </c:pt>
                <c:pt idx="2920">
                  <c:v>40.969000000000001</c:v>
                </c:pt>
                <c:pt idx="2921">
                  <c:v>40.969000000000001</c:v>
                </c:pt>
                <c:pt idx="2922">
                  <c:v>40.969000000000001</c:v>
                </c:pt>
                <c:pt idx="2923">
                  <c:v>40.844999999999999</c:v>
                </c:pt>
                <c:pt idx="2924">
                  <c:v>40.844999999999999</c:v>
                </c:pt>
                <c:pt idx="2925">
                  <c:v>40.844999999999999</c:v>
                </c:pt>
                <c:pt idx="2926">
                  <c:v>40.844999999999999</c:v>
                </c:pt>
                <c:pt idx="2927">
                  <c:v>40.844999999999999</c:v>
                </c:pt>
                <c:pt idx="2928">
                  <c:v>40.844999999999999</c:v>
                </c:pt>
                <c:pt idx="2929">
                  <c:v>40.844999999999999</c:v>
                </c:pt>
                <c:pt idx="2930">
                  <c:v>40.844999999999999</c:v>
                </c:pt>
                <c:pt idx="2931">
                  <c:v>40.783000000000001</c:v>
                </c:pt>
                <c:pt idx="2932">
                  <c:v>40.783000000000001</c:v>
                </c:pt>
                <c:pt idx="2933">
                  <c:v>40.783000000000001</c:v>
                </c:pt>
                <c:pt idx="2934">
                  <c:v>40.720999999999997</c:v>
                </c:pt>
                <c:pt idx="2935">
                  <c:v>40.720999999999997</c:v>
                </c:pt>
                <c:pt idx="2936">
                  <c:v>40.658000000000001</c:v>
                </c:pt>
                <c:pt idx="2937">
                  <c:v>40.658000000000001</c:v>
                </c:pt>
                <c:pt idx="2938">
                  <c:v>40.658000000000001</c:v>
                </c:pt>
                <c:pt idx="2939">
                  <c:v>40.658000000000001</c:v>
                </c:pt>
                <c:pt idx="2940">
                  <c:v>40.595999999999997</c:v>
                </c:pt>
                <c:pt idx="2941">
                  <c:v>40.595999999999997</c:v>
                </c:pt>
                <c:pt idx="2942">
                  <c:v>40.595999999999997</c:v>
                </c:pt>
                <c:pt idx="2943">
                  <c:v>40.533000000000001</c:v>
                </c:pt>
                <c:pt idx="2944">
                  <c:v>40.533000000000001</c:v>
                </c:pt>
                <c:pt idx="2945">
                  <c:v>40.533000000000001</c:v>
                </c:pt>
                <c:pt idx="2946">
                  <c:v>40.533000000000001</c:v>
                </c:pt>
                <c:pt idx="2947">
                  <c:v>40.533000000000001</c:v>
                </c:pt>
                <c:pt idx="2948">
                  <c:v>40.47</c:v>
                </c:pt>
                <c:pt idx="2949">
                  <c:v>40.47</c:v>
                </c:pt>
                <c:pt idx="2950">
                  <c:v>40.344000000000001</c:v>
                </c:pt>
                <c:pt idx="2951">
                  <c:v>40.344000000000001</c:v>
                </c:pt>
                <c:pt idx="2952">
                  <c:v>40.344000000000001</c:v>
                </c:pt>
                <c:pt idx="2953">
                  <c:v>40.344000000000001</c:v>
                </c:pt>
                <c:pt idx="2954">
                  <c:v>40.344000000000001</c:v>
                </c:pt>
                <c:pt idx="2955">
                  <c:v>40.280999999999999</c:v>
                </c:pt>
                <c:pt idx="2956">
                  <c:v>40.280999999999999</c:v>
                </c:pt>
                <c:pt idx="2957">
                  <c:v>40.280999999999999</c:v>
                </c:pt>
                <c:pt idx="2958">
                  <c:v>40.155000000000001</c:v>
                </c:pt>
                <c:pt idx="2959">
                  <c:v>40.155000000000001</c:v>
                </c:pt>
                <c:pt idx="2960">
                  <c:v>40.027999999999999</c:v>
                </c:pt>
                <c:pt idx="2961">
                  <c:v>40.027999999999999</c:v>
                </c:pt>
                <c:pt idx="2962">
                  <c:v>39.965000000000003</c:v>
                </c:pt>
                <c:pt idx="2963">
                  <c:v>39.965000000000003</c:v>
                </c:pt>
                <c:pt idx="2964">
                  <c:v>39.901000000000003</c:v>
                </c:pt>
                <c:pt idx="2965">
                  <c:v>39.901000000000003</c:v>
                </c:pt>
                <c:pt idx="2966">
                  <c:v>39.838000000000001</c:v>
                </c:pt>
                <c:pt idx="2967">
                  <c:v>39.838000000000001</c:v>
                </c:pt>
                <c:pt idx="2968">
                  <c:v>39.838000000000001</c:v>
                </c:pt>
                <c:pt idx="2969">
                  <c:v>39.774000000000001</c:v>
                </c:pt>
                <c:pt idx="2970">
                  <c:v>39.774000000000001</c:v>
                </c:pt>
                <c:pt idx="2971">
                  <c:v>39.648000000000003</c:v>
                </c:pt>
                <c:pt idx="2972">
                  <c:v>39.648000000000003</c:v>
                </c:pt>
                <c:pt idx="2973">
                  <c:v>39.648000000000003</c:v>
                </c:pt>
                <c:pt idx="2974">
                  <c:v>39.648000000000003</c:v>
                </c:pt>
                <c:pt idx="2975">
                  <c:v>39.584000000000003</c:v>
                </c:pt>
                <c:pt idx="2976">
                  <c:v>39.584000000000003</c:v>
                </c:pt>
                <c:pt idx="2977">
                  <c:v>39.520000000000003</c:v>
                </c:pt>
                <c:pt idx="2978">
                  <c:v>39.520000000000003</c:v>
                </c:pt>
                <c:pt idx="2979">
                  <c:v>39.456000000000003</c:v>
                </c:pt>
                <c:pt idx="2980">
                  <c:v>39.456000000000003</c:v>
                </c:pt>
                <c:pt idx="2981">
                  <c:v>39.393000000000001</c:v>
                </c:pt>
                <c:pt idx="2982">
                  <c:v>39.393000000000001</c:v>
                </c:pt>
                <c:pt idx="2983">
                  <c:v>39.265000000000001</c:v>
                </c:pt>
                <c:pt idx="2984">
                  <c:v>39.265000000000001</c:v>
                </c:pt>
                <c:pt idx="2985">
                  <c:v>39.265000000000001</c:v>
                </c:pt>
                <c:pt idx="2986">
                  <c:v>39.201000000000001</c:v>
                </c:pt>
                <c:pt idx="2987">
                  <c:v>39.201000000000001</c:v>
                </c:pt>
                <c:pt idx="2988">
                  <c:v>39.137</c:v>
                </c:pt>
                <c:pt idx="2989">
                  <c:v>39.137</c:v>
                </c:pt>
                <c:pt idx="2990">
                  <c:v>39.137</c:v>
                </c:pt>
                <c:pt idx="2991">
                  <c:v>39.073</c:v>
                </c:pt>
                <c:pt idx="2992">
                  <c:v>39.073</c:v>
                </c:pt>
                <c:pt idx="2993">
                  <c:v>39.073</c:v>
                </c:pt>
                <c:pt idx="2994">
                  <c:v>39.009</c:v>
                </c:pt>
                <c:pt idx="2995">
                  <c:v>39.009</c:v>
                </c:pt>
                <c:pt idx="2996">
                  <c:v>38.945</c:v>
                </c:pt>
                <c:pt idx="2997">
                  <c:v>38.945</c:v>
                </c:pt>
                <c:pt idx="2998">
                  <c:v>38.881</c:v>
                </c:pt>
                <c:pt idx="2999">
                  <c:v>38.881</c:v>
                </c:pt>
                <c:pt idx="3000">
                  <c:v>38.881</c:v>
                </c:pt>
                <c:pt idx="3001">
                  <c:v>38.817</c:v>
                </c:pt>
                <c:pt idx="3002">
                  <c:v>38.817</c:v>
                </c:pt>
                <c:pt idx="3003">
                  <c:v>38.817</c:v>
                </c:pt>
                <c:pt idx="3004">
                  <c:v>38.817</c:v>
                </c:pt>
                <c:pt idx="3005">
                  <c:v>38.753</c:v>
                </c:pt>
                <c:pt idx="3006">
                  <c:v>38.753</c:v>
                </c:pt>
                <c:pt idx="3007">
                  <c:v>38.56</c:v>
                </c:pt>
                <c:pt idx="3008">
                  <c:v>38.56</c:v>
                </c:pt>
                <c:pt idx="3009">
                  <c:v>38.494999999999997</c:v>
                </c:pt>
                <c:pt idx="3010">
                  <c:v>38.494999999999997</c:v>
                </c:pt>
                <c:pt idx="3011">
                  <c:v>38.430999999999997</c:v>
                </c:pt>
                <c:pt idx="3012">
                  <c:v>38.430999999999997</c:v>
                </c:pt>
                <c:pt idx="3013">
                  <c:v>38.366999999999997</c:v>
                </c:pt>
                <c:pt idx="3014">
                  <c:v>38.366999999999997</c:v>
                </c:pt>
                <c:pt idx="3015">
                  <c:v>38.238</c:v>
                </c:pt>
                <c:pt idx="3016">
                  <c:v>38.238</c:v>
                </c:pt>
                <c:pt idx="3017">
                  <c:v>38.238</c:v>
                </c:pt>
                <c:pt idx="3018">
                  <c:v>38.173000000000002</c:v>
                </c:pt>
                <c:pt idx="3019">
                  <c:v>38.173000000000002</c:v>
                </c:pt>
                <c:pt idx="3020">
                  <c:v>38.173000000000002</c:v>
                </c:pt>
                <c:pt idx="3021">
                  <c:v>38.173000000000002</c:v>
                </c:pt>
                <c:pt idx="3022">
                  <c:v>38.173000000000002</c:v>
                </c:pt>
                <c:pt idx="3023">
                  <c:v>38.173000000000002</c:v>
                </c:pt>
                <c:pt idx="3024">
                  <c:v>38.107999999999997</c:v>
                </c:pt>
                <c:pt idx="3025">
                  <c:v>38.107999999999997</c:v>
                </c:pt>
                <c:pt idx="3026">
                  <c:v>38.042999999999999</c:v>
                </c:pt>
                <c:pt idx="3027">
                  <c:v>38.042999999999999</c:v>
                </c:pt>
                <c:pt idx="3028">
                  <c:v>37.978999999999999</c:v>
                </c:pt>
                <c:pt idx="3029">
                  <c:v>37.978999999999999</c:v>
                </c:pt>
                <c:pt idx="3030">
                  <c:v>37.914000000000001</c:v>
                </c:pt>
                <c:pt idx="3031">
                  <c:v>37.914000000000001</c:v>
                </c:pt>
                <c:pt idx="3032">
                  <c:v>37.848999999999997</c:v>
                </c:pt>
                <c:pt idx="3033">
                  <c:v>37.848999999999997</c:v>
                </c:pt>
                <c:pt idx="3034">
                  <c:v>37.783999999999999</c:v>
                </c:pt>
                <c:pt idx="3035">
                  <c:v>37.783999999999999</c:v>
                </c:pt>
                <c:pt idx="3036">
                  <c:v>37.719000000000001</c:v>
                </c:pt>
                <c:pt idx="3037">
                  <c:v>37.719000000000001</c:v>
                </c:pt>
                <c:pt idx="3038">
                  <c:v>37.654000000000003</c:v>
                </c:pt>
                <c:pt idx="3039">
                  <c:v>37.654000000000003</c:v>
                </c:pt>
                <c:pt idx="3040">
                  <c:v>37.588999999999999</c:v>
                </c:pt>
                <c:pt idx="3041">
                  <c:v>37.588999999999999</c:v>
                </c:pt>
                <c:pt idx="3042">
                  <c:v>37.524000000000001</c:v>
                </c:pt>
                <c:pt idx="3043">
                  <c:v>37.524000000000001</c:v>
                </c:pt>
                <c:pt idx="3044">
                  <c:v>37.524000000000001</c:v>
                </c:pt>
                <c:pt idx="3045">
                  <c:v>37.524000000000001</c:v>
                </c:pt>
                <c:pt idx="3046">
                  <c:v>37.524000000000001</c:v>
                </c:pt>
                <c:pt idx="3047">
                  <c:v>37.524000000000001</c:v>
                </c:pt>
                <c:pt idx="3048">
                  <c:v>37.459000000000003</c:v>
                </c:pt>
                <c:pt idx="3049">
                  <c:v>37.459000000000003</c:v>
                </c:pt>
                <c:pt idx="3050">
                  <c:v>37.393000000000001</c:v>
                </c:pt>
                <c:pt idx="3051">
                  <c:v>37.393000000000001</c:v>
                </c:pt>
                <c:pt idx="3052">
                  <c:v>37.328000000000003</c:v>
                </c:pt>
                <c:pt idx="3053">
                  <c:v>37.328000000000003</c:v>
                </c:pt>
                <c:pt idx="3054">
                  <c:v>37.262999999999998</c:v>
                </c:pt>
                <c:pt idx="3055">
                  <c:v>37.262999999999998</c:v>
                </c:pt>
                <c:pt idx="3056">
                  <c:v>37.262999999999998</c:v>
                </c:pt>
                <c:pt idx="3057">
                  <c:v>37.197000000000003</c:v>
                </c:pt>
                <c:pt idx="3058">
                  <c:v>37.197000000000003</c:v>
                </c:pt>
                <c:pt idx="3059">
                  <c:v>37.197000000000003</c:v>
                </c:pt>
                <c:pt idx="3060">
                  <c:v>37.197000000000003</c:v>
                </c:pt>
                <c:pt idx="3061">
                  <c:v>37.197000000000003</c:v>
                </c:pt>
                <c:pt idx="3062">
                  <c:v>37.197000000000003</c:v>
                </c:pt>
                <c:pt idx="3063">
                  <c:v>37.131</c:v>
                </c:pt>
                <c:pt idx="3064">
                  <c:v>37.131</c:v>
                </c:pt>
                <c:pt idx="3065">
                  <c:v>37.131</c:v>
                </c:pt>
                <c:pt idx="3066">
                  <c:v>36.999000000000002</c:v>
                </c:pt>
                <c:pt idx="3067">
                  <c:v>36.999000000000002</c:v>
                </c:pt>
                <c:pt idx="3068">
                  <c:v>36.999000000000002</c:v>
                </c:pt>
                <c:pt idx="3069">
                  <c:v>36.933</c:v>
                </c:pt>
                <c:pt idx="3070">
                  <c:v>36.933</c:v>
                </c:pt>
                <c:pt idx="3071">
                  <c:v>36.933</c:v>
                </c:pt>
                <c:pt idx="3072">
                  <c:v>36.933</c:v>
                </c:pt>
                <c:pt idx="3073">
                  <c:v>36.933</c:v>
                </c:pt>
                <c:pt idx="3074">
                  <c:v>36.933</c:v>
                </c:pt>
                <c:pt idx="3075">
                  <c:v>36.866</c:v>
                </c:pt>
                <c:pt idx="3076">
                  <c:v>36.866</c:v>
                </c:pt>
                <c:pt idx="3077">
                  <c:v>36.866</c:v>
                </c:pt>
                <c:pt idx="3078">
                  <c:v>36.866</c:v>
                </c:pt>
                <c:pt idx="3079">
                  <c:v>36.866</c:v>
                </c:pt>
                <c:pt idx="3080">
                  <c:v>36.798999999999999</c:v>
                </c:pt>
                <c:pt idx="3081">
                  <c:v>36.798999999999999</c:v>
                </c:pt>
                <c:pt idx="3082">
                  <c:v>36.798999999999999</c:v>
                </c:pt>
                <c:pt idx="3083">
                  <c:v>36.798999999999999</c:v>
                </c:pt>
                <c:pt idx="3084">
                  <c:v>36.798999999999999</c:v>
                </c:pt>
                <c:pt idx="3085">
                  <c:v>36.798999999999999</c:v>
                </c:pt>
                <c:pt idx="3086">
                  <c:v>36.798999999999999</c:v>
                </c:pt>
                <c:pt idx="3087">
                  <c:v>36.798999999999999</c:v>
                </c:pt>
                <c:pt idx="3088">
                  <c:v>36.798999999999999</c:v>
                </c:pt>
                <c:pt idx="3089">
                  <c:v>36.798999999999999</c:v>
                </c:pt>
                <c:pt idx="3090">
                  <c:v>36.728999999999999</c:v>
                </c:pt>
                <c:pt idx="3091">
                  <c:v>36.728999999999999</c:v>
                </c:pt>
                <c:pt idx="3092">
                  <c:v>36.728999999999999</c:v>
                </c:pt>
                <c:pt idx="3093">
                  <c:v>36.728999999999999</c:v>
                </c:pt>
                <c:pt idx="3094">
                  <c:v>36.728999999999999</c:v>
                </c:pt>
                <c:pt idx="3095">
                  <c:v>36.658999999999999</c:v>
                </c:pt>
                <c:pt idx="3096">
                  <c:v>36.658999999999999</c:v>
                </c:pt>
                <c:pt idx="3097">
                  <c:v>36.658999999999999</c:v>
                </c:pt>
                <c:pt idx="3098">
                  <c:v>36.658999999999999</c:v>
                </c:pt>
                <c:pt idx="3099">
                  <c:v>36.658999999999999</c:v>
                </c:pt>
                <c:pt idx="3100">
                  <c:v>36.658999999999999</c:v>
                </c:pt>
                <c:pt idx="3101">
                  <c:v>36.658999999999999</c:v>
                </c:pt>
                <c:pt idx="3102">
                  <c:v>36.658999999999999</c:v>
                </c:pt>
                <c:pt idx="3103">
                  <c:v>36.658999999999999</c:v>
                </c:pt>
                <c:pt idx="3104">
                  <c:v>36.658999999999999</c:v>
                </c:pt>
                <c:pt idx="3105">
                  <c:v>36.585999999999999</c:v>
                </c:pt>
                <c:pt idx="3106">
                  <c:v>36.585999999999999</c:v>
                </c:pt>
                <c:pt idx="3107">
                  <c:v>36.585999999999999</c:v>
                </c:pt>
                <c:pt idx="3108">
                  <c:v>36.585999999999999</c:v>
                </c:pt>
                <c:pt idx="3109">
                  <c:v>36.585999999999999</c:v>
                </c:pt>
                <c:pt idx="3110">
                  <c:v>36.585999999999999</c:v>
                </c:pt>
                <c:pt idx="3111">
                  <c:v>36.585999999999999</c:v>
                </c:pt>
                <c:pt idx="3112">
                  <c:v>36.585999999999999</c:v>
                </c:pt>
                <c:pt idx="3113">
                  <c:v>36.585999999999999</c:v>
                </c:pt>
                <c:pt idx="3114">
                  <c:v>36.585999999999999</c:v>
                </c:pt>
                <c:pt idx="3115">
                  <c:v>36.51</c:v>
                </c:pt>
                <c:pt idx="3116">
                  <c:v>36.51</c:v>
                </c:pt>
                <c:pt idx="3117">
                  <c:v>36.51</c:v>
                </c:pt>
                <c:pt idx="3118">
                  <c:v>36.433999999999997</c:v>
                </c:pt>
                <c:pt idx="3119">
                  <c:v>36.433999999999997</c:v>
                </c:pt>
                <c:pt idx="3120">
                  <c:v>36.433999999999997</c:v>
                </c:pt>
                <c:pt idx="3121">
                  <c:v>36.433999999999997</c:v>
                </c:pt>
                <c:pt idx="3122">
                  <c:v>36.433999999999997</c:v>
                </c:pt>
                <c:pt idx="3123">
                  <c:v>36.433999999999997</c:v>
                </c:pt>
                <c:pt idx="3124">
                  <c:v>36.433999999999997</c:v>
                </c:pt>
                <c:pt idx="3125">
                  <c:v>36.433999999999997</c:v>
                </c:pt>
                <c:pt idx="3126">
                  <c:v>36.433999999999997</c:v>
                </c:pt>
                <c:pt idx="3127">
                  <c:v>36.433999999999997</c:v>
                </c:pt>
                <c:pt idx="3128">
                  <c:v>36.433999999999997</c:v>
                </c:pt>
                <c:pt idx="3129">
                  <c:v>36.433999999999997</c:v>
                </c:pt>
                <c:pt idx="3130">
                  <c:v>36.433999999999997</c:v>
                </c:pt>
                <c:pt idx="3131">
                  <c:v>36.353999999999999</c:v>
                </c:pt>
                <c:pt idx="3132">
                  <c:v>36.353999999999999</c:v>
                </c:pt>
                <c:pt idx="3133">
                  <c:v>36.353999999999999</c:v>
                </c:pt>
                <c:pt idx="3134">
                  <c:v>36.353999999999999</c:v>
                </c:pt>
                <c:pt idx="3135">
                  <c:v>36.353999999999999</c:v>
                </c:pt>
                <c:pt idx="3136">
                  <c:v>36.353999999999999</c:v>
                </c:pt>
                <c:pt idx="3137">
                  <c:v>36.274000000000001</c:v>
                </c:pt>
                <c:pt idx="3138">
                  <c:v>36.274000000000001</c:v>
                </c:pt>
                <c:pt idx="3139">
                  <c:v>36.274000000000001</c:v>
                </c:pt>
                <c:pt idx="3140">
                  <c:v>36.274000000000001</c:v>
                </c:pt>
                <c:pt idx="3141">
                  <c:v>36.274000000000001</c:v>
                </c:pt>
                <c:pt idx="3142">
                  <c:v>36.274000000000001</c:v>
                </c:pt>
                <c:pt idx="3143">
                  <c:v>36.192999999999998</c:v>
                </c:pt>
                <c:pt idx="3144">
                  <c:v>36.192999999999998</c:v>
                </c:pt>
                <c:pt idx="3145">
                  <c:v>36.192999999999998</c:v>
                </c:pt>
                <c:pt idx="3146">
                  <c:v>36.192999999999998</c:v>
                </c:pt>
                <c:pt idx="3147">
                  <c:v>36.192999999999998</c:v>
                </c:pt>
                <c:pt idx="3148">
                  <c:v>36.192999999999998</c:v>
                </c:pt>
                <c:pt idx="3149">
                  <c:v>36.110999999999997</c:v>
                </c:pt>
                <c:pt idx="3150">
                  <c:v>36.110999999999997</c:v>
                </c:pt>
                <c:pt idx="3151">
                  <c:v>36.110999999999997</c:v>
                </c:pt>
                <c:pt idx="3152">
                  <c:v>36.027999999999999</c:v>
                </c:pt>
                <c:pt idx="3153">
                  <c:v>36.027999999999999</c:v>
                </c:pt>
                <c:pt idx="3154">
                  <c:v>36.027999999999999</c:v>
                </c:pt>
                <c:pt idx="3155">
                  <c:v>36.027999999999999</c:v>
                </c:pt>
                <c:pt idx="3156">
                  <c:v>36.027999999999999</c:v>
                </c:pt>
                <c:pt idx="3157">
                  <c:v>35.945</c:v>
                </c:pt>
                <c:pt idx="3158">
                  <c:v>35.945</c:v>
                </c:pt>
                <c:pt idx="3159">
                  <c:v>35.945</c:v>
                </c:pt>
                <c:pt idx="3160">
                  <c:v>35.945</c:v>
                </c:pt>
                <c:pt idx="3161">
                  <c:v>35.862000000000002</c:v>
                </c:pt>
                <c:pt idx="3162">
                  <c:v>35.862000000000002</c:v>
                </c:pt>
                <c:pt idx="3163">
                  <c:v>35.862000000000002</c:v>
                </c:pt>
                <c:pt idx="3164">
                  <c:v>35.862000000000002</c:v>
                </c:pt>
                <c:pt idx="3165">
                  <c:v>35.862000000000002</c:v>
                </c:pt>
                <c:pt idx="3166">
                  <c:v>35.777999999999999</c:v>
                </c:pt>
                <c:pt idx="3167">
                  <c:v>35.777999999999999</c:v>
                </c:pt>
                <c:pt idx="3168">
                  <c:v>35.777999999999999</c:v>
                </c:pt>
                <c:pt idx="3169">
                  <c:v>35.777999999999999</c:v>
                </c:pt>
                <c:pt idx="3170">
                  <c:v>35.777999999999999</c:v>
                </c:pt>
                <c:pt idx="3171">
                  <c:v>35.692999999999998</c:v>
                </c:pt>
                <c:pt idx="3172">
                  <c:v>35.692999999999998</c:v>
                </c:pt>
                <c:pt idx="3173">
                  <c:v>35.692999999999998</c:v>
                </c:pt>
                <c:pt idx="3174">
                  <c:v>35.692999999999998</c:v>
                </c:pt>
                <c:pt idx="3175">
                  <c:v>35.692999999999998</c:v>
                </c:pt>
                <c:pt idx="3176">
                  <c:v>35.607999999999997</c:v>
                </c:pt>
                <c:pt idx="3177">
                  <c:v>35.607999999999997</c:v>
                </c:pt>
                <c:pt idx="3178">
                  <c:v>35.523000000000003</c:v>
                </c:pt>
                <c:pt idx="3179">
                  <c:v>35.523000000000003</c:v>
                </c:pt>
                <c:pt idx="3180">
                  <c:v>35.438000000000002</c:v>
                </c:pt>
                <c:pt idx="3181">
                  <c:v>35.438000000000002</c:v>
                </c:pt>
                <c:pt idx="3182">
                  <c:v>35.438000000000002</c:v>
                </c:pt>
                <c:pt idx="3183">
                  <c:v>35.351999999999997</c:v>
                </c:pt>
                <c:pt idx="3184">
                  <c:v>35.351999999999997</c:v>
                </c:pt>
                <c:pt idx="3185">
                  <c:v>35.351999999999997</c:v>
                </c:pt>
                <c:pt idx="3186">
                  <c:v>35.351999999999997</c:v>
                </c:pt>
                <c:pt idx="3187">
                  <c:v>35.351999999999997</c:v>
                </c:pt>
                <c:pt idx="3188">
                  <c:v>35.351999999999997</c:v>
                </c:pt>
                <c:pt idx="3189">
                  <c:v>35.351999999999997</c:v>
                </c:pt>
                <c:pt idx="3190">
                  <c:v>35.351999999999997</c:v>
                </c:pt>
                <c:pt idx="3191">
                  <c:v>35.265000000000001</c:v>
                </c:pt>
                <c:pt idx="3192">
                  <c:v>35.265000000000001</c:v>
                </c:pt>
                <c:pt idx="3193">
                  <c:v>35.177999999999997</c:v>
                </c:pt>
                <c:pt idx="3194">
                  <c:v>35.177999999999997</c:v>
                </c:pt>
                <c:pt idx="3195">
                  <c:v>35.091999999999999</c:v>
                </c:pt>
                <c:pt idx="3196">
                  <c:v>35.091999999999999</c:v>
                </c:pt>
                <c:pt idx="3197">
                  <c:v>34.917999999999999</c:v>
                </c:pt>
                <c:pt idx="3198">
                  <c:v>34.917999999999999</c:v>
                </c:pt>
                <c:pt idx="3199">
                  <c:v>34.831000000000003</c:v>
                </c:pt>
                <c:pt idx="3200">
                  <c:v>34.831000000000003</c:v>
                </c:pt>
                <c:pt idx="3201">
                  <c:v>34.831000000000003</c:v>
                </c:pt>
                <c:pt idx="3202">
                  <c:v>34.744</c:v>
                </c:pt>
                <c:pt idx="3203">
                  <c:v>34.744</c:v>
                </c:pt>
                <c:pt idx="3204">
                  <c:v>34.744</c:v>
                </c:pt>
                <c:pt idx="3205">
                  <c:v>34.744</c:v>
                </c:pt>
                <c:pt idx="3206">
                  <c:v>34.655999999999999</c:v>
                </c:pt>
                <c:pt idx="3207">
                  <c:v>34.655999999999999</c:v>
                </c:pt>
                <c:pt idx="3208">
                  <c:v>34.655999999999999</c:v>
                </c:pt>
                <c:pt idx="3209">
                  <c:v>34.569000000000003</c:v>
                </c:pt>
                <c:pt idx="3210">
                  <c:v>34.569000000000003</c:v>
                </c:pt>
                <c:pt idx="3211">
                  <c:v>34.481000000000002</c:v>
                </c:pt>
                <c:pt idx="3212">
                  <c:v>34.481000000000002</c:v>
                </c:pt>
                <c:pt idx="3213">
                  <c:v>34.393000000000001</c:v>
                </c:pt>
                <c:pt idx="3214">
                  <c:v>34.393000000000001</c:v>
                </c:pt>
                <c:pt idx="3215">
                  <c:v>34.393000000000001</c:v>
                </c:pt>
                <c:pt idx="3216">
                  <c:v>34.305</c:v>
                </c:pt>
                <c:pt idx="3217">
                  <c:v>34.305</c:v>
                </c:pt>
                <c:pt idx="3218">
                  <c:v>34.305</c:v>
                </c:pt>
                <c:pt idx="3219">
                  <c:v>34.216999999999999</c:v>
                </c:pt>
                <c:pt idx="3220">
                  <c:v>34.216999999999999</c:v>
                </c:pt>
                <c:pt idx="3221">
                  <c:v>34.128</c:v>
                </c:pt>
                <c:pt idx="3222">
                  <c:v>34.128</c:v>
                </c:pt>
                <c:pt idx="3223">
                  <c:v>33.951999999999998</c:v>
                </c:pt>
                <c:pt idx="3224">
                  <c:v>33.951999999999998</c:v>
                </c:pt>
                <c:pt idx="3225">
                  <c:v>33.863</c:v>
                </c:pt>
                <c:pt idx="3226">
                  <c:v>33.863</c:v>
                </c:pt>
                <c:pt idx="3227">
                  <c:v>33.863</c:v>
                </c:pt>
                <c:pt idx="3228">
                  <c:v>33.863</c:v>
                </c:pt>
                <c:pt idx="3229">
                  <c:v>33.863</c:v>
                </c:pt>
                <c:pt idx="3230">
                  <c:v>33.863</c:v>
                </c:pt>
                <c:pt idx="3231">
                  <c:v>33.774000000000001</c:v>
                </c:pt>
                <c:pt idx="3232">
                  <c:v>33.774000000000001</c:v>
                </c:pt>
                <c:pt idx="3233">
                  <c:v>33.774000000000001</c:v>
                </c:pt>
                <c:pt idx="3234">
                  <c:v>33.774000000000001</c:v>
                </c:pt>
                <c:pt idx="3235">
                  <c:v>33.774000000000001</c:v>
                </c:pt>
                <c:pt idx="3236">
                  <c:v>33.774000000000001</c:v>
                </c:pt>
                <c:pt idx="3237">
                  <c:v>33.774000000000001</c:v>
                </c:pt>
                <c:pt idx="3238">
                  <c:v>33.774000000000001</c:v>
                </c:pt>
                <c:pt idx="3239">
                  <c:v>33.774000000000001</c:v>
                </c:pt>
                <c:pt idx="3240">
                  <c:v>33.774000000000001</c:v>
                </c:pt>
                <c:pt idx="3241">
                  <c:v>33.683</c:v>
                </c:pt>
                <c:pt idx="3242">
                  <c:v>33.683</c:v>
                </c:pt>
                <c:pt idx="3243">
                  <c:v>33.683</c:v>
                </c:pt>
                <c:pt idx="3244">
                  <c:v>33.591000000000001</c:v>
                </c:pt>
                <c:pt idx="3245">
                  <c:v>33.591000000000001</c:v>
                </c:pt>
                <c:pt idx="3246">
                  <c:v>33.591000000000001</c:v>
                </c:pt>
                <c:pt idx="3247">
                  <c:v>33.591000000000001</c:v>
                </c:pt>
                <c:pt idx="3248">
                  <c:v>33.591000000000001</c:v>
                </c:pt>
                <c:pt idx="3249">
                  <c:v>33.591000000000001</c:v>
                </c:pt>
                <c:pt idx="3250">
                  <c:v>33.591000000000001</c:v>
                </c:pt>
                <c:pt idx="3251">
                  <c:v>33.591000000000001</c:v>
                </c:pt>
                <c:pt idx="3252">
                  <c:v>33.591000000000001</c:v>
                </c:pt>
                <c:pt idx="3253">
                  <c:v>33.591000000000001</c:v>
                </c:pt>
                <c:pt idx="3254">
                  <c:v>33.4</c:v>
                </c:pt>
                <c:pt idx="3255">
                  <c:v>33.4</c:v>
                </c:pt>
                <c:pt idx="3256">
                  <c:v>33.4</c:v>
                </c:pt>
                <c:pt idx="3257">
                  <c:v>33.4</c:v>
                </c:pt>
                <c:pt idx="3258">
                  <c:v>33.302999999999997</c:v>
                </c:pt>
                <c:pt idx="3259">
                  <c:v>33.302999999999997</c:v>
                </c:pt>
                <c:pt idx="3260">
                  <c:v>33.302999999999997</c:v>
                </c:pt>
                <c:pt idx="3261">
                  <c:v>33.302999999999997</c:v>
                </c:pt>
                <c:pt idx="3262">
                  <c:v>33.302999999999997</c:v>
                </c:pt>
                <c:pt idx="3263">
                  <c:v>33.302999999999997</c:v>
                </c:pt>
                <c:pt idx="3264">
                  <c:v>33.302999999999997</c:v>
                </c:pt>
                <c:pt idx="3265">
                  <c:v>33.302999999999997</c:v>
                </c:pt>
                <c:pt idx="3266">
                  <c:v>33.302999999999997</c:v>
                </c:pt>
                <c:pt idx="3267">
                  <c:v>33.302999999999997</c:v>
                </c:pt>
                <c:pt idx="3268">
                  <c:v>33.302999999999997</c:v>
                </c:pt>
                <c:pt idx="3269">
                  <c:v>33.302999999999997</c:v>
                </c:pt>
                <c:pt idx="3270">
                  <c:v>33.302999999999997</c:v>
                </c:pt>
                <c:pt idx="3271">
                  <c:v>33.302999999999997</c:v>
                </c:pt>
                <c:pt idx="3272">
                  <c:v>33.302999999999997</c:v>
                </c:pt>
                <c:pt idx="3273">
                  <c:v>33.302999999999997</c:v>
                </c:pt>
                <c:pt idx="3274">
                  <c:v>33.302999999999997</c:v>
                </c:pt>
                <c:pt idx="3275">
                  <c:v>33.302999999999997</c:v>
                </c:pt>
                <c:pt idx="3276">
                  <c:v>33.302999999999997</c:v>
                </c:pt>
                <c:pt idx="3277">
                  <c:v>33.197000000000003</c:v>
                </c:pt>
                <c:pt idx="3278">
                  <c:v>33.197000000000003</c:v>
                </c:pt>
                <c:pt idx="3279">
                  <c:v>33.197000000000003</c:v>
                </c:pt>
                <c:pt idx="3280">
                  <c:v>33.090000000000003</c:v>
                </c:pt>
                <c:pt idx="3281">
                  <c:v>33.090000000000003</c:v>
                </c:pt>
                <c:pt idx="3282">
                  <c:v>33.090000000000003</c:v>
                </c:pt>
                <c:pt idx="3283">
                  <c:v>33.090000000000003</c:v>
                </c:pt>
                <c:pt idx="3284">
                  <c:v>33.090000000000003</c:v>
                </c:pt>
                <c:pt idx="3285">
                  <c:v>33.090000000000003</c:v>
                </c:pt>
                <c:pt idx="3286">
                  <c:v>33.090000000000003</c:v>
                </c:pt>
                <c:pt idx="3287">
                  <c:v>33.090000000000003</c:v>
                </c:pt>
                <c:pt idx="3288">
                  <c:v>33.090000000000003</c:v>
                </c:pt>
                <c:pt idx="3289">
                  <c:v>33.090000000000003</c:v>
                </c:pt>
                <c:pt idx="3290">
                  <c:v>33.090000000000003</c:v>
                </c:pt>
                <c:pt idx="3291">
                  <c:v>33.090000000000003</c:v>
                </c:pt>
                <c:pt idx="3292">
                  <c:v>33.090000000000003</c:v>
                </c:pt>
                <c:pt idx="3293">
                  <c:v>32.978999999999999</c:v>
                </c:pt>
                <c:pt idx="3294">
                  <c:v>32.978999999999999</c:v>
                </c:pt>
                <c:pt idx="3295">
                  <c:v>32.978999999999999</c:v>
                </c:pt>
                <c:pt idx="3296">
                  <c:v>32.978999999999999</c:v>
                </c:pt>
                <c:pt idx="3297">
                  <c:v>32.866999999999997</c:v>
                </c:pt>
                <c:pt idx="3298">
                  <c:v>32.866999999999997</c:v>
                </c:pt>
                <c:pt idx="3299">
                  <c:v>32.755000000000003</c:v>
                </c:pt>
                <c:pt idx="3300">
                  <c:v>32.755000000000003</c:v>
                </c:pt>
                <c:pt idx="3301">
                  <c:v>32.755000000000003</c:v>
                </c:pt>
                <c:pt idx="3302">
                  <c:v>32.755000000000003</c:v>
                </c:pt>
                <c:pt idx="3303">
                  <c:v>32.755000000000003</c:v>
                </c:pt>
                <c:pt idx="3304">
                  <c:v>32.755000000000003</c:v>
                </c:pt>
                <c:pt idx="3305">
                  <c:v>32.755000000000003</c:v>
                </c:pt>
                <c:pt idx="3306">
                  <c:v>32.755000000000003</c:v>
                </c:pt>
                <c:pt idx="3307">
                  <c:v>32.755000000000003</c:v>
                </c:pt>
                <c:pt idx="3308">
                  <c:v>32.755000000000003</c:v>
                </c:pt>
                <c:pt idx="3309">
                  <c:v>32.755000000000003</c:v>
                </c:pt>
                <c:pt idx="3310">
                  <c:v>32.755000000000003</c:v>
                </c:pt>
                <c:pt idx="3311">
                  <c:v>32.755000000000003</c:v>
                </c:pt>
                <c:pt idx="3312">
                  <c:v>32.755000000000003</c:v>
                </c:pt>
                <c:pt idx="3313">
                  <c:v>32.755000000000003</c:v>
                </c:pt>
                <c:pt idx="3314">
                  <c:v>32.755000000000003</c:v>
                </c:pt>
                <c:pt idx="3315">
                  <c:v>32.755000000000003</c:v>
                </c:pt>
                <c:pt idx="3316">
                  <c:v>32.637</c:v>
                </c:pt>
                <c:pt idx="3317">
                  <c:v>32.637</c:v>
                </c:pt>
                <c:pt idx="3318">
                  <c:v>32.518000000000001</c:v>
                </c:pt>
                <c:pt idx="3319">
                  <c:v>32.518000000000001</c:v>
                </c:pt>
                <c:pt idx="3320">
                  <c:v>32.4</c:v>
                </c:pt>
                <c:pt idx="3321">
                  <c:v>32.4</c:v>
                </c:pt>
                <c:pt idx="3322">
                  <c:v>32.4</c:v>
                </c:pt>
                <c:pt idx="3323">
                  <c:v>32.4</c:v>
                </c:pt>
                <c:pt idx="3324">
                  <c:v>32.4</c:v>
                </c:pt>
                <c:pt idx="3325">
                  <c:v>32.4</c:v>
                </c:pt>
                <c:pt idx="3326">
                  <c:v>32.4</c:v>
                </c:pt>
                <c:pt idx="3327">
                  <c:v>32.4</c:v>
                </c:pt>
                <c:pt idx="3328">
                  <c:v>32.4</c:v>
                </c:pt>
                <c:pt idx="3329">
                  <c:v>32.4</c:v>
                </c:pt>
                <c:pt idx="3330">
                  <c:v>32.4</c:v>
                </c:pt>
                <c:pt idx="3331">
                  <c:v>32.4</c:v>
                </c:pt>
                <c:pt idx="3332">
                  <c:v>32.276000000000003</c:v>
                </c:pt>
                <c:pt idx="3333">
                  <c:v>32.276000000000003</c:v>
                </c:pt>
                <c:pt idx="3334">
                  <c:v>32.276000000000003</c:v>
                </c:pt>
                <c:pt idx="3335">
                  <c:v>32.152000000000001</c:v>
                </c:pt>
                <c:pt idx="3336">
                  <c:v>32.152000000000001</c:v>
                </c:pt>
                <c:pt idx="3337">
                  <c:v>32.152000000000001</c:v>
                </c:pt>
                <c:pt idx="3338">
                  <c:v>32.152000000000001</c:v>
                </c:pt>
                <c:pt idx="3339">
                  <c:v>32.027000000000001</c:v>
                </c:pt>
                <c:pt idx="3340">
                  <c:v>32.027000000000001</c:v>
                </c:pt>
                <c:pt idx="3341">
                  <c:v>32.027000000000001</c:v>
                </c:pt>
                <c:pt idx="3342">
                  <c:v>32.027000000000001</c:v>
                </c:pt>
                <c:pt idx="3343">
                  <c:v>31.901</c:v>
                </c:pt>
                <c:pt idx="3344">
                  <c:v>31.901</c:v>
                </c:pt>
                <c:pt idx="3345">
                  <c:v>31.901</c:v>
                </c:pt>
                <c:pt idx="3346">
                  <c:v>31.901</c:v>
                </c:pt>
                <c:pt idx="3347">
                  <c:v>31.901</c:v>
                </c:pt>
                <c:pt idx="3348">
                  <c:v>31.773</c:v>
                </c:pt>
                <c:pt idx="3349">
                  <c:v>31.773</c:v>
                </c:pt>
                <c:pt idx="3350">
                  <c:v>31.773</c:v>
                </c:pt>
                <c:pt idx="3351">
                  <c:v>31.773</c:v>
                </c:pt>
                <c:pt idx="3352">
                  <c:v>31.773</c:v>
                </c:pt>
                <c:pt idx="3353">
                  <c:v>31.773</c:v>
                </c:pt>
                <c:pt idx="3354">
                  <c:v>31.773</c:v>
                </c:pt>
                <c:pt idx="3355">
                  <c:v>31.773</c:v>
                </c:pt>
                <c:pt idx="3356">
                  <c:v>31.773</c:v>
                </c:pt>
                <c:pt idx="3357">
                  <c:v>31.773</c:v>
                </c:pt>
                <c:pt idx="3358">
                  <c:v>31.773</c:v>
                </c:pt>
                <c:pt idx="3359">
                  <c:v>31.773</c:v>
                </c:pt>
                <c:pt idx="3360">
                  <c:v>31.773</c:v>
                </c:pt>
                <c:pt idx="3361">
                  <c:v>31.773</c:v>
                </c:pt>
                <c:pt idx="3362">
                  <c:v>31.773</c:v>
                </c:pt>
                <c:pt idx="3363">
                  <c:v>31.773</c:v>
                </c:pt>
                <c:pt idx="3364">
                  <c:v>31.773</c:v>
                </c:pt>
                <c:pt idx="3365">
                  <c:v>31.773</c:v>
                </c:pt>
                <c:pt idx="3366">
                  <c:v>31.773</c:v>
                </c:pt>
                <c:pt idx="3367">
                  <c:v>31.773</c:v>
                </c:pt>
                <c:pt idx="3368">
                  <c:v>31.773</c:v>
                </c:pt>
                <c:pt idx="3369">
                  <c:v>31.773</c:v>
                </c:pt>
                <c:pt idx="3370">
                  <c:v>31.773</c:v>
                </c:pt>
                <c:pt idx="3371">
                  <c:v>31.773</c:v>
                </c:pt>
                <c:pt idx="3372">
                  <c:v>31.773</c:v>
                </c:pt>
                <c:pt idx="3373">
                  <c:v>31.773</c:v>
                </c:pt>
                <c:pt idx="3374">
                  <c:v>31.773</c:v>
                </c:pt>
                <c:pt idx="3375">
                  <c:v>31.773</c:v>
                </c:pt>
                <c:pt idx="3376">
                  <c:v>31.773</c:v>
                </c:pt>
                <c:pt idx="3377">
                  <c:v>31.773</c:v>
                </c:pt>
                <c:pt idx="3378">
                  <c:v>31.773</c:v>
                </c:pt>
                <c:pt idx="3379">
                  <c:v>31.773</c:v>
                </c:pt>
                <c:pt idx="3380">
                  <c:v>31.773</c:v>
                </c:pt>
                <c:pt idx="3381">
                  <c:v>31.773</c:v>
                </c:pt>
                <c:pt idx="3382">
                  <c:v>31.773</c:v>
                </c:pt>
                <c:pt idx="3383">
                  <c:v>31.773</c:v>
                </c:pt>
                <c:pt idx="3384">
                  <c:v>31.773</c:v>
                </c:pt>
                <c:pt idx="3385">
                  <c:v>31.773</c:v>
                </c:pt>
                <c:pt idx="3386">
                  <c:v>31.773</c:v>
                </c:pt>
                <c:pt idx="3387">
                  <c:v>31.773</c:v>
                </c:pt>
                <c:pt idx="3388">
                  <c:v>31.605</c:v>
                </c:pt>
                <c:pt idx="3389">
                  <c:v>31.605</c:v>
                </c:pt>
                <c:pt idx="3390">
                  <c:v>31.605</c:v>
                </c:pt>
                <c:pt idx="3391">
                  <c:v>31.605</c:v>
                </c:pt>
                <c:pt idx="3392">
                  <c:v>31.605</c:v>
                </c:pt>
                <c:pt idx="3393">
                  <c:v>31.605</c:v>
                </c:pt>
                <c:pt idx="3394">
                  <c:v>31.605</c:v>
                </c:pt>
                <c:pt idx="3395">
                  <c:v>31.605</c:v>
                </c:pt>
                <c:pt idx="3396">
                  <c:v>31.605</c:v>
                </c:pt>
                <c:pt idx="3397">
                  <c:v>31.605</c:v>
                </c:pt>
                <c:pt idx="3398">
                  <c:v>31.605</c:v>
                </c:pt>
                <c:pt idx="3399">
                  <c:v>31.605</c:v>
                </c:pt>
                <c:pt idx="3400">
                  <c:v>31.605</c:v>
                </c:pt>
                <c:pt idx="3401">
                  <c:v>31.605</c:v>
                </c:pt>
                <c:pt idx="3402">
                  <c:v>31.605</c:v>
                </c:pt>
                <c:pt idx="3403">
                  <c:v>31.605</c:v>
                </c:pt>
                <c:pt idx="3404">
                  <c:v>31.605</c:v>
                </c:pt>
                <c:pt idx="3405">
                  <c:v>31.605</c:v>
                </c:pt>
                <c:pt idx="3406">
                  <c:v>31.605</c:v>
                </c:pt>
                <c:pt idx="3407">
                  <c:v>31.605</c:v>
                </c:pt>
                <c:pt idx="3408">
                  <c:v>31.605</c:v>
                </c:pt>
                <c:pt idx="3409">
                  <c:v>31.605</c:v>
                </c:pt>
                <c:pt idx="3410">
                  <c:v>31.605</c:v>
                </c:pt>
                <c:pt idx="3411">
                  <c:v>31.605</c:v>
                </c:pt>
                <c:pt idx="3412">
                  <c:v>31.605</c:v>
                </c:pt>
                <c:pt idx="3413">
                  <c:v>31.605</c:v>
                </c:pt>
                <c:pt idx="3414">
                  <c:v>31.605</c:v>
                </c:pt>
                <c:pt idx="3415">
                  <c:v>31.605</c:v>
                </c:pt>
                <c:pt idx="3416">
                  <c:v>31.605</c:v>
                </c:pt>
                <c:pt idx="3417">
                  <c:v>31.605</c:v>
                </c:pt>
                <c:pt idx="3418">
                  <c:v>31.605</c:v>
                </c:pt>
                <c:pt idx="3419">
                  <c:v>31.605</c:v>
                </c:pt>
                <c:pt idx="3420">
                  <c:v>31.605</c:v>
                </c:pt>
                <c:pt idx="3421">
                  <c:v>31.605</c:v>
                </c:pt>
                <c:pt idx="3422">
                  <c:v>31.605</c:v>
                </c:pt>
                <c:pt idx="3423">
                  <c:v>31.384</c:v>
                </c:pt>
                <c:pt idx="3424">
                  <c:v>31.384</c:v>
                </c:pt>
                <c:pt idx="3425">
                  <c:v>31.163</c:v>
                </c:pt>
                <c:pt idx="3426">
                  <c:v>31.163</c:v>
                </c:pt>
                <c:pt idx="3427">
                  <c:v>31.163</c:v>
                </c:pt>
                <c:pt idx="3428">
                  <c:v>31.163</c:v>
                </c:pt>
                <c:pt idx="3429">
                  <c:v>31.163</c:v>
                </c:pt>
                <c:pt idx="3430">
                  <c:v>31.163</c:v>
                </c:pt>
                <c:pt idx="3431">
                  <c:v>31.163</c:v>
                </c:pt>
                <c:pt idx="3432">
                  <c:v>31.163</c:v>
                </c:pt>
                <c:pt idx="3433">
                  <c:v>31.163</c:v>
                </c:pt>
                <c:pt idx="3434">
                  <c:v>30.928999999999998</c:v>
                </c:pt>
                <c:pt idx="3435">
                  <c:v>30.928999999999998</c:v>
                </c:pt>
                <c:pt idx="3436">
                  <c:v>30.928999999999998</c:v>
                </c:pt>
                <c:pt idx="3437">
                  <c:v>30.928999999999998</c:v>
                </c:pt>
                <c:pt idx="3438">
                  <c:v>30.690999999999999</c:v>
                </c:pt>
                <c:pt idx="3439">
                  <c:v>30.690999999999999</c:v>
                </c:pt>
                <c:pt idx="3440">
                  <c:v>30.690999999999999</c:v>
                </c:pt>
                <c:pt idx="3441">
                  <c:v>30.690999999999999</c:v>
                </c:pt>
                <c:pt idx="3442">
                  <c:v>30.690999999999999</c:v>
                </c:pt>
                <c:pt idx="3443">
                  <c:v>30.446999999999999</c:v>
                </c:pt>
                <c:pt idx="3444">
                  <c:v>30.446999999999999</c:v>
                </c:pt>
                <c:pt idx="3445">
                  <c:v>30.202999999999999</c:v>
                </c:pt>
                <c:pt idx="3446">
                  <c:v>30.202999999999999</c:v>
                </c:pt>
                <c:pt idx="3447">
                  <c:v>29.96</c:v>
                </c:pt>
                <c:pt idx="3448">
                  <c:v>29.96</c:v>
                </c:pt>
                <c:pt idx="3449">
                  <c:v>29.96</c:v>
                </c:pt>
                <c:pt idx="3450">
                  <c:v>29.713999999999999</c:v>
                </c:pt>
                <c:pt idx="3451">
                  <c:v>29.713999999999999</c:v>
                </c:pt>
                <c:pt idx="3452">
                  <c:v>29.713999999999999</c:v>
                </c:pt>
                <c:pt idx="3453">
                  <c:v>29.713999999999999</c:v>
                </c:pt>
                <c:pt idx="3454">
                  <c:v>29.713999999999999</c:v>
                </c:pt>
                <c:pt idx="3455">
                  <c:v>29.463000000000001</c:v>
                </c:pt>
                <c:pt idx="3456">
                  <c:v>29.463000000000001</c:v>
                </c:pt>
                <c:pt idx="3457">
                  <c:v>29.463000000000001</c:v>
                </c:pt>
                <c:pt idx="3458">
                  <c:v>29.463000000000001</c:v>
                </c:pt>
                <c:pt idx="3459">
                  <c:v>29.463000000000001</c:v>
                </c:pt>
                <c:pt idx="3460">
                  <c:v>29.204000000000001</c:v>
                </c:pt>
                <c:pt idx="3461">
                  <c:v>29.204000000000001</c:v>
                </c:pt>
                <c:pt idx="3462">
                  <c:v>29.204000000000001</c:v>
                </c:pt>
                <c:pt idx="3463">
                  <c:v>28.943000000000001</c:v>
                </c:pt>
                <c:pt idx="3464">
                  <c:v>28.943000000000001</c:v>
                </c:pt>
                <c:pt idx="3465">
                  <c:v>28.683</c:v>
                </c:pt>
                <c:pt idx="3466">
                  <c:v>28.683</c:v>
                </c:pt>
                <c:pt idx="3467">
                  <c:v>28.422000000000001</c:v>
                </c:pt>
                <c:pt idx="3468">
                  <c:v>28.422000000000001</c:v>
                </c:pt>
                <c:pt idx="3469">
                  <c:v>28.422000000000001</c:v>
                </c:pt>
                <c:pt idx="3470">
                  <c:v>28.422000000000001</c:v>
                </c:pt>
                <c:pt idx="3471">
                  <c:v>28.422000000000001</c:v>
                </c:pt>
                <c:pt idx="3472">
                  <c:v>28.154</c:v>
                </c:pt>
                <c:pt idx="3473">
                  <c:v>28.154</c:v>
                </c:pt>
                <c:pt idx="3474">
                  <c:v>28.154</c:v>
                </c:pt>
                <c:pt idx="3475">
                  <c:v>28.154</c:v>
                </c:pt>
                <c:pt idx="3476">
                  <c:v>28.154</c:v>
                </c:pt>
                <c:pt idx="3477">
                  <c:v>27.878</c:v>
                </c:pt>
                <c:pt idx="3478">
                  <c:v>27.878</c:v>
                </c:pt>
                <c:pt idx="3479">
                  <c:v>27.878</c:v>
                </c:pt>
                <c:pt idx="3480">
                  <c:v>27.878</c:v>
                </c:pt>
                <c:pt idx="3481">
                  <c:v>27.596</c:v>
                </c:pt>
                <c:pt idx="3482">
                  <c:v>27.596</c:v>
                </c:pt>
                <c:pt idx="3483">
                  <c:v>27.596</c:v>
                </c:pt>
                <c:pt idx="3484">
                  <c:v>27.596</c:v>
                </c:pt>
                <c:pt idx="3485">
                  <c:v>27.596</c:v>
                </c:pt>
                <c:pt idx="3486">
                  <c:v>27.596</c:v>
                </c:pt>
                <c:pt idx="3487">
                  <c:v>27.298999999999999</c:v>
                </c:pt>
                <c:pt idx="3488">
                  <c:v>27.298999999999999</c:v>
                </c:pt>
                <c:pt idx="3489">
                  <c:v>27.298999999999999</c:v>
                </c:pt>
                <c:pt idx="3490">
                  <c:v>27.298999999999999</c:v>
                </c:pt>
                <c:pt idx="3491">
                  <c:v>27.298999999999999</c:v>
                </c:pt>
                <c:pt idx="3492">
                  <c:v>27.298999999999999</c:v>
                </c:pt>
                <c:pt idx="3493">
                  <c:v>27.298999999999999</c:v>
                </c:pt>
                <c:pt idx="3494">
                  <c:v>27.298999999999999</c:v>
                </c:pt>
                <c:pt idx="3495">
                  <c:v>27.298999999999999</c:v>
                </c:pt>
                <c:pt idx="3496">
                  <c:v>27.298999999999999</c:v>
                </c:pt>
                <c:pt idx="3497">
                  <c:v>27.298999999999999</c:v>
                </c:pt>
                <c:pt idx="3498">
                  <c:v>27.298999999999999</c:v>
                </c:pt>
                <c:pt idx="3499">
                  <c:v>27.298999999999999</c:v>
                </c:pt>
                <c:pt idx="3500">
                  <c:v>27.298999999999999</c:v>
                </c:pt>
                <c:pt idx="3501">
                  <c:v>27.298999999999999</c:v>
                </c:pt>
                <c:pt idx="3502">
                  <c:v>27.298999999999999</c:v>
                </c:pt>
                <c:pt idx="3503">
                  <c:v>27.298999999999999</c:v>
                </c:pt>
                <c:pt idx="3504">
                  <c:v>27.298999999999999</c:v>
                </c:pt>
                <c:pt idx="3505">
                  <c:v>27.298999999999999</c:v>
                </c:pt>
                <c:pt idx="3506">
                  <c:v>27.298999999999999</c:v>
                </c:pt>
                <c:pt idx="3507">
                  <c:v>27.298999999999999</c:v>
                </c:pt>
                <c:pt idx="3508">
                  <c:v>27.298999999999999</c:v>
                </c:pt>
                <c:pt idx="3509">
                  <c:v>27.298999999999999</c:v>
                </c:pt>
                <c:pt idx="3510">
                  <c:v>27.298999999999999</c:v>
                </c:pt>
                <c:pt idx="3511">
                  <c:v>27.298999999999999</c:v>
                </c:pt>
                <c:pt idx="3512">
                  <c:v>27.298999999999999</c:v>
                </c:pt>
                <c:pt idx="3513">
                  <c:v>27.298999999999999</c:v>
                </c:pt>
                <c:pt idx="3514">
                  <c:v>27.298999999999999</c:v>
                </c:pt>
                <c:pt idx="3515">
                  <c:v>27.298999999999999</c:v>
                </c:pt>
                <c:pt idx="3516">
                  <c:v>27.298999999999999</c:v>
                </c:pt>
                <c:pt idx="3517">
                  <c:v>27.298999999999999</c:v>
                </c:pt>
                <c:pt idx="3518">
                  <c:v>27.298999999999999</c:v>
                </c:pt>
                <c:pt idx="3519">
                  <c:v>27.298999999999999</c:v>
                </c:pt>
                <c:pt idx="3520">
                  <c:v>27.298999999999999</c:v>
                </c:pt>
                <c:pt idx="3521">
                  <c:v>27.298999999999999</c:v>
                </c:pt>
                <c:pt idx="3522">
                  <c:v>27.298999999999999</c:v>
                </c:pt>
                <c:pt idx="3523">
                  <c:v>27.298999999999999</c:v>
                </c:pt>
                <c:pt idx="3524">
                  <c:v>27.298999999999999</c:v>
                </c:pt>
                <c:pt idx="3525">
                  <c:v>27.298999999999999</c:v>
                </c:pt>
                <c:pt idx="3526">
                  <c:v>27.298999999999999</c:v>
                </c:pt>
                <c:pt idx="3527">
                  <c:v>27.298999999999999</c:v>
                </c:pt>
                <c:pt idx="3528">
                  <c:v>27.298999999999999</c:v>
                </c:pt>
                <c:pt idx="3529">
                  <c:v>27.298999999999999</c:v>
                </c:pt>
                <c:pt idx="3530">
                  <c:v>27.298999999999999</c:v>
                </c:pt>
                <c:pt idx="3531">
                  <c:v>27.298999999999999</c:v>
                </c:pt>
                <c:pt idx="3532">
                  <c:v>26.599</c:v>
                </c:pt>
                <c:pt idx="3533">
                  <c:v>26.599</c:v>
                </c:pt>
                <c:pt idx="3534">
                  <c:v>26.599</c:v>
                </c:pt>
                <c:pt idx="3535">
                  <c:v>26.599</c:v>
                </c:pt>
                <c:pt idx="3536">
                  <c:v>26.599</c:v>
                </c:pt>
                <c:pt idx="3537">
                  <c:v>26.599</c:v>
                </c:pt>
                <c:pt idx="3538">
                  <c:v>25.817</c:v>
                </c:pt>
                <c:pt idx="3539">
                  <c:v>25.817</c:v>
                </c:pt>
                <c:pt idx="3540">
                  <c:v>25.035</c:v>
                </c:pt>
                <c:pt idx="3541">
                  <c:v>25.035</c:v>
                </c:pt>
                <c:pt idx="3542">
                  <c:v>25.035</c:v>
                </c:pt>
                <c:pt idx="3543">
                  <c:v>25.035</c:v>
                </c:pt>
                <c:pt idx="3544">
                  <c:v>24.2</c:v>
                </c:pt>
                <c:pt idx="3545">
                  <c:v>24.2</c:v>
                </c:pt>
                <c:pt idx="3546">
                  <c:v>24.2</c:v>
                </c:pt>
                <c:pt idx="3547">
                  <c:v>24.2</c:v>
                </c:pt>
                <c:pt idx="3548">
                  <c:v>24.2</c:v>
                </c:pt>
                <c:pt idx="3549">
                  <c:v>24.2</c:v>
                </c:pt>
                <c:pt idx="3550">
                  <c:v>24.2</c:v>
                </c:pt>
                <c:pt idx="3551">
                  <c:v>24.2</c:v>
                </c:pt>
                <c:pt idx="3552">
                  <c:v>24.2</c:v>
                </c:pt>
                <c:pt idx="3553">
                  <c:v>24.2</c:v>
                </c:pt>
                <c:pt idx="3554">
                  <c:v>24.2</c:v>
                </c:pt>
                <c:pt idx="3555">
                  <c:v>24.2</c:v>
                </c:pt>
                <c:pt idx="3556">
                  <c:v>24.2</c:v>
                </c:pt>
                <c:pt idx="3557">
                  <c:v>24.2</c:v>
                </c:pt>
                <c:pt idx="3558">
                  <c:v>24.2</c:v>
                </c:pt>
                <c:pt idx="3559">
                  <c:v>24.2</c:v>
                </c:pt>
                <c:pt idx="3560">
                  <c:v>24.2</c:v>
                </c:pt>
                <c:pt idx="3561">
                  <c:v>24.2</c:v>
                </c:pt>
                <c:pt idx="3562">
                  <c:v>24.2</c:v>
                </c:pt>
                <c:pt idx="3563">
                  <c:v>24.2</c:v>
                </c:pt>
                <c:pt idx="3564">
                  <c:v>24.2</c:v>
                </c:pt>
                <c:pt idx="3565">
                  <c:v>24.2</c:v>
                </c:pt>
                <c:pt idx="3566">
                  <c:v>24.2</c:v>
                </c:pt>
                <c:pt idx="3567">
                  <c:v>24.2</c:v>
                </c:pt>
                <c:pt idx="3568">
                  <c:v>24.2</c:v>
                </c:pt>
                <c:pt idx="3569">
                  <c:v>20.167000000000002</c:v>
                </c:pt>
                <c:pt idx="3570">
                  <c:v>20.167000000000002</c:v>
                </c:pt>
                <c:pt idx="3571">
                  <c:v>20.167000000000002</c:v>
                </c:pt>
                <c:pt idx="3572">
                  <c:v>20.167000000000002</c:v>
                </c:pt>
                <c:pt idx="3573">
                  <c:v>20.167000000000002</c:v>
                </c:pt>
                <c:pt idx="3574">
                  <c:v>20.167000000000002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Sheet1!$D$1</c:f>
              <c:strCache>
                <c:ptCount val="1"/>
              </c:strCache>
            </c:strRef>
          </c:tx>
          <c:spPr>
            <a:ln w="52294">
              <a:noFill/>
              <a:prstDash val="solid"/>
            </a:ln>
          </c:spPr>
          <c:marker>
            <c:symbol val="plus"/>
            <c:size val="6"/>
            <c:spPr>
              <a:noFill/>
              <a:ln w="13074">
                <a:solidFill>
                  <a:srgbClr val="569FD3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0.23</c:v>
                </c:pt>
                <c:pt idx="4">
                  <c:v>0.23</c:v>
                </c:pt>
                <c:pt idx="5">
                  <c:v>0.29599999999999999</c:v>
                </c:pt>
                <c:pt idx="6">
                  <c:v>0.29599999999999999</c:v>
                </c:pt>
                <c:pt idx="7">
                  <c:v>0.32900000000000001</c:v>
                </c:pt>
                <c:pt idx="8">
                  <c:v>0.32900000000000001</c:v>
                </c:pt>
                <c:pt idx="9">
                  <c:v>0.36099999999999999</c:v>
                </c:pt>
                <c:pt idx="10">
                  <c:v>0.36099999999999999</c:v>
                </c:pt>
                <c:pt idx="11">
                  <c:v>0.39400000000000002</c:v>
                </c:pt>
                <c:pt idx="12">
                  <c:v>0.39400000000000002</c:v>
                </c:pt>
                <c:pt idx="13">
                  <c:v>0.42699999999999999</c:v>
                </c:pt>
                <c:pt idx="14">
                  <c:v>0.42699999999999999</c:v>
                </c:pt>
                <c:pt idx="15">
                  <c:v>0.49299999999999999</c:v>
                </c:pt>
                <c:pt idx="16">
                  <c:v>0.49299999999999999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0.88700000000000001</c:v>
                </c:pt>
                <c:pt idx="34">
                  <c:v>0.88700000000000001</c:v>
                </c:pt>
                <c:pt idx="35">
                  <c:v>0.92</c:v>
                </c:pt>
                <c:pt idx="36">
                  <c:v>0.92</c:v>
                </c:pt>
                <c:pt idx="37">
                  <c:v>0.95299999999999996</c:v>
                </c:pt>
                <c:pt idx="38">
                  <c:v>0.95299999999999996</c:v>
                </c:pt>
                <c:pt idx="39">
                  <c:v>0.98599999999999999</c:v>
                </c:pt>
                <c:pt idx="40">
                  <c:v>0.98599999999999999</c:v>
                </c:pt>
                <c:pt idx="41">
                  <c:v>1.018</c:v>
                </c:pt>
                <c:pt idx="42">
                  <c:v>1.018</c:v>
                </c:pt>
                <c:pt idx="43">
                  <c:v>1.0840000000000001</c:v>
                </c:pt>
                <c:pt idx="44">
                  <c:v>1.0840000000000001</c:v>
                </c:pt>
                <c:pt idx="45">
                  <c:v>1.117</c:v>
                </c:pt>
                <c:pt idx="46">
                  <c:v>1.117</c:v>
                </c:pt>
                <c:pt idx="47">
                  <c:v>1.1499999999999999</c:v>
                </c:pt>
                <c:pt idx="48">
                  <c:v>1.1499999999999999</c:v>
                </c:pt>
                <c:pt idx="49">
                  <c:v>1.216</c:v>
                </c:pt>
                <c:pt idx="50">
                  <c:v>1.216</c:v>
                </c:pt>
                <c:pt idx="51">
                  <c:v>1.248</c:v>
                </c:pt>
                <c:pt idx="52">
                  <c:v>1.248</c:v>
                </c:pt>
                <c:pt idx="53">
                  <c:v>1.2809999999999999</c:v>
                </c:pt>
                <c:pt idx="54">
                  <c:v>1.2809999999999999</c:v>
                </c:pt>
                <c:pt idx="55">
                  <c:v>1.3140000000000001</c:v>
                </c:pt>
                <c:pt idx="56">
                  <c:v>1.3140000000000001</c:v>
                </c:pt>
                <c:pt idx="57">
                  <c:v>1.3140000000000001</c:v>
                </c:pt>
                <c:pt idx="58">
                  <c:v>1.347</c:v>
                </c:pt>
                <c:pt idx="59">
                  <c:v>1.347</c:v>
                </c:pt>
                <c:pt idx="60">
                  <c:v>1.38</c:v>
                </c:pt>
                <c:pt idx="61">
                  <c:v>1.38</c:v>
                </c:pt>
                <c:pt idx="62">
                  <c:v>1.413</c:v>
                </c:pt>
                <c:pt idx="63">
                  <c:v>1.413</c:v>
                </c:pt>
                <c:pt idx="64">
                  <c:v>1.446</c:v>
                </c:pt>
                <c:pt idx="65">
                  <c:v>1.446</c:v>
                </c:pt>
                <c:pt idx="66">
                  <c:v>1.478</c:v>
                </c:pt>
                <c:pt idx="67">
                  <c:v>1.478</c:v>
                </c:pt>
                <c:pt idx="68">
                  <c:v>1.5109999999999999</c:v>
                </c:pt>
                <c:pt idx="69">
                  <c:v>1.5109999999999999</c:v>
                </c:pt>
                <c:pt idx="70">
                  <c:v>1.544</c:v>
                </c:pt>
                <c:pt idx="71">
                  <c:v>1.544</c:v>
                </c:pt>
                <c:pt idx="72">
                  <c:v>1.577</c:v>
                </c:pt>
                <c:pt idx="73">
                  <c:v>1.577</c:v>
                </c:pt>
                <c:pt idx="74">
                  <c:v>1.61</c:v>
                </c:pt>
                <c:pt idx="75">
                  <c:v>1.61</c:v>
                </c:pt>
                <c:pt idx="76">
                  <c:v>1.643</c:v>
                </c:pt>
                <c:pt idx="77">
                  <c:v>1.643</c:v>
                </c:pt>
                <c:pt idx="78">
                  <c:v>1.708</c:v>
                </c:pt>
                <c:pt idx="79">
                  <c:v>1.708</c:v>
                </c:pt>
                <c:pt idx="80">
                  <c:v>1.7410000000000001</c:v>
                </c:pt>
                <c:pt idx="81">
                  <c:v>1.7410000000000001</c:v>
                </c:pt>
                <c:pt idx="82">
                  <c:v>1.774</c:v>
                </c:pt>
                <c:pt idx="83">
                  <c:v>1.774</c:v>
                </c:pt>
                <c:pt idx="84">
                  <c:v>1.8069999999999999</c:v>
                </c:pt>
                <c:pt idx="85">
                  <c:v>1.8069999999999999</c:v>
                </c:pt>
                <c:pt idx="86">
                  <c:v>1.873</c:v>
                </c:pt>
                <c:pt idx="87">
                  <c:v>1.873</c:v>
                </c:pt>
                <c:pt idx="88">
                  <c:v>1.9059999999999999</c:v>
                </c:pt>
                <c:pt idx="89">
                  <c:v>1.9059999999999999</c:v>
                </c:pt>
                <c:pt idx="90">
                  <c:v>1.9379999999999999</c:v>
                </c:pt>
                <c:pt idx="91">
                  <c:v>1.9379999999999999</c:v>
                </c:pt>
                <c:pt idx="92">
                  <c:v>1.9710000000000001</c:v>
                </c:pt>
                <c:pt idx="93">
                  <c:v>1.9710000000000001</c:v>
                </c:pt>
                <c:pt idx="94">
                  <c:v>2.004</c:v>
                </c:pt>
                <c:pt idx="95">
                  <c:v>2.004</c:v>
                </c:pt>
                <c:pt idx="96">
                  <c:v>2.0369999999999999</c:v>
                </c:pt>
                <c:pt idx="97">
                  <c:v>2.0369999999999999</c:v>
                </c:pt>
                <c:pt idx="98">
                  <c:v>2.0699999999999998</c:v>
                </c:pt>
                <c:pt idx="99">
                  <c:v>2.0699999999999998</c:v>
                </c:pt>
                <c:pt idx="100">
                  <c:v>2.1360000000000001</c:v>
                </c:pt>
                <c:pt idx="101">
                  <c:v>2.1360000000000001</c:v>
                </c:pt>
                <c:pt idx="102">
                  <c:v>2.1680000000000001</c:v>
                </c:pt>
                <c:pt idx="103">
                  <c:v>2.1680000000000001</c:v>
                </c:pt>
                <c:pt idx="104">
                  <c:v>2.2010000000000001</c:v>
                </c:pt>
                <c:pt idx="105">
                  <c:v>2.2010000000000001</c:v>
                </c:pt>
                <c:pt idx="106">
                  <c:v>2.2669999999999999</c:v>
                </c:pt>
                <c:pt idx="107">
                  <c:v>2.2669999999999999</c:v>
                </c:pt>
                <c:pt idx="108">
                  <c:v>2.2999999999999998</c:v>
                </c:pt>
                <c:pt idx="109">
                  <c:v>2.2999999999999998</c:v>
                </c:pt>
                <c:pt idx="110">
                  <c:v>2.3660000000000001</c:v>
                </c:pt>
                <c:pt idx="111">
                  <c:v>2.3660000000000001</c:v>
                </c:pt>
                <c:pt idx="112">
                  <c:v>2.3980000000000001</c:v>
                </c:pt>
                <c:pt idx="113">
                  <c:v>2.3980000000000001</c:v>
                </c:pt>
                <c:pt idx="114">
                  <c:v>2.431</c:v>
                </c:pt>
                <c:pt idx="115">
                  <c:v>2.431</c:v>
                </c:pt>
                <c:pt idx="116">
                  <c:v>2.464</c:v>
                </c:pt>
                <c:pt idx="117">
                  <c:v>2.464</c:v>
                </c:pt>
                <c:pt idx="118">
                  <c:v>2.4969999999999999</c:v>
                </c:pt>
                <c:pt idx="119">
                  <c:v>2.4969999999999999</c:v>
                </c:pt>
                <c:pt idx="120">
                  <c:v>2.5299999999999998</c:v>
                </c:pt>
                <c:pt idx="121">
                  <c:v>2.5299999999999998</c:v>
                </c:pt>
                <c:pt idx="122">
                  <c:v>2.5630000000000002</c:v>
                </c:pt>
                <c:pt idx="123">
                  <c:v>2.5630000000000002</c:v>
                </c:pt>
                <c:pt idx="124">
                  <c:v>2.5950000000000002</c:v>
                </c:pt>
                <c:pt idx="125">
                  <c:v>2.5950000000000002</c:v>
                </c:pt>
                <c:pt idx="126">
                  <c:v>2.6280000000000001</c:v>
                </c:pt>
                <c:pt idx="127">
                  <c:v>2.6280000000000001</c:v>
                </c:pt>
                <c:pt idx="128">
                  <c:v>2.661</c:v>
                </c:pt>
                <c:pt idx="129">
                  <c:v>2.661</c:v>
                </c:pt>
                <c:pt idx="130">
                  <c:v>2.694</c:v>
                </c:pt>
                <c:pt idx="131">
                  <c:v>2.694</c:v>
                </c:pt>
                <c:pt idx="132">
                  <c:v>2.7269999999999999</c:v>
                </c:pt>
                <c:pt idx="133">
                  <c:v>2.7269999999999999</c:v>
                </c:pt>
                <c:pt idx="134">
                  <c:v>2.76</c:v>
                </c:pt>
                <c:pt idx="135">
                  <c:v>2.76</c:v>
                </c:pt>
                <c:pt idx="136">
                  <c:v>2.7930000000000001</c:v>
                </c:pt>
                <c:pt idx="137">
                  <c:v>2.7930000000000001</c:v>
                </c:pt>
                <c:pt idx="138">
                  <c:v>2.8580000000000001</c:v>
                </c:pt>
                <c:pt idx="139">
                  <c:v>2.8580000000000001</c:v>
                </c:pt>
                <c:pt idx="140">
                  <c:v>2.891</c:v>
                </c:pt>
                <c:pt idx="141">
                  <c:v>2.891</c:v>
                </c:pt>
                <c:pt idx="142">
                  <c:v>2.9239999999999999</c:v>
                </c:pt>
                <c:pt idx="143">
                  <c:v>2.9239999999999999</c:v>
                </c:pt>
                <c:pt idx="144">
                  <c:v>2.9569999999999999</c:v>
                </c:pt>
                <c:pt idx="145">
                  <c:v>2.9569999999999999</c:v>
                </c:pt>
                <c:pt idx="146">
                  <c:v>3.0230000000000001</c:v>
                </c:pt>
                <c:pt idx="147">
                  <c:v>3.0230000000000001</c:v>
                </c:pt>
                <c:pt idx="148">
                  <c:v>3.0550000000000002</c:v>
                </c:pt>
                <c:pt idx="149">
                  <c:v>3.0550000000000002</c:v>
                </c:pt>
                <c:pt idx="150">
                  <c:v>3.0880000000000001</c:v>
                </c:pt>
                <c:pt idx="151">
                  <c:v>3.0880000000000001</c:v>
                </c:pt>
                <c:pt idx="152">
                  <c:v>3.121</c:v>
                </c:pt>
                <c:pt idx="153">
                  <c:v>3.121</c:v>
                </c:pt>
                <c:pt idx="154">
                  <c:v>3.1539999999999999</c:v>
                </c:pt>
                <c:pt idx="155">
                  <c:v>3.1539999999999999</c:v>
                </c:pt>
                <c:pt idx="156">
                  <c:v>3.1869999999999998</c:v>
                </c:pt>
                <c:pt idx="157">
                  <c:v>3.1869999999999998</c:v>
                </c:pt>
                <c:pt idx="158">
                  <c:v>3.22</c:v>
                </c:pt>
                <c:pt idx="159">
                  <c:v>3.22</c:v>
                </c:pt>
                <c:pt idx="160">
                  <c:v>3.2530000000000001</c:v>
                </c:pt>
                <c:pt idx="161">
                  <c:v>3.2530000000000001</c:v>
                </c:pt>
                <c:pt idx="162">
                  <c:v>3.2850000000000001</c:v>
                </c:pt>
                <c:pt idx="163">
                  <c:v>3.2850000000000001</c:v>
                </c:pt>
                <c:pt idx="164">
                  <c:v>3.3180000000000001</c:v>
                </c:pt>
                <c:pt idx="165">
                  <c:v>3.3180000000000001</c:v>
                </c:pt>
                <c:pt idx="166">
                  <c:v>3.351</c:v>
                </c:pt>
                <c:pt idx="167">
                  <c:v>3.351</c:v>
                </c:pt>
                <c:pt idx="168">
                  <c:v>3.4169999999999998</c:v>
                </c:pt>
                <c:pt idx="169">
                  <c:v>3.4169999999999998</c:v>
                </c:pt>
                <c:pt idx="170">
                  <c:v>3.45</c:v>
                </c:pt>
                <c:pt idx="171">
                  <c:v>3.45</c:v>
                </c:pt>
                <c:pt idx="172">
                  <c:v>3.4830000000000001</c:v>
                </c:pt>
                <c:pt idx="173">
                  <c:v>3.4830000000000001</c:v>
                </c:pt>
                <c:pt idx="174">
                  <c:v>3.5150000000000001</c:v>
                </c:pt>
                <c:pt idx="175">
                  <c:v>3.5150000000000001</c:v>
                </c:pt>
                <c:pt idx="176">
                  <c:v>3.548</c:v>
                </c:pt>
                <c:pt idx="177">
                  <c:v>3.548</c:v>
                </c:pt>
                <c:pt idx="178">
                  <c:v>3.581</c:v>
                </c:pt>
                <c:pt idx="179">
                  <c:v>3.581</c:v>
                </c:pt>
                <c:pt idx="180">
                  <c:v>3.6139999999999999</c:v>
                </c:pt>
                <c:pt idx="181">
                  <c:v>3.6139999999999999</c:v>
                </c:pt>
                <c:pt idx="182">
                  <c:v>3.6469999999999998</c:v>
                </c:pt>
                <c:pt idx="183">
                  <c:v>3.6469999999999998</c:v>
                </c:pt>
                <c:pt idx="184">
                  <c:v>3.7130000000000001</c:v>
                </c:pt>
                <c:pt idx="185">
                  <c:v>3.7130000000000001</c:v>
                </c:pt>
                <c:pt idx="186">
                  <c:v>3.7450000000000001</c:v>
                </c:pt>
                <c:pt idx="187">
                  <c:v>3.7450000000000001</c:v>
                </c:pt>
                <c:pt idx="188">
                  <c:v>3.778</c:v>
                </c:pt>
                <c:pt idx="189">
                  <c:v>3.778</c:v>
                </c:pt>
                <c:pt idx="190">
                  <c:v>3.8109999999999999</c:v>
                </c:pt>
                <c:pt idx="191">
                  <c:v>3.8109999999999999</c:v>
                </c:pt>
                <c:pt idx="192">
                  <c:v>3.8439999999999999</c:v>
                </c:pt>
                <c:pt idx="193">
                  <c:v>3.8439999999999999</c:v>
                </c:pt>
                <c:pt idx="194">
                  <c:v>3.8769999999999998</c:v>
                </c:pt>
                <c:pt idx="195">
                  <c:v>3.8769999999999998</c:v>
                </c:pt>
                <c:pt idx="196">
                  <c:v>3.91</c:v>
                </c:pt>
                <c:pt idx="197">
                  <c:v>3.91</c:v>
                </c:pt>
                <c:pt idx="198">
                  <c:v>3.9750000000000001</c:v>
                </c:pt>
                <c:pt idx="199">
                  <c:v>3.9750000000000001</c:v>
                </c:pt>
                <c:pt idx="200">
                  <c:v>4.0410000000000004</c:v>
                </c:pt>
                <c:pt idx="201">
                  <c:v>4.0410000000000004</c:v>
                </c:pt>
                <c:pt idx="202">
                  <c:v>4.1070000000000002</c:v>
                </c:pt>
                <c:pt idx="203">
                  <c:v>4.1070000000000002</c:v>
                </c:pt>
                <c:pt idx="204">
                  <c:v>4.1399999999999997</c:v>
                </c:pt>
                <c:pt idx="205">
                  <c:v>4.1399999999999997</c:v>
                </c:pt>
                <c:pt idx="206">
                  <c:v>4.1719999999999997</c:v>
                </c:pt>
                <c:pt idx="207">
                  <c:v>4.1719999999999997</c:v>
                </c:pt>
                <c:pt idx="208">
                  <c:v>4.2050000000000001</c:v>
                </c:pt>
                <c:pt idx="209">
                  <c:v>4.2050000000000001</c:v>
                </c:pt>
                <c:pt idx="210">
                  <c:v>4.2380000000000004</c:v>
                </c:pt>
                <c:pt idx="211">
                  <c:v>4.2380000000000004</c:v>
                </c:pt>
                <c:pt idx="212">
                  <c:v>4.2709999999999999</c:v>
                </c:pt>
                <c:pt idx="213">
                  <c:v>4.2709999999999999</c:v>
                </c:pt>
                <c:pt idx="214">
                  <c:v>4.3040000000000003</c:v>
                </c:pt>
                <c:pt idx="215">
                  <c:v>4.3040000000000003</c:v>
                </c:pt>
                <c:pt idx="216">
                  <c:v>4.3369999999999997</c:v>
                </c:pt>
                <c:pt idx="217">
                  <c:v>4.3369999999999997</c:v>
                </c:pt>
                <c:pt idx="218">
                  <c:v>4.37</c:v>
                </c:pt>
                <c:pt idx="219">
                  <c:v>4.37</c:v>
                </c:pt>
                <c:pt idx="220">
                  <c:v>4.4020000000000001</c:v>
                </c:pt>
                <c:pt idx="221">
                  <c:v>4.4020000000000001</c:v>
                </c:pt>
                <c:pt idx="222">
                  <c:v>4.4349999999999996</c:v>
                </c:pt>
                <c:pt idx="223">
                  <c:v>4.4349999999999996</c:v>
                </c:pt>
                <c:pt idx="224">
                  <c:v>4.468</c:v>
                </c:pt>
                <c:pt idx="225">
                  <c:v>4.468</c:v>
                </c:pt>
                <c:pt idx="226">
                  <c:v>4.5010000000000003</c:v>
                </c:pt>
                <c:pt idx="227">
                  <c:v>4.5010000000000003</c:v>
                </c:pt>
                <c:pt idx="228">
                  <c:v>4.5339999999999998</c:v>
                </c:pt>
                <c:pt idx="229">
                  <c:v>4.5339999999999998</c:v>
                </c:pt>
                <c:pt idx="230">
                  <c:v>4.5670000000000002</c:v>
                </c:pt>
                <c:pt idx="231">
                  <c:v>4.5670000000000002</c:v>
                </c:pt>
                <c:pt idx="232">
                  <c:v>4.6980000000000004</c:v>
                </c:pt>
                <c:pt idx="233">
                  <c:v>4.6980000000000004</c:v>
                </c:pt>
                <c:pt idx="234">
                  <c:v>4.7640000000000002</c:v>
                </c:pt>
                <c:pt idx="235">
                  <c:v>4.7640000000000002</c:v>
                </c:pt>
                <c:pt idx="236">
                  <c:v>4.7969999999999997</c:v>
                </c:pt>
                <c:pt idx="237">
                  <c:v>4.7969999999999997</c:v>
                </c:pt>
                <c:pt idx="238">
                  <c:v>4.83</c:v>
                </c:pt>
                <c:pt idx="239">
                  <c:v>4.83</c:v>
                </c:pt>
                <c:pt idx="240">
                  <c:v>4.8620000000000001</c:v>
                </c:pt>
                <c:pt idx="241">
                  <c:v>4.8620000000000001</c:v>
                </c:pt>
                <c:pt idx="242">
                  <c:v>4.9279999999999999</c:v>
                </c:pt>
                <c:pt idx="243">
                  <c:v>4.9279999999999999</c:v>
                </c:pt>
                <c:pt idx="244">
                  <c:v>4.9610000000000003</c:v>
                </c:pt>
                <c:pt idx="245">
                  <c:v>4.9610000000000003</c:v>
                </c:pt>
                <c:pt idx="246">
                  <c:v>4.9939999999999998</c:v>
                </c:pt>
                <c:pt idx="247">
                  <c:v>4.9939999999999998</c:v>
                </c:pt>
                <c:pt idx="248">
                  <c:v>5.0919999999999996</c:v>
                </c:pt>
                <c:pt idx="249">
                  <c:v>5.0919999999999996</c:v>
                </c:pt>
                <c:pt idx="250">
                  <c:v>5.125</c:v>
                </c:pt>
                <c:pt idx="251">
                  <c:v>5.125</c:v>
                </c:pt>
                <c:pt idx="252">
                  <c:v>5.1909999999999998</c:v>
                </c:pt>
                <c:pt idx="253">
                  <c:v>5.1909999999999998</c:v>
                </c:pt>
                <c:pt idx="254">
                  <c:v>5.2569999999999997</c:v>
                </c:pt>
                <c:pt idx="255">
                  <c:v>5.2569999999999997</c:v>
                </c:pt>
                <c:pt idx="256">
                  <c:v>5.29</c:v>
                </c:pt>
                <c:pt idx="257">
                  <c:v>5.29</c:v>
                </c:pt>
                <c:pt idx="258">
                  <c:v>5.3550000000000004</c:v>
                </c:pt>
                <c:pt idx="259">
                  <c:v>5.3550000000000004</c:v>
                </c:pt>
                <c:pt idx="260">
                  <c:v>5.3879999999999999</c:v>
                </c:pt>
                <c:pt idx="261">
                  <c:v>5.3879999999999999</c:v>
                </c:pt>
                <c:pt idx="262">
                  <c:v>5.4210000000000003</c:v>
                </c:pt>
                <c:pt idx="263">
                  <c:v>5.4210000000000003</c:v>
                </c:pt>
                <c:pt idx="264">
                  <c:v>5.4539999999999997</c:v>
                </c:pt>
                <c:pt idx="265">
                  <c:v>5.4539999999999997</c:v>
                </c:pt>
                <c:pt idx="266">
                  <c:v>5.4870000000000001</c:v>
                </c:pt>
                <c:pt idx="267">
                  <c:v>5.4870000000000001</c:v>
                </c:pt>
                <c:pt idx="268">
                  <c:v>5.52</c:v>
                </c:pt>
                <c:pt idx="269">
                  <c:v>5.52</c:v>
                </c:pt>
                <c:pt idx="270">
                  <c:v>5.5519999999999996</c:v>
                </c:pt>
                <c:pt idx="271">
                  <c:v>5.5519999999999996</c:v>
                </c:pt>
                <c:pt idx="272">
                  <c:v>5.6180000000000003</c:v>
                </c:pt>
                <c:pt idx="273">
                  <c:v>5.6180000000000003</c:v>
                </c:pt>
                <c:pt idx="274">
                  <c:v>5.6509999999999998</c:v>
                </c:pt>
                <c:pt idx="275">
                  <c:v>5.6509999999999998</c:v>
                </c:pt>
                <c:pt idx="276">
                  <c:v>5.6509999999999998</c:v>
                </c:pt>
                <c:pt idx="277">
                  <c:v>5.6840000000000002</c:v>
                </c:pt>
                <c:pt idx="278">
                  <c:v>5.6840000000000002</c:v>
                </c:pt>
                <c:pt idx="279">
                  <c:v>5.7169999999999996</c:v>
                </c:pt>
                <c:pt idx="280">
                  <c:v>5.7169999999999996</c:v>
                </c:pt>
                <c:pt idx="281">
                  <c:v>5.7489999999999997</c:v>
                </c:pt>
                <c:pt idx="282">
                  <c:v>5.7489999999999997</c:v>
                </c:pt>
                <c:pt idx="283">
                  <c:v>5.8150000000000004</c:v>
                </c:pt>
                <c:pt idx="284">
                  <c:v>5.8150000000000004</c:v>
                </c:pt>
                <c:pt idx="285">
                  <c:v>5.8479999999999999</c:v>
                </c:pt>
                <c:pt idx="286">
                  <c:v>5.8479999999999999</c:v>
                </c:pt>
                <c:pt idx="287">
                  <c:v>5.8810000000000002</c:v>
                </c:pt>
                <c:pt idx="288">
                  <c:v>5.8810000000000002</c:v>
                </c:pt>
                <c:pt idx="289">
                  <c:v>5.8810000000000002</c:v>
                </c:pt>
                <c:pt idx="290">
                  <c:v>5.9139999999999997</c:v>
                </c:pt>
                <c:pt idx="291">
                  <c:v>5.9139999999999997</c:v>
                </c:pt>
                <c:pt idx="292">
                  <c:v>5.9470000000000001</c:v>
                </c:pt>
                <c:pt idx="293">
                  <c:v>5.9470000000000001</c:v>
                </c:pt>
                <c:pt idx="294">
                  <c:v>6.0119999999999996</c:v>
                </c:pt>
                <c:pt idx="295">
                  <c:v>6.0119999999999996</c:v>
                </c:pt>
                <c:pt idx="296">
                  <c:v>6.0119999999999996</c:v>
                </c:pt>
                <c:pt idx="297">
                  <c:v>6.0449999999999999</c:v>
                </c:pt>
                <c:pt idx="298">
                  <c:v>6.0449999999999999</c:v>
                </c:pt>
                <c:pt idx="299">
                  <c:v>6.1109999999999998</c:v>
                </c:pt>
                <c:pt idx="300">
                  <c:v>6.1109999999999998</c:v>
                </c:pt>
                <c:pt idx="301">
                  <c:v>6.1440000000000001</c:v>
                </c:pt>
                <c:pt idx="302">
                  <c:v>6.1440000000000001</c:v>
                </c:pt>
                <c:pt idx="303">
                  <c:v>6.2089999999999996</c:v>
                </c:pt>
                <c:pt idx="304">
                  <c:v>6.2089999999999996</c:v>
                </c:pt>
                <c:pt idx="305">
                  <c:v>6.2750000000000004</c:v>
                </c:pt>
                <c:pt idx="306">
                  <c:v>6.2750000000000004</c:v>
                </c:pt>
                <c:pt idx="307">
                  <c:v>6.407</c:v>
                </c:pt>
                <c:pt idx="308">
                  <c:v>6.407</c:v>
                </c:pt>
                <c:pt idx="309">
                  <c:v>6.4390000000000001</c:v>
                </c:pt>
                <c:pt idx="310">
                  <c:v>6.4390000000000001</c:v>
                </c:pt>
                <c:pt idx="311">
                  <c:v>6.4720000000000004</c:v>
                </c:pt>
                <c:pt idx="312">
                  <c:v>6.4720000000000004</c:v>
                </c:pt>
                <c:pt idx="313">
                  <c:v>6.5049999999999999</c:v>
                </c:pt>
                <c:pt idx="314">
                  <c:v>6.5049999999999999</c:v>
                </c:pt>
                <c:pt idx="315">
                  <c:v>6.5709999999999997</c:v>
                </c:pt>
                <c:pt idx="316">
                  <c:v>6.5709999999999997</c:v>
                </c:pt>
                <c:pt idx="317">
                  <c:v>6.6369999999999996</c:v>
                </c:pt>
                <c:pt idx="318">
                  <c:v>6.6369999999999996</c:v>
                </c:pt>
                <c:pt idx="319">
                  <c:v>6.702</c:v>
                </c:pt>
                <c:pt idx="320">
                  <c:v>6.702</c:v>
                </c:pt>
                <c:pt idx="321">
                  <c:v>6.7350000000000003</c:v>
                </c:pt>
                <c:pt idx="322">
                  <c:v>6.7350000000000003</c:v>
                </c:pt>
                <c:pt idx="323">
                  <c:v>6.7679999999999998</c:v>
                </c:pt>
                <c:pt idx="324">
                  <c:v>6.7679999999999998</c:v>
                </c:pt>
                <c:pt idx="325">
                  <c:v>6.8010000000000002</c:v>
                </c:pt>
                <c:pt idx="326">
                  <c:v>6.8010000000000002</c:v>
                </c:pt>
                <c:pt idx="327">
                  <c:v>6.867</c:v>
                </c:pt>
                <c:pt idx="328">
                  <c:v>6.867</c:v>
                </c:pt>
                <c:pt idx="329">
                  <c:v>6.899</c:v>
                </c:pt>
                <c:pt idx="330">
                  <c:v>6.899</c:v>
                </c:pt>
                <c:pt idx="331">
                  <c:v>6.9649999999999999</c:v>
                </c:pt>
                <c:pt idx="332">
                  <c:v>6.9649999999999999</c:v>
                </c:pt>
                <c:pt idx="333">
                  <c:v>7.0309999999999997</c:v>
                </c:pt>
                <c:pt idx="334">
                  <c:v>7.0309999999999997</c:v>
                </c:pt>
                <c:pt idx="335">
                  <c:v>7.0640000000000001</c:v>
                </c:pt>
                <c:pt idx="336">
                  <c:v>7.0640000000000001</c:v>
                </c:pt>
                <c:pt idx="337">
                  <c:v>7.0970000000000004</c:v>
                </c:pt>
                <c:pt idx="338">
                  <c:v>7.0970000000000004</c:v>
                </c:pt>
                <c:pt idx="339">
                  <c:v>7.1289999999999996</c:v>
                </c:pt>
                <c:pt idx="340">
                  <c:v>7.1289999999999996</c:v>
                </c:pt>
                <c:pt idx="341">
                  <c:v>7.1619999999999999</c:v>
                </c:pt>
                <c:pt idx="342">
                  <c:v>7.1619999999999999</c:v>
                </c:pt>
                <c:pt idx="343">
                  <c:v>7.2279999999999998</c:v>
                </c:pt>
                <c:pt idx="344">
                  <c:v>7.2279999999999998</c:v>
                </c:pt>
                <c:pt idx="345">
                  <c:v>7.2610000000000001</c:v>
                </c:pt>
                <c:pt idx="346">
                  <c:v>7.2610000000000001</c:v>
                </c:pt>
                <c:pt idx="347">
                  <c:v>7.2939999999999996</c:v>
                </c:pt>
                <c:pt idx="348">
                  <c:v>7.2939999999999996</c:v>
                </c:pt>
                <c:pt idx="349">
                  <c:v>7.3259999999999996</c:v>
                </c:pt>
                <c:pt idx="350">
                  <c:v>7.3259999999999996</c:v>
                </c:pt>
                <c:pt idx="351">
                  <c:v>7.359</c:v>
                </c:pt>
                <c:pt idx="352">
                  <c:v>7.359</c:v>
                </c:pt>
                <c:pt idx="353">
                  <c:v>7.3920000000000003</c:v>
                </c:pt>
                <c:pt idx="354">
                  <c:v>7.3920000000000003</c:v>
                </c:pt>
                <c:pt idx="355">
                  <c:v>7.4580000000000002</c:v>
                </c:pt>
                <c:pt idx="356">
                  <c:v>7.4580000000000002</c:v>
                </c:pt>
                <c:pt idx="357">
                  <c:v>7.4909999999999997</c:v>
                </c:pt>
                <c:pt idx="358">
                  <c:v>7.4909999999999997</c:v>
                </c:pt>
                <c:pt idx="359">
                  <c:v>7.524</c:v>
                </c:pt>
                <c:pt idx="360">
                  <c:v>7.524</c:v>
                </c:pt>
                <c:pt idx="361">
                  <c:v>7.6219999999999999</c:v>
                </c:pt>
                <c:pt idx="362">
                  <c:v>7.6219999999999999</c:v>
                </c:pt>
                <c:pt idx="363">
                  <c:v>7.6550000000000002</c:v>
                </c:pt>
                <c:pt idx="364">
                  <c:v>7.6550000000000002</c:v>
                </c:pt>
                <c:pt idx="365">
                  <c:v>7.6879999999999997</c:v>
                </c:pt>
                <c:pt idx="366">
                  <c:v>7.6879999999999997</c:v>
                </c:pt>
                <c:pt idx="367">
                  <c:v>7.7859999999999996</c:v>
                </c:pt>
                <c:pt idx="368">
                  <c:v>7.7859999999999996</c:v>
                </c:pt>
                <c:pt idx="369">
                  <c:v>7.8520000000000003</c:v>
                </c:pt>
                <c:pt idx="370">
                  <c:v>7.8520000000000003</c:v>
                </c:pt>
                <c:pt idx="371">
                  <c:v>7.8849999999999998</c:v>
                </c:pt>
                <c:pt idx="372">
                  <c:v>7.8849999999999998</c:v>
                </c:pt>
                <c:pt idx="373">
                  <c:v>7.9180000000000001</c:v>
                </c:pt>
                <c:pt idx="374">
                  <c:v>7.9180000000000001</c:v>
                </c:pt>
                <c:pt idx="375">
                  <c:v>7.9509999999999996</c:v>
                </c:pt>
                <c:pt idx="376">
                  <c:v>7.9509999999999996</c:v>
                </c:pt>
                <c:pt idx="377">
                  <c:v>7.9509999999999996</c:v>
                </c:pt>
                <c:pt idx="378">
                  <c:v>7.984</c:v>
                </c:pt>
                <c:pt idx="379">
                  <c:v>7.984</c:v>
                </c:pt>
                <c:pt idx="380">
                  <c:v>8.016</c:v>
                </c:pt>
                <c:pt idx="381">
                  <c:v>8.016</c:v>
                </c:pt>
                <c:pt idx="382">
                  <c:v>8.0489999999999995</c:v>
                </c:pt>
                <c:pt idx="383">
                  <c:v>8.0489999999999995</c:v>
                </c:pt>
                <c:pt idx="384">
                  <c:v>8.1809999999999992</c:v>
                </c:pt>
                <c:pt idx="385">
                  <c:v>8.1809999999999992</c:v>
                </c:pt>
                <c:pt idx="386">
                  <c:v>8.2140000000000004</c:v>
                </c:pt>
                <c:pt idx="387">
                  <c:v>8.2140000000000004</c:v>
                </c:pt>
                <c:pt idx="388">
                  <c:v>8.2789999999999999</c:v>
                </c:pt>
                <c:pt idx="389">
                  <c:v>8.2789999999999999</c:v>
                </c:pt>
                <c:pt idx="390">
                  <c:v>8.3119999999999994</c:v>
                </c:pt>
                <c:pt idx="391">
                  <c:v>8.3119999999999994</c:v>
                </c:pt>
                <c:pt idx="392">
                  <c:v>8.3450000000000006</c:v>
                </c:pt>
                <c:pt idx="393">
                  <c:v>8.3450000000000006</c:v>
                </c:pt>
                <c:pt idx="394">
                  <c:v>8.4109999999999996</c:v>
                </c:pt>
                <c:pt idx="395">
                  <c:v>8.4109999999999996</c:v>
                </c:pt>
                <c:pt idx="396">
                  <c:v>8.5090000000000003</c:v>
                </c:pt>
                <c:pt idx="397">
                  <c:v>8.5090000000000003</c:v>
                </c:pt>
                <c:pt idx="398">
                  <c:v>8.5419999999999998</c:v>
                </c:pt>
                <c:pt idx="399">
                  <c:v>8.5419999999999998</c:v>
                </c:pt>
                <c:pt idx="400">
                  <c:v>8.5749999999999993</c:v>
                </c:pt>
                <c:pt idx="401">
                  <c:v>8.5749999999999993</c:v>
                </c:pt>
                <c:pt idx="402">
                  <c:v>8.6080000000000005</c:v>
                </c:pt>
                <c:pt idx="403">
                  <c:v>8.6080000000000005</c:v>
                </c:pt>
                <c:pt idx="404">
                  <c:v>8.641</c:v>
                </c:pt>
                <c:pt idx="405">
                  <c:v>8.641</c:v>
                </c:pt>
                <c:pt idx="406">
                  <c:v>8.8049999999999997</c:v>
                </c:pt>
                <c:pt idx="407">
                  <c:v>8.8049999999999997</c:v>
                </c:pt>
                <c:pt idx="408">
                  <c:v>8.8710000000000004</c:v>
                </c:pt>
                <c:pt idx="409">
                  <c:v>8.8710000000000004</c:v>
                </c:pt>
                <c:pt idx="410">
                  <c:v>8.9359999999999999</c:v>
                </c:pt>
                <c:pt idx="411">
                  <c:v>8.9359999999999999</c:v>
                </c:pt>
                <c:pt idx="412">
                  <c:v>8.9689999999999994</c:v>
                </c:pt>
                <c:pt idx="413">
                  <c:v>8.9689999999999994</c:v>
                </c:pt>
                <c:pt idx="414">
                  <c:v>9.0020000000000007</c:v>
                </c:pt>
                <c:pt idx="415">
                  <c:v>9.0020000000000007</c:v>
                </c:pt>
                <c:pt idx="416">
                  <c:v>9.0350000000000001</c:v>
                </c:pt>
                <c:pt idx="417">
                  <c:v>9.0350000000000001</c:v>
                </c:pt>
                <c:pt idx="418">
                  <c:v>9.1660000000000004</c:v>
                </c:pt>
                <c:pt idx="419">
                  <c:v>9.1660000000000004</c:v>
                </c:pt>
                <c:pt idx="420">
                  <c:v>9.298</c:v>
                </c:pt>
                <c:pt idx="421">
                  <c:v>9.298</c:v>
                </c:pt>
                <c:pt idx="422">
                  <c:v>9.3309999999999995</c:v>
                </c:pt>
                <c:pt idx="423">
                  <c:v>9.3309999999999995</c:v>
                </c:pt>
                <c:pt idx="424">
                  <c:v>9.3960000000000008</c:v>
                </c:pt>
                <c:pt idx="425">
                  <c:v>9.3960000000000008</c:v>
                </c:pt>
                <c:pt idx="426">
                  <c:v>9.4290000000000003</c:v>
                </c:pt>
                <c:pt idx="427">
                  <c:v>9.4290000000000003</c:v>
                </c:pt>
                <c:pt idx="428">
                  <c:v>9.4619999999999997</c:v>
                </c:pt>
                <c:pt idx="429">
                  <c:v>9.4619999999999997</c:v>
                </c:pt>
                <c:pt idx="430">
                  <c:v>9.4949999999999992</c:v>
                </c:pt>
                <c:pt idx="431">
                  <c:v>9.4949999999999992</c:v>
                </c:pt>
                <c:pt idx="432">
                  <c:v>9.593</c:v>
                </c:pt>
                <c:pt idx="433">
                  <c:v>9.593</c:v>
                </c:pt>
                <c:pt idx="434">
                  <c:v>9.6259999999999994</c:v>
                </c:pt>
                <c:pt idx="435">
                  <c:v>9.6259999999999994</c:v>
                </c:pt>
                <c:pt idx="436">
                  <c:v>9.6590000000000007</c:v>
                </c:pt>
                <c:pt idx="437">
                  <c:v>9.6590000000000007</c:v>
                </c:pt>
                <c:pt idx="438">
                  <c:v>9.7910000000000004</c:v>
                </c:pt>
                <c:pt idx="439">
                  <c:v>9.7910000000000004</c:v>
                </c:pt>
                <c:pt idx="440">
                  <c:v>9.8889999999999993</c:v>
                </c:pt>
                <c:pt idx="441">
                  <c:v>9.8889999999999993</c:v>
                </c:pt>
                <c:pt idx="442">
                  <c:v>9.9220000000000006</c:v>
                </c:pt>
                <c:pt idx="443">
                  <c:v>9.9220000000000006</c:v>
                </c:pt>
                <c:pt idx="444">
                  <c:v>10.021000000000001</c:v>
                </c:pt>
                <c:pt idx="445">
                  <c:v>10.021000000000001</c:v>
                </c:pt>
                <c:pt idx="446">
                  <c:v>10.086</c:v>
                </c:pt>
                <c:pt idx="447">
                  <c:v>10.086</c:v>
                </c:pt>
                <c:pt idx="448">
                  <c:v>10.185</c:v>
                </c:pt>
                <c:pt idx="449">
                  <c:v>10.185</c:v>
                </c:pt>
                <c:pt idx="450">
                  <c:v>10.282999999999999</c:v>
                </c:pt>
                <c:pt idx="451">
                  <c:v>10.282999999999999</c:v>
                </c:pt>
                <c:pt idx="452">
                  <c:v>10.316000000000001</c:v>
                </c:pt>
                <c:pt idx="453">
                  <c:v>10.316000000000001</c:v>
                </c:pt>
                <c:pt idx="454">
                  <c:v>10.382</c:v>
                </c:pt>
                <c:pt idx="455">
                  <c:v>10.382</c:v>
                </c:pt>
                <c:pt idx="456">
                  <c:v>10.414999999999999</c:v>
                </c:pt>
                <c:pt idx="457">
                  <c:v>10.414999999999999</c:v>
                </c:pt>
                <c:pt idx="458">
                  <c:v>10.448</c:v>
                </c:pt>
                <c:pt idx="459">
                  <c:v>10.448</c:v>
                </c:pt>
                <c:pt idx="460">
                  <c:v>10.545999999999999</c:v>
                </c:pt>
                <c:pt idx="461">
                  <c:v>10.545999999999999</c:v>
                </c:pt>
                <c:pt idx="462">
                  <c:v>10.612</c:v>
                </c:pt>
                <c:pt idx="463">
                  <c:v>10.612</c:v>
                </c:pt>
                <c:pt idx="464">
                  <c:v>10.678000000000001</c:v>
                </c:pt>
                <c:pt idx="465">
                  <c:v>10.678000000000001</c:v>
                </c:pt>
                <c:pt idx="466">
                  <c:v>10.743</c:v>
                </c:pt>
                <c:pt idx="467">
                  <c:v>10.743</c:v>
                </c:pt>
                <c:pt idx="468">
                  <c:v>10.776</c:v>
                </c:pt>
                <c:pt idx="469">
                  <c:v>10.776</c:v>
                </c:pt>
                <c:pt idx="470">
                  <c:v>10.808999999999999</c:v>
                </c:pt>
                <c:pt idx="471">
                  <c:v>10.808999999999999</c:v>
                </c:pt>
                <c:pt idx="472">
                  <c:v>10.973000000000001</c:v>
                </c:pt>
                <c:pt idx="473">
                  <c:v>10.973000000000001</c:v>
                </c:pt>
                <c:pt idx="474">
                  <c:v>10.973000000000001</c:v>
                </c:pt>
                <c:pt idx="475">
                  <c:v>11.071999999999999</c:v>
                </c:pt>
                <c:pt idx="476">
                  <c:v>11.105</c:v>
                </c:pt>
                <c:pt idx="477">
                  <c:v>11.105</c:v>
                </c:pt>
                <c:pt idx="478">
                  <c:v>11.105</c:v>
                </c:pt>
                <c:pt idx="479">
                  <c:v>11.138</c:v>
                </c:pt>
                <c:pt idx="480">
                  <c:v>11.138</c:v>
                </c:pt>
                <c:pt idx="481">
                  <c:v>11.17</c:v>
                </c:pt>
                <c:pt idx="482">
                  <c:v>11.17</c:v>
                </c:pt>
                <c:pt idx="483">
                  <c:v>11.202999999999999</c:v>
                </c:pt>
                <c:pt idx="484">
                  <c:v>11.202999999999999</c:v>
                </c:pt>
                <c:pt idx="485">
                  <c:v>11.4</c:v>
                </c:pt>
                <c:pt idx="486">
                  <c:v>11.4</c:v>
                </c:pt>
                <c:pt idx="487">
                  <c:v>11.433</c:v>
                </c:pt>
                <c:pt idx="488">
                  <c:v>11.433</c:v>
                </c:pt>
                <c:pt idx="489">
                  <c:v>11.465999999999999</c:v>
                </c:pt>
                <c:pt idx="490">
                  <c:v>11.465999999999999</c:v>
                </c:pt>
                <c:pt idx="491">
                  <c:v>11.499000000000001</c:v>
                </c:pt>
                <c:pt idx="492">
                  <c:v>11.499000000000001</c:v>
                </c:pt>
                <c:pt idx="493">
                  <c:v>11.532</c:v>
                </c:pt>
                <c:pt idx="494">
                  <c:v>11.63</c:v>
                </c:pt>
                <c:pt idx="495">
                  <c:v>11.63</c:v>
                </c:pt>
                <c:pt idx="496">
                  <c:v>11.663</c:v>
                </c:pt>
                <c:pt idx="497">
                  <c:v>11.663</c:v>
                </c:pt>
                <c:pt idx="498">
                  <c:v>11.728999999999999</c:v>
                </c:pt>
                <c:pt idx="499">
                  <c:v>11.795</c:v>
                </c:pt>
                <c:pt idx="500">
                  <c:v>11.795</c:v>
                </c:pt>
                <c:pt idx="501">
                  <c:v>11.86</c:v>
                </c:pt>
                <c:pt idx="502">
                  <c:v>11.86</c:v>
                </c:pt>
                <c:pt idx="503">
                  <c:v>11.86</c:v>
                </c:pt>
                <c:pt idx="504">
                  <c:v>11.893000000000001</c:v>
                </c:pt>
                <c:pt idx="505">
                  <c:v>11.926</c:v>
                </c:pt>
                <c:pt idx="506">
                  <c:v>11.926</c:v>
                </c:pt>
                <c:pt idx="507">
                  <c:v>11.959</c:v>
                </c:pt>
                <c:pt idx="508">
                  <c:v>11.959</c:v>
                </c:pt>
                <c:pt idx="509">
                  <c:v>11.959</c:v>
                </c:pt>
                <c:pt idx="510">
                  <c:v>11.992000000000001</c:v>
                </c:pt>
                <c:pt idx="511">
                  <c:v>12.025</c:v>
                </c:pt>
                <c:pt idx="512">
                  <c:v>12.025</c:v>
                </c:pt>
                <c:pt idx="513">
                  <c:v>12.025</c:v>
                </c:pt>
                <c:pt idx="514">
                  <c:v>12.09</c:v>
                </c:pt>
                <c:pt idx="515">
                  <c:v>12.09</c:v>
                </c:pt>
                <c:pt idx="516">
                  <c:v>12.09</c:v>
                </c:pt>
                <c:pt idx="517">
                  <c:v>12.122999999999999</c:v>
                </c:pt>
                <c:pt idx="518">
                  <c:v>12.156000000000001</c:v>
                </c:pt>
                <c:pt idx="519">
                  <c:v>12.189</c:v>
                </c:pt>
                <c:pt idx="520">
                  <c:v>12.222</c:v>
                </c:pt>
                <c:pt idx="521">
                  <c:v>12.222</c:v>
                </c:pt>
                <c:pt idx="522">
                  <c:v>12.222</c:v>
                </c:pt>
                <c:pt idx="523">
                  <c:v>12.255000000000001</c:v>
                </c:pt>
                <c:pt idx="524">
                  <c:v>12.287000000000001</c:v>
                </c:pt>
                <c:pt idx="525">
                  <c:v>12.287000000000001</c:v>
                </c:pt>
                <c:pt idx="526">
                  <c:v>12.287000000000001</c:v>
                </c:pt>
                <c:pt idx="527">
                  <c:v>12.32</c:v>
                </c:pt>
                <c:pt idx="528">
                  <c:v>12.353</c:v>
                </c:pt>
                <c:pt idx="529">
                  <c:v>12.353</c:v>
                </c:pt>
                <c:pt idx="530">
                  <c:v>12.353</c:v>
                </c:pt>
                <c:pt idx="531">
                  <c:v>12.385999999999999</c:v>
                </c:pt>
                <c:pt idx="532">
                  <c:v>12.385999999999999</c:v>
                </c:pt>
                <c:pt idx="533">
                  <c:v>12.419</c:v>
                </c:pt>
                <c:pt idx="534">
                  <c:v>12.419</c:v>
                </c:pt>
                <c:pt idx="535">
                  <c:v>12.419</c:v>
                </c:pt>
                <c:pt idx="536">
                  <c:v>12.452</c:v>
                </c:pt>
                <c:pt idx="537">
                  <c:v>12.452</c:v>
                </c:pt>
                <c:pt idx="538">
                  <c:v>12.452</c:v>
                </c:pt>
                <c:pt idx="539">
                  <c:v>12.484999999999999</c:v>
                </c:pt>
                <c:pt idx="540">
                  <c:v>12.484999999999999</c:v>
                </c:pt>
                <c:pt idx="541">
                  <c:v>12.583</c:v>
                </c:pt>
                <c:pt idx="542">
                  <c:v>12.583</c:v>
                </c:pt>
                <c:pt idx="543">
                  <c:v>12.583</c:v>
                </c:pt>
                <c:pt idx="544">
                  <c:v>12.616</c:v>
                </c:pt>
                <c:pt idx="545">
                  <c:v>12.648999999999999</c:v>
                </c:pt>
                <c:pt idx="546">
                  <c:v>12.682</c:v>
                </c:pt>
                <c:pt idx="547">
                  <c:v>12.747</c:v>
                </c:pt>
                <c:pt idx="548">
                  <c:v>12.747</c:v>
                </c:pt>
                <c:pt idx="549">
                  <c:v>12.78</c:v>
                </c:pt>
                <c:pt idx="550">
                  <c:v>12.78</c:v>
                </c:pt>
                <c:pt idx="551">
                  <c:v>12.813000000000001</c:v>
                </c:pt>
                <c:pt idx="552">
                  <c:v>12.813000000000001</c:v>
                </c:pt>
                <c:pt idx="553">
                  <c:v>13.01</c:v>
                </c:pt>
                <c:pt idx="554">
                  <c:v>13.01</c:v>
                </c:pt>
                <c:pt idx="555">
                  <c:v>13.076000000000001</c:v>
                </c:pt>
                <c:pt idx="556">
                  <c:v>13.076000000000001</c:v>
                </c:pt>
                <c:pt idx="557">
                  <c:v>13.273</c:v>
                </c:pt>
                <c:pt idx="558">
                  <c:v>13.273</c:v>
                </c:pt>
                <c:pt idx="559">
                  <c:v>13.305999999999999</c:v>
                </c:pt>
                <c:pt idx="560">
                  <c:v>13.305999999999999</c:v>
                </c:pt>
                <c:pt idx="561">
                  <c:v>13.436999999999999</c:v>
                </c:pt>
                <c:pt idx="562">
                  <c:v>13.436999999999999</c:v>
                </c:pt>
                <c:pt idx="563">
                  <c:v>13.536</c:v>
                </c:pt>
                <c:pt idx="564">
                  <c:v>13.536</c:v>
                </c:pt>
                <c:pt idx="565">
                  <c:v>13.667</c:v>
                </c:pt>
                <c:pt idx="566">
                  <c:v>13.667</c:v>
                </c:pt>
                <c:pt idx="567">
                  <c:v>13.864000000000001</c:v>
                </c:pt>
                <c:pt idx="568">
                  <c:v>13.864000000000001</c:v>
                </c:pt>
                <c:pt idx="569">
                  <c:v>13.897</c:v>
                </c:pt>
                <c:pt idx="570">
                  <c:v>13.897</c:v>
                </c:pt>
                <c:pt idx="571">
                  <c:v>13.93</c:v>
                </c:pt>
                <c:pt idx="572">
                  <c:v>13.996</c:v>
                </c:pt>
                <c:pt idx="573">
                  <c:v>13.996</c:v>
                </c:pt>
                <c:pt idx="574">
                  <c:v>14.292</c:v>
                </c:pt>
                <c:pt idx="575">
                  <c:v>14.292</c:v>
                </c:pt>
                <c:pt idx="576">
                  <c:v>14.587</c:v>
                </c:pt>
                <c:pt idx="577">
                  <c:v>14.587</c:v>
                </c:pt>
                <c:pt idx="578">
                  <c:v>14.62</c:v>
                </c:pt>
                <c:pt idx="579">
                  <c:v>14.62</c:v>
                </c:pt>
                <c:pt idx="580">
                  <c:v>14.784000000000001</c:v>
                </c:pt>
                <c:pt idx="581">
                  <c:v>14.784000000000001</c:v>
                </c:pt>
                <c:pt idx="582">
                  <c:v>14.85</c:v>
                </c:pt>
                <c:pt idx="583">
                  <c:v>14.85</c:v>
                </c:pt>
                <c:pt idx="584">
                  <c:v>14.916</c:v>
                </c:pt>
                <c:pt idx="585">
                  <c:v>14.916</c:v>
                </c:pt>
                <c:pt idx="586">
                  <c:v>15.047000000000001</c:v>
                </c:pt>
                <c:pt idx="587">
                  <c:v>15.047000000000001</c:v>
                </c:pt>
                <c:pt idx="588">
                  <c:v>15.179</c:v>
                </c:pt>
                <c:pt idx="589">
                  <c:v>15.179</c:v>
                </c:pt>
                <c:pt idx="590">
                  <c:v>15.244</c:v>
                </c:pt>
                <c:pt idx="591">
                  <c:v>15.244</c:v>
                </c:pt>
                <c:pt idx="592">
                  <c:v>15.276999999999999</c:v>
                </c:pt>
                <c:pt idx="593">
                  <c:v>15.276999999999999</c:v>
                </c:pt>
                <c:pt idx="594">
                  <c:v>15.441000000000001</c:v>
                </c:pt>
                <c:pt idx="595">
                  <c:v>15.441000000000001</c:v>
                </c:pt>
                <c:pt idx="596">
                  <c:v>15.507</c:v>
                </c:pt>
                <c:pt idx="597">
                  <c:v>15.507</c:v>
                </c:pt>
                <c:pt idx="598">
                  <c:v>15.606</c:v>
                </c:pt>
                <c:pt idx="599">
                  <c:v>15.606</c:v>
                </c:pt>
                <c:pt idx="600">
                  <c:v>15.737</c:v>
                </c:pt>
                <c:pt idx="601">
                  <c:v>15.737</c:v>
                </c:pt>
                <c:pt idx="602">
                  <c:v>15.901</c:v>
                </c:pt>
                <c:pt idx="603">
                  <c:v>16</c:v>
                </c:pt>
                <c:pt idx="604">
                  <c:v>16</c:v>
                </c:pt>
                <c:pt idx="605">
                  <c:v>16.065999999999999</c:v>
                </c:pt>
                <c:pt idx="606">
                  <c:v>16.065999999999999</c:v>
                </c:pt>
                <c:pt idx="607">
                  <c:v>16.131</c:v>
                </c:pt>
                <c:pt idx="608">
                  <c:v>16.131</c:v>
                </c:pt>
                <c:pt idx="609">
                  <c:v>16.131</c:v>
                </c:pt>
                <c:pt idx="610">
                  <c:v>16.196999999999999</c:v>
                </c:pt>
                <c:pt idx="611">
                  <c:v>16.23</c:v>
                </c:pt>
                <c:pt idx="612">
                  <c:v>16.23</c:v>
                </c:pt>
                <c:pt idx="613">
                  <c:v>16.329000000000001</c:v>
                </c:pt>
                <c:pt idx="614">
                  <c:v>16.329000000000001</c:v>
                </c:pt>
                <c:pt idx="615">
                  <c:v>16.393999999999998</c:v>
                </c:pt>
                <c:pt idx="616">
                  <c:v>16.393999999999998</c:v>
                </c:pt>
                <c:pt idx="617">
                  <c:v>16.722999999999999</c:v>
                </c:pt>
                <c:pt idx="618">
                  <c:v>16.722999999999999</c:v>
                </c:pt>
                <c:pt idx="619">
                  <c:v>16.853999999999999</c:v>
                </c:pt>
                <c:pt idx="620">
                  <c:v>16.853999999999999</c:v>
                </c:pt>
                <c:pt idx="621">
                  <c:v>16.887</c:v>
                </c:pt>
                <c:pt idx="622">
                  <c:v>16.887</c:v>
                </c:pt>
                <c:pt idx="623">
                  <c:v>16.887</c:v>
                </c:pt>
                <c:pt idx="624">
                  <c:v>16.952999999999999</c:v>
                </c:pt>
                <c:pt idx="625">
                  <c:v>16.952999999999999</c:v>
                </c:pt>
                <c:pt idx="626">
                  <c:v>17.018000000000001</c:v>
                </c:pt>
                <c:pt idx="627">
                  <c:v>17.018000000000001</c:v>
                </c:pt>
                <c:pt idx="628">
                  <c:v>17.183</c:v>
                </c:pt>
                <c:pt idx="629">
                  <c:v>17.183</c:v>
                </c:pt>
                <c:pt idx="630">
                  <c:v>17.347000000000001</c:v>
                </c:pt>
                <c:pt idx="631">
                  <c:v>17.347000000000001</c:v>
                </c:pt>
                <c:pt idx="632">
                  <c:v>17.544</c:v>
                </c:pt>
                <c:pt idx="633">
                  <c:v>17.544</c:v>
                </c:pt>
                <c:pt idx="634">
                  <c:v>17.707999999999998</c:v>
                </c:pt>
                <c:pt idx="635">
                  <c:v>17.707999999999998</c:v>
                </c:pt>
                <c:pt idx="636">
                  <c:v>17.741</c:v>
                </c:pt>
                <c:pt idx="637">
                  <c:v>17.741</c:v>
                </c:pt>
                <c:pt idx="638">
                  <c:v>17.84</c:v>
                </c:pt>
                <c:pt idx="639">
                  <c:v>17.84</c:v>
                </c:pt>
                <c:pt idx="640">
                  <c:v>17.905999999999999</c:v>
                </c:pt>
                <c:pt idx="641">
                  <c:v>17.905999999999999</c:v>
                </c:pt>
                <c:pt idx="642">
                  <c:v>18.036999999999999</c:v>
                </c:pt>
                <c:pt idx="643">
                  <c:v>18.036999999999999</c:v>
                </c:pt>
                <c:pt idx="644">
                  <c:v>18.07</c:v>
                </c:pt>
                <c:pt idx="645">
                  <c:v>18.07</c:v>
                </c:pt>
                <c:pt idx="646">
                  <c:v>18.562999999999999</c:v>
                </c:pt>
                <c:pt idx="647">
                  <c:v>18.562999999999999</c:v>
                </c:pt>
                <c:pt idx="648">
                  <c:v>18.727</c:v>
                </c:pt>
                <c:pt idx="649">
                  <c:v>18.727</c:v>
                </c:pt>
                <c:pt idx="650">
                  <c:v>18.824999999999999</c:v>
                </c:pt>
                <c:pt idx="651">
                  <c:v>18.824999999999999</c:v>
                </c:pt>
                <c:pt idx="652">
                  <c:v>19.023</c:v>
                </c:pt>
                <c:pt idx="653">
                  <c:v>19.023</c:v>
                </c:pt>
                <c:pt idx="654">
                  <c:v>19.088000000000001</c:v>
                </c:pt>
                <c:pt idx="655">
                  <c:v>19.088000000000001</c:v>
                </c:pt>
                <c:pt idx="656">
                  <c:v>19.120999999999999</c:v>
                </c:pt>
                <c:pt idx="657">
                  <c:v>19.120999999999999</c:v>
                </c:pt>
                <c:pt idx="658">
                  <c:v>19.253</c:v>
                </c:pt>
                <c:pt idx="659">
                  <c:v>19.253</c:v>
                </c:pt>
                <c:pt idx="660">
                  <c:v>19.350999999999999</c:v>
                </c:pt>
                <c:pt idx="661">
                  <c:v>19.350999999999999</c:v>
                </c:pt>
                <c:pt idx="662">
                  <c:v>19.417000000000002</c:v>
                </c:pt>
                <c:pt idx="663">
                  <c:v>19.417000000000002</c:v>
                </c:pt>
                <c:pt idx="664">
                  <c:v>19.876999999999999</c:v>
                </c:pt>
                <c:pt idx="665">
                  <c:v>19.876999999999999</c:v>
                </c:pt>
                <c:pt idx="666">
                  <c:v>20.041</c:v>
                </c:pt>
                <c:pt idx="667">
                  <c:v>20.041</c:v>
                </c:pt>
                <c:pt idx="668">
                  <c:v>20.172000000000001</c:v>
                </c:pt>
                <c:pt idx="669">
                  <c:v>20.172000000000001</c:v>
                </c:pt>
                <c:pt idx="670">
                  <c:v>20.337</c:v>
                </c:pt>
                <c:pt idx="671">
                  <c:v>20.337</c:v>
                </c:pt>
                <c:pt idx="672">
                  <c:v>20.402000000000001</c:v>
                </c:pt>
                <c:pt idx="673">
                  <c:v>20.402000000000001</c:v>
                </c:pt>
                <c:pt idx="674">
                  <c:v>20.533999999999999</c:v>
                </c:pt>
                <c:pt idx="675">
                  <c:v>20.533999999999999</c:v>
                </c:pt>
                <c:pt idx="676">
                  <c:v>20.533999999999999</c:v>
                </c:pt>
                <c:pt idx="677">
                  <c:v>20.567</c:v>
                </c:pt>
                <c:pt idx="678">
                  <c:v>20.567</c:v>
                </c:pt>
                <c:pt idx="679">
                  <c:v>20.632000000000001</c:v>
                </c:pt>
                <c:pt idx="680">
                  <c:v>20.632000000000001</c:v>
                </c:pt>
                <c:pt idx="681">
                  <c:v>20.698</c:v>
                </c:pt>
                <c:pt idx="682">
                  <c:v>20.698</c:v>
                </c:pt>
                <c:pt idx="683">
                  <c:v>20.895</c:v>
                </c:pt>
                <c:pt idx="684">
                  <c:v>20.895</c:v>
                </c:pt>
                <c:pt idx="685">
                  <c:v>20.994</c:v>
                </c:pt>
                <c:pt idx="686">
                  <c:v>20.994</c:v>
                </c:pt>
                <c:pt idx="687">
                  <c:v>21.06</c:v>
                </c:pt>
                <c:pt idx="688">
                  <c:v>21.06</c:v>
                </c:pt>
                <c:pt idx="689">
                  <c:v>21.158000000000001</c:v>
                </c:pt>
                <c:pt idx="690">
                  <c:v>21.224</c:v>
                </c:pt>
                <c:pt idx="691">
                  <c:v>21.224</c:v>
                </c:pt>
                <c:pt idx="692">
                  <c:v>21.257000000000001</c:v>
                </c:pt>
                <c:pt idx="693">
                  <c:v>21.257000000000001</c:v>
                </c:pt>
                <c:pt idx="694">
                  <c:v>21.651</c:v>
                </c:pt>
                <c:pt idx="695">
                  <c:v>22.045000000000002</c:v>
                </c:pt>
                <c:pt idx="696">
                  <c:v>22.143999999999998</c:v>
                </c:pt>
                <c:pt idx="697">
                  <c:v>22.143999999999998</c:v>
                </c:pt>
                <c:pt idx="698">
                  <c:v>22.407</c:v>
                </c:pt>
                <c:pt idx="699">
                  <c:v>22.407</c:v>
                </c:pt>
                <c:pt idx="700">
                  <c:v>22.439</c:v>
                </c:pt>
                <c:pt idx="701">
                  <c:v>22.439</c:v>
                </c:pt>
                <c:pt idx="702">
                  <c:v>22.439</c:v>
                </c:pt>
                <c:pt idx="703">
                  <c:v>22.472000000000001</c:v>
                </c:pt>
                <c:pt idx="704">
                  <c:v>22.965</c:v>
                </c:pt>
                <c:pt idx="705">
                  <c:v>22.965</c:v>
                </c:pt>
                <c:pt idx="706">
                  <c:v>22.965</c:v>
                </c:pt>
                <c:pt idx="707">
                  <c:v>23.030999999999999</c:v>
                </c:pt>
                <c:pt idx="708">
                  <c:v>23.030999999999999</c:v>
                </c:pt>
                <c:pt idx="709">
                  <c:v>23.030999999999999</c:v>
                </c:pt>
                <c:pt idx="710">
                  <c:v>23.195</c:v>
                </c:pt>
                <c:pt idx="711">
                  <c:v>23.294</c:v>
                </c:pt>
                <c:pt idx="712">
                  <c:v>23.294</c:v>
                </c:pt>
                <c:pt idx="713">
                  <c:v>23.294</c:v>
                </c:pt>
                <c:pt idx="714">
                  <c:v>23.391999999999999</c:v>
                </c:pt>
                <c:pt idx="715">
                  <c:v>23.425000000000001</c:v>
                </c:pt>
                <c:pt idx="716">
                  <c:v>23.425000000000001</c:v>
                </c:pt>
                <c:pt idx="717">
                  <c:v>23.457999999999998</c:v>
                </c:pt>
                <c:pt idx="718">
                  <c:v>23.457999999999998</c:v>
                </c:pt>
                <c:pt idx="719">
                  <c:v>23.457999999999998</c:v>
                </c:pt>
                <c:pt idx="720">
                  <c:v>23.491</c:v>
                </c:pt>
                <c:pt idx="721">
                  <c:v>23.524000000000001</c:v>
                </c:pt>
                <c:pt idx="722">
                  <c:v>23.721</c:v>
                </c:pt>
                <c:pt idx="723">
                  <c:v>23.754000000000001</c:v>
                </c:pt>
                <c:pt idx="724">
                  <c:v>23.885000000000002</c:v>
                </c:pt>
                <c:pt idx="725">
                  <c:v>23.885000000000002</c:v>
                </c:pt>
                <c:pt idx="726">
                  <c:v>23.885000000000002</c:v>
                </c:pt>
                <c:pt idx="727">
                  <c:v>23.917999999999999</c:v>
                </c:pt>
                <c:pt idx="728">
                  <c:v>23.951000000000001</c:v>
                </c:pt>
                <c:pt idx="729">
                  <c:v>23.984000000000002</c:v>
                </c:pt>
                <c:pt idx="730">
                  <c:v>24.015999999999998</c:v>
                </c:pt>
                <c:pt idx="731">
                  <c:v>24.048999999999999</c:v>
                </c:pt>
                <c:pt idx="732">
                  <c:v>24.082000000000001</c:v>
                </c:pt>
                <c:pt idx="733">
                  <c:v>24.114999999999998</c:v>
                </c:pt>
                <c:pt idx="734">
                  <c:v>24.148</c:v>
                </c:pt>
                <c:pt idx="735">
                  <c:v>24.181000000000001</c:v>
                </c:pt>
                <c:pt idx="736">
                  <c:v>24.213999999999999</c:v>
                </c:pt>
                <c:pt idx="737">
                  <c:v>24.245999999999999</c:v>
                </c:pt>
                <c:pt idx="738">
                  <c:v>24.279</c:v>
                </c:pt>
                <c:pt idx="739">
                  <c:v>24.312000000000001</c:v>
                </c:pt>
                <c:pt idx="740">
                  <c:v>24.344999999999999</c:v>
                </c:pt>
                <c:pt idx="741">
                  <c:v>24.344999999999999</c:v>
                </c:pt>
                <c:pt idx="742">
                  <c:v>24.344999999999999</c:v>
                </c:pt>
                <c:pt idx="743">
                  <c:v>24.378</c:v>
                </c:pt>
                <c:pt idx="744">
                  <c:v>24.443999999999999</c:v>
                </c:pt>
                <c:pt idx="745">
                  <c:v>24.475999999999999</c:v>
                </c:pt>
                <c:pt idx="746">
                  <c:v>24.542000000000002</c:v>
                </c:pt>
                <c:pt idx="747">
                  <c:v>24.542000000000002</c:v>
                </c:pt>
                <c:pt idx="748">
                  <c:v>24.542000000000002</c:v>
                </c:pt>
                <c:pt idx="749">
                  <c:v>24.574999999999999</c:v>
                </c:pt>
                <c:pt idx="750">
                  <c:v>24.608000000000001</c:v>
                </c:pt>
                <c:pt idx="751">
                  <c:v>24.608000000000001</c:v>
                </c:pt>
                <c:pt idx="752">
                  <c:v>24.608000000000001</c:v>
                </c:pt>
                <c:pt idx="753">
                  <c:v>24.640999999999998</c:v>
                </c:pt>
                <c:pt idx="754">
                  <c:v>24.673999999999999</c:v>
                </c:pt>
                <c:pt idx="755">
                  <c:v>24.706</c:v>
                </c:pt>
                <c:pt idx="756">
                  <c:v>24.706</c:v>
                </c:pt>
                <c:pt idx="757">
                  <c:v>24.771999999999998</c:v>
                </c:pt>
                <c:pt idx="758">
                  <c:v>24.805</c:v>
                </c:pt>
                <c:pt idx="759">
                  <c:v>24.838000000000001</c:v>
                </c:pt>
                <c:pt idx="760">
                  <c:v>24.936</c:v>
                </c:pt>
                <c:pt idx="761">
                  <c:v>24.969000000000001</c:v>
                </c:pt>
                <c:pt idx="762">
                  <c:v>24.969000000000001</c:v>
                </c:pt>
                <c:pt idx="763">
                  <c:v>24.969000000000001</c:v>
                </c:pt>
                <c:pt idx="764">
                  <c:v>25.068000000000001</c:v>
                </c:pt>
                <c:pt idx="765">
                  <c:v>25.100999999999999</c:v>
                </c:pt>
                <c:pt idx="766">
                  <c:v>25.462</c:v>
                </c:pt>
                <c:pt idx="767">
                  <c:v>25.495000000000001</c:v>
                </c:pt>
                <c:pt idx="768">
                  <c:v>25.593</c:v>
                </c:pt>
                <c:pt idx="769">
                  <c:v>25.593</c:v>
                </c:pt>
                <c:pt idx="770">
                  <c:v>25.757999999999999</c:v>
                </c:pt>
                <c:pt idx="771">
                  <c:v>25.823</c:v>
                </c:pt>
                <c:pt idx="772">
                  <c:v>25.888999999999999</c:v>
                </c:pt>
                <c:pt idx="773">
                  <c:v>25.888999999999999</c:v>
                </c:pt>
                <c:pt idx="774">
                  <c:v>25.922000000000001</c:v>
                </c:pt>
                <c:pt idx="775">
                  <c:v>25.922000000000001</c:v>
                </c:pt>
                <c:pt idx="776">
                  <c:v>26.053000000000001</c:v>
                </c:pt>
                <c:pt idx="777">
                  <c:v>26.053000000000001</c:v>
                </c:pt>
                <c:pt idx="778">
                  <c:v>26.085999999999999</c:v>
                </c:pt>
                <c:pt idx="779">
                  <c:v>26.085999999999999</c:v>
                </c:pt>
                <c:pt idx="780">
                  <c:v>26.611999999999998</c:v>
                </c:pt>
                <c:pt idx="781">
                  <c:v>26.611999999999998</c:v>
                </c:pt>
                <c:pt idx="782">
                  <c:v>27.006</c:v>
                </c:pt>
                <c:pt idx="783">
                  <c:v>27.138000000000002</c:v>
                </c:pt>
                <c:pt idx="784">
                  <c:v>27.268999999999998</c:v>
                </c:pt>
                <c:pt idx="785">
                  <c:v>27.268999999999998</c:v>
                </c:pt>
                <c:pt idx="786">
                  <c:v>27.4</c:v>
                </c:pt>
                <c:pt idx="787">
                  <c:v>27.4</c:v>
                </c:pt>
                <c:pt idx="788">
                  <c:v>27.433</c:v>
                </c:pt>
                <c:pt idx="789">
                  <c:v>27.433</c:v>
                </c:pt>
                <c:pt idx="790">
                  <c:v>27.532</c:v>
                </c:pt>
                <c:pt idx="791">
                  <c:v>27.663</c:v>
                </c:pt>
                <c:pt idx="792">
                  <c:v>27.663</c:v>
                </c:pt>
                <c:pt idx="793">
                  <c:v>27.827999999999999</c:v>
                </c:pt>
                <c:pt idx="794">
                  <c:v>27.827999999999999</c:v>
                </c:pt>
                <c:pt idx="795">
                  <c:v>27.959</c:v>
                </c:pt>
                <c:pt idx="796">
                  <c:v>28.385999999999999</c:v>
                </c:pt>
                <c:pt idx="797">
                  <c:v>28.385999999999999</c:v>
                </c:pt>
                <c:pt idx="798">
                  <c:v>28.419</c:v>
                </c:pt>
                <c:pt idx="799">
                  <c:v>28.419</c:v>
                </c:pt>
                <c:pt idx="800">
                  <c:v>28.55</c:v>
                </c:pt>
                <c:pt idx="801">
                  <c:v>28.55</c:v>
                </c:pt>
                <c:pt idx="802">
                  <c:v>28.649000000000001</c:v>
                </c:pt>
                <c:pt idx="803">
                  <c:v>28.649000000000001</c:v>
                </c:pt>
                <c:pt idx="804">
                  <c:v>28.911999999999999</c:v>
                </c:pt>
                <c:pt idx="805">
                  <c:v>29.175000000000001</c:v>
                </c:pt>
                <c:pt idx="806">
                  <c:v>29.437000000000001</c:v>
                </c:pt>
                <c:pt idx="807">
                  <c:v>29.568999999999999</c:v>
                </c:pt>
                <c:pt idx="808">
                  <c:v>29.568999999999999</c:v>
                </c:pt>
                <c:pt idx="809">
                  <c:v>29.667000000000002</c:v>
                </c:pt>
                <c:pt idx="810">
                  <c:v>29.7</c:v>
                </c:pt>
                <c:pt idx="811">
                  <c:v>29.765999999999998</c:v>
                </c:pt>
                <c:pt idx="812">
                  <c:v>29.765999999999998</c:v>
                </c:pt>
                <c:pt idx="813">
                  <c:v>29.798999999999999</c:v>
                </c:pt>
                <c:pt idx="814">
                  <c:v>29.798999999999999</c:v>
                </c:pt>
                <c:pt idx="815">
                  <c:v>29.995999999999999</c:v>
                </c:pt>
                <c:pt idx="816">
                  <c:v>29.995999999999999</c:v>
                </c:pt>
                <c:pt idx="817">
                  <c:v>29.995999999999999</c:v>
                </c:pt>
                <c:pt idx="818">
                  <c:v>30.422999999999998</c:v>
                </c:pt>
                <c:pt idx="819">
                  <c:v>30.422999999999998</c:v>
                </c:pt>
                <c:pt idx="820">
                  <c:v>31.047000000000001</c:v>
                </c:pt>
                <c:pt idx="821">
                  <c:v>31.146000000000001</c:v>
                </c:pt>
                <c:pt idx="822">
                  <c:v>31.146000000000001</c:v>
                </c:pt>
                <c:pt idx="823">
                  <c:v>31.31</c:v>
                </c:pt>
                <c:pt idx="824">
                  <c:v>31.31</c:v>
                </c:pt>
                <c:pt idx="825">
                  <c:v>31.408999999999999</c:v>
                </c:pt>
                <c:pt idx="826">
                  <c:v>31.474</c:v>
                </c:pt>
                <c:pt idx="827">
                  <c:v>31.474</c:v>
                </c:pt>
                <c:pt idx="828">
                  <c:v>31.77</c:v>
                </c:pt>
                <c:pt idx="829">
                  <c:v>31.77</c:v>
                </c:pt>
                <c:pt idx="830">
                  <c:v>31.835999999999999</c:v>
                </c:pt>
                <c:pt idx="831">
                  <c:v>31.835999999999999</c:v>
                </c:pt>
                <c:pt idx="832">
                  <c:v>31.901</c:v>
                </c:pt>
                <c:pt idx="833">
                  <c:v>31.901</c:v>
                </c:pt>
                <c:pt idx="834">
                  <c:v>31.966999999999999</c:v>
                </c:pt>
                <c:pt idx="835">
                  <c:v>32.229999999999997</c:v>
                </c:pt>
                <c:pt idx="836">
                  <c:v>32.229999999999997</c:v>
                </c:pt>
                <c:pt idx="837">
                  <c:v>32.427</c:v>
                </c:pt>
                <c:pt idx="838">
                  <c:v>32.46</c:v>
                </c:pt>
                <c:pt idx="839">
                  <c:v>32.526000000000003</c:v>
                </c:pt>
                <c:pt idx="840">
                  <c:v>32.526000000000003</c:v>
                </c:pt>
                <c:pt idx="841">
                  <c:v>32.853999999999999</c:v>
                </c:pt>
                <c:pt idx="842">
                  <c:v>32.853999999999999</c:v>
                </c:pt>
                <c:pt idx="843">
                  <c:v>32.92</c:v>
                </c:pt>
                <c:pt idx="844">
                  <c:v>33.051000000000002</c:v>
                </c:pt>
                <c:pt idx="845">
                  <c:v>33.15</c:v>
                </c:pt>
                <c:pt idx="846">
                  <c:v>33.412999999999997</c:v>
                </c:pt>
                <c:pt idx="847">
                  <c:v>33.412999999999997</c:v>
                </c:pt>
                <c:pt idx="848">
                  <c:v>33.445999999999998</c:v>
                </c:pt>
                <c:pt idx="849">
                  <c:v>33.840000000000003</c:v>
                </c:pt>
                <c:pt idx="850">
                  <c:v>33.840000000000003</c:v>
                </c:pt>
                <c:pt idx="851">
                  <c:v>33.905999999999999</c:v>
                </c:pt>
                <c:pt idx="852">
                  <c:v>34.103000000000002</c:v>
                </c:pt>
                <c:pt idx="853">
                  <c:v>34.267000000000003</c:v>
                </c:pt>
                <c:pt idx="854">
                  <c:v>34.332999999999998</c:v>
                </c:pt>
                <c:pt idx="855">
                  <c:v>34.332999999999998</c:v>
                </c:pt>
                <c:pt idx="856">
                  <c:v>34.332999999999998</c:v>
                </c:pt>
                <c:pt idx="857">
                  <c:v>34.366</c:v>
                </c:pt>
                <c:pt idx="858">
                  <c:v>34.366</c:v>
                </c:pt>
                <c:pt idx="859">
                  <c:v>34.563000000000002</c:v>
                </c:pt>
                <c:pt idx="860">
                  <c:v>34.76</c:v>
                </c:pt>
                <c:pt idx="861">
                  <c:v>34.857999999999997</c:v>
                </c:pt>
                <c:pt idx="862">
                  <c:v>34.857999999999997</c:v>
                </c:pt>
                <c:pt idx="863">
                  <c:v>34.890999999999998</c:v>
                </c:pt>
                <c:pt idx="864">
                  <c:v>34.890999999999998</c:v>
                </c:pt>
                <c:pt idx="865">
                  <c:v>34.923999999999999</c:v>
                </c:pt>
                <c:pt idx="866">
                  <c:v>35.186999999999998</c:v>
                </c:pt>
                <c:pt idx="867">
                  <c:v>35.22</c:v>
                </c:pt>
                <c:pt idx="868">
                  <c:v>35.253</c:v>
                </c:pt>
                <c:pt idx="869">
                  <c:v>35.284999999999997</c:v>
                </c:pt>
                <c:pt idx="870">
                  <c:v>35.284999999999997</c:v>
                </c:pt>
                <c:pt idx="871">
                  <c:v>35.350999999999999</c:v>
                </c:pt>
                <c:pt idx="872">
                  <c:v>35.384</c:v>
                </c:pt>
                <c:pt idx="873">
                  <c:v>35.417000000000002</c:v>
                </c:pt>
                <c:pt idx="874">
                  <c:v>35.450000000000003</c:v>
                </c:pt>
                <c:pt idx="875">
                  <c:v>35.482999999999997</c:v>
                </c:pt>
                <c:pt idx="876">
                  <c:v>35.581000000000003</c:v>
                </c:pt>
                <c:pt idx="877">
                  <c:v>35.613999999999997</c:v>
                </c:pt>
                <c:pt idx="878">
                  <c:v>35.646999999999998</c:v>
                </c:pt>
                <c:pt idx="879">
                  <c:v>35.68</c:v>
                </c:pt>
                <c:pt idx="880">
                  <c:v>35.744999999999997</c:v>
                </c:pt>
                <c:pt idx="881">
                  <c:v>35.777999999999999</c:v>
                </c:pt>
                <c:pt idx="882">
                  <c:v>35.811</c:v>
                </c:pt>
                <c:pt idx="883">
                  <c:v>35.844000000000001</c:v>
                </c:pt>
                <c:pt idx="884">
                  <c:v>35.877000000000002</c:v>
                </c:pt>
                <c:pt idx="885">
                  <c:v>35.942999999999998</c:v>
                </c:pt>
                <c:pt idx="886">
                  <c:v>35.975000000000001</c:v>
                </c:pt>
                <c:pt idx="887">
                  <c:v>35.975000000000001</c:v>
                </c:pt>
                <c:pt idx="888">
                  <c:v>36.008000000000003</c:v>
                </c:pt>
                <c:pt idx="889">
                  <c:v>36.040999999999997</c:v>
                </c:pt>
                <c:pt idx="890">
                  <c:v>36.073999999999998</c:v>
                </c:pt>
                <c:pt idx="891">
                  <c:v>36.106999999999999</c:v>
                </c:pt>
                <c:pt idx="892">
                  <c:v>36.14</c:v>
                </c:pt>
                <c:pt idx="893">
                  <c:v>36.171999999999997</c:v>
                </c:pt>
                <c:pt idx="894">
                  <c:v>36.204999999999998</c:v>
                </c:pt>
                <c:pt idx="895">
                  <c:v>36.271000000000001</c:v>
                </c:pt>
                <c:pt idx="896">
                  <c:v>36.369999999999997</c:v>
                </c:pt>
                <c:pt idx="897">
                  <c:v>36.402000000000001</c:v>
                </c:pt>
                <c:pt idx="898">
                  <c:v>36.435000000000002</c:v>
                </c:pt>
                <c:pt idx="899">
                  <c:v>36.435000000000002</c:v>
                </c:pt>
                <c:pt idx="900">
                  <c:v>36.435000000000002</c:v>
                </c:pt>
                <c:pt idx="901">
                  <c:v>36.500999999999998</c:v>
                </c:pt>
                <c:pt idx="902">
                  <c:v>36.500999999999998</c:v>
                </c:pt>
                <c:pt idx="903">
                  <c:v>36.500999999999998</c:v>
                </c:pt>
                <c:pt idx="904">
                  <c:v>36.533999999999999</c:v>
                </c:pt>
                <c:pt idx="905">
                  <c:v>36.567</c:v>
                </c:pt>
                <c:pt idx="906">
                  <c:v>36.796999999999997</c:v>
                </c:pt>
                <c:pt idx="907">
                  <c:v>36.83</c:v>
                </c:pt>
                <c:pt idx="908">
                  <c:v>36.927999999999997</c:v>
                </c:pt>
                <c:pt idx="909">
                  <c:v>36.994</c:v>
                </c:pt>
                <c:pt idx="910">
                  <c:v>37.027000000000001</c:v>
                </c:pt>
                <c:pt idx="911">
                  <c:v>37.06</c:v>
                </c:pt>
                <c:pt idx="912">
                  <c:v>37.06</c:v>
                </c:pt>
                <c:pt idx="913">
                  <c:v>37.06</c:v>
                </c:pt>
                <c:pt idx="914">
                  <c:v>37.223999999999997</c:v>
                </c:pt>
                <c:pt idx="915">
                  <c:v>37.29</c:v>
                </c:pt>
                <c:pt idx="916">
                  <c:v>37.322000000000003</c:v>
                </c:pt>
                <c:pt idx="917">
                  <c:v>37.454000000000001</c:v>
                </c:pt>
                <c:pt idx="918">
                  <c:v>37.947000000000003</c:v>
                </c:pt>
                <c:pt idx="919">
                  <c:v>37.947000000000003</c:v>
                </c:pt>
                <c:pt idx="920">
                  <c:v>37.978999999999999</c:v>
                </c:pt>
                <c:pt idx="921">
                  <c:v>38.110999999999997</c:v>
                </c:pt>
                <c:pt idx="922">
                  <c:v>38.110999999999997</c:v>
                </c:pt>
                <c:pt idx="923">
                  <c:v>38.110999999999997</c:v>
                </c:pt>
                <c:pt idx="924">
                  <c:v>38.274999999999999</c:v>
                </c:pt>
                <c:pt idx="925">
                  <c:v>38.274999999999999</c:v>
                </c:pt>
                <c:pt idx="926">
                  <c:v>38.308</c:v>
                </c:pt>
                <c:pt idx="927">
                  <c:v>38.374000000000002</c:v>
                </c:pt>
                <c:pt idx="928">
                  <c:v>38.439</c:v>
                </c:pt>
                <c:pt idx="929">
                  <c:v>38.439</c:v>
                </c:pt>
                <c:pt idx="930">
                  <c:v>38.801000000000002</c:v>
                </c:pt>
                <c:pt idx="931">
                  <c:v>38.801000000000002</c:v>
                </c:pt>
                <c:pt idx="932">
                  <c:v>38.899000000000001</c:v>
                </c:pt>
                <c:pt idx="933">
                  <c:v>38.899000000000001</c:v>
                </c:pt>
                <c:pt idx="934">
                  <c:v>39.064</c:v>
                </c:pt>
                <c:pt idx="935">
                  <c:v>39.097000000000001</c:v>
                </c:pt>
                <c:pt idx="936">
                  <c:v>39.688000000000002</c:v>
                </c:pt>
                <c:pt idx="937">
                  <c:v>39.688000000000002</c:v>
                </c:pt>
                <c:pt idx="938">
                  <c:v>39.720999999999997</c:v>
                </c:pt>
                <c:pt idx="939">
                  <c:v>39.720999999999997</c:v>
                </c:pt>
                <c:pt idx="940">
                  <c:v>39.753999999999998</c:v>
                </c:pt>
                <c:pt idx="941">
                  <c:v>39.753999999999998</c:v>
                </c:pt>
                <c:pt idx="942">
                  <c:v>39.884999999999998</c:v>
                </c:pt>
                <c:pt idx="943">
                  <c:v>40.082000000000001</c:v>
                </c:pt>
                <c:pt idx="944">
                  <c:v>40.082000000000001</c:v>
                </c:pt>
                <c:pt idx="945">
                  <c:v>40.115000000000002</c:v>
                </c:pt>
                <c:pt idx="946">
                  <c:v>40.148000000000003</c:v>
                </c:pt>
                <c:pt idx="947">
                  <c:v>40.148000000000003</c:v>
                </c:pt>
                <c:pt idx="948">
                  <c:v>40.575000000000003</c:v>
                </c:pt>
                <c:pt idx="949">
                  <c:v>40.575000000000003</c:v>
                </c:pt>
                <c:pt idx="950">
                  <c:v>40.575000000000003</c:v>
                </c:pt>
                <c:pt idx="951">
                  <c:v>40.871000000000002</c:v>
                </c:pt>
                <c:pt idx="952">
                  <c:v>40.871000000000002</c:v>
                </c:pt>
                <c:pt idx="953">
                  <c:v>41.002000000000002</c:v>
                </c:pt>
                <c:pt idx="954">
                  <c:v>41.002000000000002</c:v>
                </c:pt>
                <c:pt idx="955">
                  <c:v>41.527999999999999</c:v>
                </c:pt>
                <c:pt idx="956">
                  <c:v>41.625999999999998</c:v>
                </c:pt>
                <c:pt idx="957">
                  <c:v>42.021000000000001</c:v>
                </c:pt>
                <c:pt idx="958">
                  <c:v>42.185000000000002</c:v>
                </c:pt>
                <c:pt idx="959">
                  <c:v>42.512999999999998</c:v>
                </c:pt>
                <c:pt idx="960">
                  <c:v>42.512999999999998</c:v>
                </c:pt>
                <c:pt idx="961">
                  <c:v>42.579000000000001</c:v>
                </c:pt>
                <c:pt idx="962">
                  <c:v>42.579000000000001</c:v>
                </c:pt>
                <c:pt idx="963">
                  <c:v>42.743000000000002</c:v>
                </c:pt>
                <c:pt idx="964">
                  <c:v>42.875</c:v>
                </c:pt>
                <c:pt idx="965">
                  <c:v>42.875</c:v>
                </c:pt>
                <c:pt idx="966">
                  <c:v>42.94</c:v>
                </c:pt>
                <c:pt idx="967">
                  <c:v>42.94</c:v>
                </c:pt>
                <c:pt idx="968">
                  <c:v>43.662999999999997</c:v>
                </c:pt>
                <c:pt idx="969">
                  <c:v>43.762</c:v>
                </c:pt>
                <c:pt idx="970">
                  <c:v>43.762</c:v>
                </c:pt>
                <c:pt idx="971">
                  <c:v>43.959000000000003</c:v>
                </c:pt>
                <c:pt idx="972">
                  <c:v>44.286999999999999</c:v>
                </c:pt>
                <c:pt idx="973">
                  <c:v>44.286999999999999</c:v>
                </c:pt>
                <c:pt idx="974">
                  <c:v>44.32</c:v>
                </c:pt>
                <c:pt idx="975">
                  <c:v>44.418999999999997</c:v>
                </c:pt>
                <c:pt idx="976">
                  <c:v>44.418999999999997</c:v>
                </c:pt>
                <c:pt idx="977">
                  <c:v>44.682000000000002</c:v>
                </c:pt>
                <c:pt idx="978">
                  <c:v>44.682000000000002</c:v>
                </c:pt>
                <c:pt idx="979">
                  <c:v>44.911999999999999</c:v>
                </c:pt>
                <c:pt idx="980">
                  <c:v>44.945</c:v>
                </c:pt>
                <c:pt idx="981">
                  <c:v>45.01</c:v>
                </c:pt>
                <c:pt idx="982">
                  <c:v>45.01</c:v>
                </c:pt>
                <c:pt idx="983">
                  <c:v>45.142000000000003</c:v>
                </c:pt>
                <c:pt idx="984">
                  <c:v>45.305999999999997</c:v>
                </c:pt>
                <c:pt idx="985">
                  <c:v>45.47</c:v>
                </c:pt>
                <c:pt idx="986">
                  <c:v>45.93</c:v>
                </c:pt>
                <c:pt idx="987">
                  <c:v>46.029000000000003</c:v>
                </c:pt>
                <c:pt idx="988">
                  <c:v>46.356999999999999</c:v>
                </c:pt>
                <c:pt idx="989">
                  <c:v>46.356999999999999</c:v>
                </c:pt>
                <c:pt idx="990">
                  <c:v>46.752000000000002</c:v>
                </c:pt>
                <c:pt idx="991">
                  <c:v>46.883000000000003</c:v>
                </c:pt>
                <c:pt idx="992">
                  <c:v>46.883000000000003</c:v>
                </c:pt>
                <c:pt idx="993">
                  <c:v>46.883000000000003</c:v>
                </c:pt>
                <c:pt idx="994">
                  <c:v>47.014000000000003</c:v>
                </c:pt>
                <c:pt idx="995">
                  <c:v>47.014000000000003</c:v>
                </c:pt>
                <c:pt idx="996">
                  <c:v>47.046999999999997</c:v>
                </c:pt>
                <c:pt idx="997">
                  <c:v>47.113</c:v>
                </c:pt>
                <c:pt idx="998">
                  <c:v>47.146000000000001</c:v>
                </c:pt>
                <c:pt idx="999">
                  <c:v>47.277000000000001</c:v>
                </c:pt>
                <c:pt idx="1000">
                  <c:v>47.31</c:v>
                </c:pt>
                <c:pt idx="1001">
                  <c:v>47.375999999999998</c:v>
                </c:pt>
                <c:pt idx="1002">
                  <c:v>47.54</c:v>
                </c:pt>
                <c:pt idx="1003">
                  <c:v>47.573</c:v>
                </c:pt>
                <c:pt idx="1004">
                  <c:v>47.606000000000002</c:v>
                </c:pt>
                <c:pt idx="1005">
                  <c:v>47.77</c:v>
                </c:pt>
                <c:pt idx="1006">
                  <c:v>47.802999999999997</c:v>
                </c:pt>
                <c:pt idx="1007">
                  <c:v>47.835999999999999</c:v>
                </c:pt>
                <c:pt idx="1008">
                  <c:v>47.869</c:v>
                </c:pt>
                <c:pt idx="1009">
                  <c:v>47.933999999999997</c:v>
                </c:pt>
                <c:pt idx="1010">
                  <c:v>47.966999999999999</c:v>
                </c:pt>
                <c:pt idx="1011">
                  <c:v>48</c:v>
                </c:pt>
                <c:pt idx="1012">
                  <c:v>48.033000000000001</c:v>
                </c:pt>
                <c:pt idx="1013">
                  <c:v>48.066000000000003</c:v>
                </c:pt>
                <c:pt idx="1014">
                  <c:v>48.131</c:v>
                </c:pt>
                <c:pt idx="1015">
                  <c:v>48.131</c:v>
                </c:pt>
                <c:pt idx="1016">
                  <c:v>48.131</c:v>
                </c:pt>
                <c:pt idx="1017">
                  <c:v>48.197000000000003</c:v>
                </c:pt>
                <c:pt idx="1018">
                  <c:v>48.23</c:v>
                </c:pt>
                <c:pt idx="1019">
                  <c:v>48.295999999999999</c:v>
                </c:pt>
                <c:pt idx="1020">
                  <c:v>48.329000000000001</c:v>
                </c:pt>
                <c:pt idx="1021">
                  <c:v>48.329000000000001</c:v>
                </c:pt>
                <c:pt idx="1022">
                  <c:v>48.46</c:v>
                </c:pt>
                <c:pt idx="1023">
                  <c:v>48.493000000000002</c:v>
                </c:pt>
                <c:pt idx="1024">
                  <c:v>48.526000000000003</c:v>
                </c:pt>
                <c:pt idx="1025">
                  <c:v>48.558999999999997</c:v>
                </c:pt>
                <c:pt idx="1026">
                  <c:v>48.558999999999997</c:v>
                </c:pt>
                <c:pt idx="1027">
                  <c:v>48.558999999999997</c:v>
                </c:pt>
                <c:pt idx="1028">
                  <c:v>48.591000000000001</c:v>
                </c:pt>
                <c:pt idx="1029">
                  <c:v>48.624000000000002</c:v>
                </c:pt>
                <c:pt idx="1030">
                  <c:v>48.722999999999999</c:v>
                </c:pt>
                <c:pt idx="1031">
                  <c:v>48.756</c:v>
                </c:pt>
                <c:pt idx="1032">
                  <c:v>48.853999999999999</c:v>
                </c:pt>
                <c:pt idx="1033">
                  <c:v>48.887</c:v>
                </c:pt>
                <c:pt idx="1034">
                  <c:v>48.953000000000003</c:v>
                </c:pt>
                <c:pt idx="1035">
                  <c:v>49.018000000000001</c:v>
                </c:pt>
                <c:pt idx="1036">
                  <c:v>49.116999999999997</c:v>
                </c:pt>
                <c:pt idx="1037">
                  <c:v>49.183</c:v>
                </c:pt>
                <c:pt idx="1038">
                  <c:v>49.543999999999997</c:v>
                </c:pt>
                <c:pt idx="1039">
                  <c:v>49.543999999999997</c:v>
                </c:pt>
                <c:pt idx="1040">
                  <c:v>49.61</c:v>
                </c:pt>
                <c:pt idx="1041">
                  <c:v>49.872999999999998</c:v>
                </c:pt>
                <c:pt idx="1042">
                  <c:v>49.905999999999999</c:v>
                </c:pt>
                <c:pt idx="1043">
                  <c:v>49.938000000000002</c:v>
                </c:pt>
                <c:pt idx="1044">
                  <c:v>50.07</c:v>
                </c:pt>
                <c:pt idx="1045">
                  <c:v>50.103000000000002</c:v>
                </c:pt>
                <c:pt idx="1046">
                  <c:v>50.167999999999999</c:v>
                </c:pt>
                <c:pt idx="1047">
                  <c:v>50.661000000000001</c:v>
                </c:pt>
                <c:pt idx="1048">
                  <c:v>50.694000000000003</c:v>
                </c:pt>
                <c:pt idx="1049">
                  <c:v>50.726999999999997</c:v>
                </c:pt>
                <c:pt idx="1050">
                  <c:v>50.76</c:v>
                </c:pt>
                <c:pt idx="1051">
                  <c:v>50.792999999999999</c:v>
                </c:pt>
                <c:pt idx="1052">
                  <c:v>50.857999999999997</c:v>
                </c:pt>
                <c:pt idx="1053">
                  <c:v>50.99</c:v>
                </c:pt>
                <c:pt idx="1054">
                  <c:v>50.99</c:v>
                </c:pt>
                <c:pt idx="1055">
                  <c:v>51.515000000000001</c:v>
                </c:pt>
                <c:pt idx="1056">
                  <c:v>52.171999999999997</c:v>
                </c:pt>
                <c:pt idx="1057">
                  <c:v>53.618000000000002</c:v>
                </c:pt>
                <c:pt idx="1058">
                  <c:v>53.978999999999999</c:v>
                </c:pt>
                <c:pt idx="1059">
                  <c:v>54.374000000000002</c:v>
                </c:pt>
                <c:pt idx="1060">
                  <c:v>54.374000000000002</c:v>
                </c:pt>
                <c:pt idx="1061">
                  <c:v>54.637</c:v>
                </c:pt>
                <c:pt idx="1062">
                  <c:v>54.637</c:v>
                </c:pt>
                <c:pt idx="1063">
                  <c:v>55.064</c:v>
                </c:pt>
                <c:pt idx="1064">
                  <c:v>55.064</c:v>
                </c:pt>
                <c:pt idx="1065">
                  <c:v>55.228000000000002</c:v>
                </c:pt>
                <c:pt idx="1066">
                  <c:v>55.622</c:v>
                </c:pt>
                <c:pt idx="1067">
                  <c:v>56.015999999999998</c:v>
                </c:pt>
                <c:pt idx="1068">
                  <c:v>56.015999999999998</c:v>
                </c:pt>
                <c:pt idx="1069">
                  <c:v>56.115000000000002</c:v>
                </c:pt>
                <c:pt idx="1070">
                  <c:v>56.509</c:v>
                </c:pt>
                <c:pt idx="1071">
                  <c:v>56.640999999999998</c:v>
                </c:pt>
                <c:pt idx="1072">
                  <c:v>56.771999999999998</c:v>
                </c:pt>
                <c:pt idx="1073">
                  <c:v>56.771999999999998</c:v>
                </c:pt>
                <c:pt idx="1074">
                  <c:v>56.805</c:v>
                </c:pt>
                <c:pt idx="1075">
                  <c:v>56.969000000000001</c:v>
                </c:pt>
                <c:pt idx="1076">
                  <c:v>57.002000000000002</c:v>
                </c:pt>
                <c:pt idx="1077">
                  <c:v>57.462000000000003</c:v>
                </c:pt>
                <c:pt idx="1078">
                  <c:v>57.658999999999999</c:v>
                </c:pt>
                <c:pt idx="1079">
                  <c:v>57.988</c:v>
                </c:pt>
                <c:pt idx="1080">
                  <c:v>58.021000000000001</c:v>
                </c:pt>
                <c:pt idx="1081">
                  <c:v>58.218000000000004</c:v>
                </c:pt>
                <c:pt idx="1082">
                  <c:v>58.348999999999997</c:v>
                </c:pt>
                <c:pt idx="1083">
                  <c:v>58.612000000000002</c:v>
                </c:pt>
                <c:pt idx="1084">
                  <c:v>58.645000000000003</c:v>
                </c:pt>
                <c:pt idx="1085">
                  <c:v>58.972999999999999</c:v>
                </c:pt>
                <c:pt idx="1086">
                  <c:v>58.972999999999999</c:v>
                </c:pt>
                <c:pt idx="1087">
                  <c:v>59.006</c:v>
                </c:pt>
                <c:pt idx="1088">
                  <c:v>59.17</c:v>
                </c:pt>
                <c:pt idx="1089">
                  <c:v>59.235999999999997</c:v>
                </c:pt>
                <c:pt idx="1090">
                  <c:v>59.302</c:v>
                </c:pt>
                <c:pt idx="1091">
                  <c:v>59.368000000000002</c:v>
                </c:pt>
                <c:pt idx="1092">
                  <c:v>59.4</c:v>
                </c:pt>
                <c:pt idx="1093">
                  <c:v>59.499000000000002</c:v>
                </c:pt>
                <c:pt idx="1094">
                  <c:v>59.63</c:v>
                </c:pt>
                <c:pt idx="1095">
                  <c:v>59.795000000000002</c:v>
                </c:pt>
                <c:pt idx="1096">
                  <c:v>59.828000000000003</c:v>
                </c:pt>
                <c:pt idx="1097">
                  <c:v>59.86</c:v>
                </c:pt>
                <c:pt idx="1098">
                  <c:v>59.959000000000003</c:v>
                </c:pt>
                <c:pt idx="1099">
                  <c:v>59.991999999999997</c:v>
                </c:pt>
                <c:pt idx="1100">
                  <c:v>60.024999999999999</c:v>
                </c:pt>
                <c:pt idx="1101">
                  <c:v>60.09</c:v>
                </c:pt>
                <c:pt idx="1102">
                  <c:v>60.222000000000001</c:v>
                </c:pt>
                <c:pt idx="1103">
                  <c:v>60.255000000000003</c:v>
                </c:pt>
                <c:pt idx="1104">
                  <c:v>60.286999999999999</c:v>
                </c:pt>
                <c:pt idx="1105">
                  <c:v>60.32</c:v>
                </c:pt>
                <c:pt idx="1106">
                  <c:v>60.418999999999997</c:v>
                </c:pt>
                <c:pt idx="1107">
                  <c:v>60.451999999999998</c:v>
                </c:pt>
                <c:pt idx="1108">
                  <c:v>60.484999999999999</c:v>
                </c:pt>
                <c:pt idx="1109">
                  <c:v>60.517000000000003</c:v>
                </c:pt>
                <c:pt idx="1110">
                  <c:v>60.55</c:v>
                </c:pt>
                <c:pt idx="1111">
                  <c:v>60.616</c:v>
                </c:pt>
                <c:pt idx="1112">
                  <c:v>60.649000000000001</c:v>
                </c:pt>
                <c:pt idx="1113">
                  <c:v>60.715000000000003</c:v>
                </c:pt>
                <c:pt idx="1114">
                  <c:v>60.78</c:v>
                </c:pt>
                <c:pt idx="1115">
                  <c:v>60.945</c:v>
                </c:pt>
                <c:pt idx="1116">
                  <c:v>61.01</c:v>
                </c:pt>
                <c:pt idx="1117">
                  <c:v>61.042999999999999</c:v>
                </c:pt>
                <c:pt idx="1118">
                  <c:v>61.076000000000001</c:v>
                </c:pt>
                <c:pt idx="1119">
                  <c:v>61.076000000000001</c:v>
                </c:pt>
                <c:pt idx="1120">
                  <c:v>61.109000000000002</c:v>
                </c:pt>
                <c:pt idx="1121">
                  <c:v>61.174999999999997</c:v>
                </c:pt>
                <c:pt idx="1122">
                  <c:v>61.305999999999997</c:v>
                </c:pt>
                <c:pt idx="1123">
                  <c:v>61.305999999999997</c:v>
                </c:pt>
                <c:pt idx="1124">
                  <c:v>61.405000000000001</c:v>
                </c:pt>
                <c:pt idx="1125">
                  <c:v>61.569000000000003</c:v>
                </c:pt>
                <c:pt idx="1126">
                  <c:v>61.634</c:v>
                </c:pt>
                <c:pt idx="1127">
                  <c:v>61.798999999999999</c:v>
                </c:pt>
                <c:pt idx="1128">
                  <c:v>61.93</c:v>
                </c:pt>
                <c:pt idx="1129">
                  <c:v>62.094000000000001</c:v>
                </c:pt>
                <c:pt idx="1130">
                  <c:v>62.192999999999998</c:v>
                </c:pt>
                <c:pt idx="1131">
                  <c:v>62.554000000000002</c:v>
                </c:pt>
                <c:pt idx="1132">
                  <c:v>62.719000000000001</c:v>
                </c:pt>
                <c:pt idx="1133">
                  <c:v>62.752000000000002</c:v>
                </c:pt>
                <c:pt idx="1134">
                  <c:v>62.948999999999998</c:v>
                </c:pt>
                <c:pt idx="1135">
                  <c:v>63.08</c:v>
                </c:pt>
                <c:pt idx="1136">
                  <c:v>63.146000000000001</c:v>
                </c:pt>
                <c:pt idx="1137">
                  <c:v>63.343000000000004</c:v>
                </c:pt>
                <c:pt idx="1138">
                  <c:v>63.343000000000004</c:v>
                </c:pt>
                <c:pt idx="1139">
                  <c:v>63.441000000000003</c:v>
                </c:pt>
                <c:pt idx="1140">
                  <c:v>63.573</c:v>
                </c:pt>
                <c:pt idx="1141">
                  <c:v>63.77</c:v>
                </c:pt>
                <c:pt idx="1142">
                  <c:v>63.77</c:v>
                </c:pt>
                <c:pt idx="1143">
                  <c:v>63.966999999999999</c:v>
                </c:pt>
                <c:pt idx="1144">
                  <c:v>63.966999999999999</c:v>
                </c:pt>
                <c:pt idx="1145">
                  <c:v>64</c:v>
                </c:pt>
                <c:pt idx="1146">
                  <c:v>64.131</c:v>
                </c:pt>
                <c:pt idx="1147">
                  <c:v>64.23</c:v>
                </c:pt>
                <c:pt idx="1148">
                  <c:v>64.263000000000005</c:v>
                </c:pt>
                <c:pt idx="1149">
                  <c:v>64.492999999999995</c:v>
                </c:pt>
                <c:pt idx="1150">
                  <c:v>64.820999999999998</c:v>
                </c:pt>
                <c:pt idx="1151">
                  <c:v>64.853999999999999</c:v>
                </c:pt>
                <c:pt idx="1152">
                  <c:v>65.248000000000005</c:v>
                </c:pt>
                <c:pt idx="1153">
                  <c:v>65.281000000000006</c:v>
                </c:pt>
                <c:pt idx="1154">
                  <c:v>65.281000000000006</c:v>
                </c:pt>
                <c:pt idx="1155">
                  <c:v>65.807000000000002</c:v>
                </c:pt>
                <c:pt idx="1156">
                  <c:v>66.233999999999995</c:v>
                </c:pt>
                <c:pt idx="1157">
                  <c:v>66.628</c:v>
                </c:pt>
                <c:pt idx="1158">
                  <c:v>66.793000000000006</c:v>
                </c:pt>
                <c:pt idx="1159">
                  <c:v>66.825000000000003</c:v>
                </c:pt>
                <c:pt idx="1160">
                  <c:v>67.153999999999996</c:v>
                </c:pt>
                <c:pt idx="1161">
                  <c:v>67.712999999999994</c:v>
                </c:pt>
                <c:pt idx="1162">
                  <c:v>68.007999999999996</c:v>
                </c:pt>
                <c:pt idx="1163">
                  <c:v>68.697999999999993</c:v>
                </c:pt>
                <c:pt idx="1164">
                  <c:v>68.730999999999995</c:v>
                </c:pt>
                <c:pt idx="1165">
                  <c:v>68.763999999999996</c:v>
                </c:pt>
                <c:pt idx="1166">
                  <c:v>69.06</c:v>
                </c:pt>
                <c:pt idx="1167">
                  <c:v>69.125</c:v>
                </c:pt>
                <c:pt idx="1168">
                  <c:v>69.257000000000005</c:v>
                </c:pt>
                <c:pt idx="1169">
                  <c:v>69.257000000000005</c:v>
                </c:pt>
                <c:pt idx="1170">
                  <c:v>69.453999999999994</c:v>
                </c:pt>
                <c:pt idx="1171">
                  <c:v>69.716999999999999</c:v>
                </c:pt>
                <c:pt idx="1172">
                  <c:v>69.914000000000001</c:v>
                </c:pt>
                <c:pt idx="1173">
                  <c:v>70.111000000000004</c:v>
                </c:pt>
                <c:pt idx="1174">
                  <c:v>70.340999999999994</c:v>
                </c:pt>
                <c:pt idx="1175">
                  <c:v>70.373999999999995</c:v>
                </c:pt>
                <c:pt idx="1176">
                  <c:v>70.406999999999996</c:v>
                </c:pt>
                <c:pt idx="1177">
                  <c:v>70.406999999999996</c:v>
                </c:pt>
                <c:pt idx="1178">
                  <c:v>70.438999999999993</c:v>
                </c:pt>
                <c:pt idx="1179">
                  <c:v>70.570999999999998</c:v>
                </c:pt>
                <c:pt idx="1180">
                  <c:v>70.701999999999998</c:v>
                </c:pt>
                <c:pt idx="1181">
                  <c:v>71.031000000000006</c:v>
                </c:pt>
                <c:pt idx="1182">
                  <c:v>71.129000000000005</c:v>
                </c:pt>
                <c:pt idx="1183">
                  <c:v>71.162000000000006</c:v>
                </c:pt>
                <c:pt idx="1184">
                  <c:v>71.194999999999993</c:v>
                </c:pt>
                <c:pt idx="1185">
                  <c:v>71.227999999999994</c:v>
                </c:pt>
                <c:pt idx="1186">
                  <c:v>71.227999999999994</c:v>
                </c:pt>
                <c:pt idx="1187">
                  <c:v>71.227999999999994</c:v>
                </c:pt>
                <c:pt idx="1188">
                  <c:v>71.325999999999993</c:v>
                </c:pt>
                <c:pt idx="1189">
                  <c:v>71.358999999999995</c:v>
                </c:pt>
                <c:pt idx="1190">
                  <c:v>71.457999999999998</c:v>
                </c:pt>
                <c:pt idx="1191">
                  <c:v>71.491</c:v>
                </c:pt>
                <c:pt idx="1192">
                  <c:v>71.622</c:v>
                </c:pt>
                <c:pt idx="1193">
                  <c:v>71.655000000000001</c:v>
                </c:pt>
                <c:pt idx="1194">
                  <c:v>71.655000000000001</c:v>
                </c:pt>
                <c:pt idx="1195">
                  <c:v>71.655000000000001</c:v>
                </c:pt>
                <c:pt idx="1196">
                  <c:v>71.688000000000002</c:v>
                </c:pt>
                <c:pt idx="1197">
                  <c:v>71.786000000000001</c:v>
                </c:pt>
                <c:pt idx="1198">
                  <c:v>71.885000000000005</c:v>
                </c:pt>
                <c:pt idx="1199">
                  <c:v>71.918000000000006</c:v>
                </c:pt>
                <c:pt idx="1200">
                  <c:v>71.950999999999993</c:v>
                </c:pt>
                <c:pt idx="1201">
                  <c:v>71.983999999999995</c:v>
                </c:pt>
                <c:pt idx="1202">
                  <c:v>72.016000000000005</c:v>
                </c:pt>
                <c:pt idx="1203">
                  <c:v>72.049000000000007</c:v>
                </c:pt>
                <c:pt idx="1204">
                  <c:v>72.114999999999995</c:v>
                </c:pt>
                <c:pt idx="1205">
                  <c:v>72.147999999999996</c:v>
                </c:pt>
                <c:pt idx="1206">
                  <c:v>72.180999999999997</c:v>
                </c:pt>
                <c:pt idx="1207">
                  <c:v>72.213999999999999</c:v>
                </c:pt>
                <c:pt idx="1208">
                  <c:v>72.245999999999995</c:v>
                </c:pt>
                <c:pt idx="1209">
                  <c:v>72.278999999999996</c:v>
                </c:pt>
                <c:pt idx="1210">
                  <c:v>72.344999999999999</c:v>
                </c:pt>
                <c:pt idx="1211">
                  <c:v>72.378</c:v>
                </c:pt>
                <c:pt idx="1212">
                  <c:v>72.411000000000001</c:v>
                </c:pt>
                <c:pt idx="1213">
                  <c:v>72.444000000000003</c:v>
                </c:pt>
                <c:pt idx="1214">
                  <c:v>72.475999999999999</c:v>
                </c:pt>
                <c:pt idx="1215">
                  <c:v>72.542000000000002</c:v>
                </c:pt>
                <c:pt idx="1216">
                  <c:v>72.641000000000005</c:v>
                </c:pt>
                <c:pt idx="1217">
                  <c:v>72.674000000000007</c:v>
                </c:pt>
                <c:pt idx="1218">
                  <c:v>72.674000000000007</c:v>
                </c:pt>
                <c:pt idx="1219">
                  <c:v>72.674000000000007</c:v>
                </c:pt>
                <c:pt idx="1220">
                  <c:v>72.706000000000003</c:v>
                </c:pt>
                <c:pt idx="1221">
                  <c:v>72.739000000000004</c:v>
                </c:pt>
                <c:pt idx="1222">
                  <c:v>72.805000000000007</c:v>
                </c:pt>
                <c:pt idx="1223">
                  <c:v>72.837999999999994</c:v>
                </c:pt>
                <c:pt idx="1224">
                  <c:v>72.870999999999995</c:v>
                </c:pt>
                <c:pt idx="1225">
                  <c:v>72.936000000000007</c:v>
                </c:pt>
                <c:pt idx="1226">
                  <c:v>73.001999999999995</c:v>
                </c:pt>
                <c:pt idx="1227">
                  <c:v>73.067999999999998</c:v>
                </c:pt>
                <c:pt idx="1228">
                  <c:v>73.132999999999996</c:v>
                </c:pt>
                <c:pt idx="1229">
                  <c:v>73.298000000000002</c:v>
                </c:pt>
                <c:pt idx="1230">
                  <c:v>73.363</c:v>
                </c:pt>
                <c:pt idx="1231">
                  <c:v>73.528000000000006</c:v>
                </c:pt>
                <c:pt idx="1232">
                  <c:v>73.561000000000007</c:v>
                </c:pt>
                <c:pt idx="1233">
                  <c:v>73.593000000000004</c:v>
                </c:pt>
                <c:pt idx="1234">
                  <c:v>73.626000000000005</c:v>
                </c:pt>
                <c:pt idx="1235">
                  <c:v>73.757999999999996</c:v>
                </c:pt>
                <c:pt idx="1236">
                  <c:v>73.822999999999993</c:v>
                </c:pt>
                <c:pt idx="1237">
                  <c:v>73.888999999999996</c:v>
                </c:pt>
                <c:pt idx="1238">
                  <c:v>73.988</c:v>
                </c:pt>
                <c:pt idx="1239">
                  <c:v>74.052999999999997</c:v>
                </c:pt>
                <c:pt idx="1240">
                  <c:v>74.085999999999999</c:v>
                </c:pt>
                <c:pt idx="1241">
                  <c:v>74.218000000000004</c:v>
                </c:pt>
                <c:pt idx="1242">
                  <c:v>74.218000000000004</c:v>
                </c:pt>
                <c:pt idx="1243">
                  <c:v>74.283000000000001</c:v>
                </c:pt>
                <c:pt idx="1244">
                  <c:v>74.775999999999996</c:v>
                </c:pt>
                <c:pt idx="1245">
                  <c:v>74.94</c:v>
                </c:pt>
                <c:pt idx="1246">
                  <c:v>75.039000000000001</c:v>
                </c:pt>
                <c:pt idx="1247">
                  <c:v>75.334999999999994</c:v>
                </c:pt>
                <c:pt idx="1248">
                  <c:v>76.057000000000002</c:v>
                </c:pt>
                <c:pt idx="1249">
                  <c:v>76.09</c:v>
                </c:pt>
                <c:pt idx="1250">
                  <c:v>76.682000000000002</c:v>
                </c:pt>
                <c:pt idx="1251">
                  <c:v>76.846000000000004</c:v>
                </c:pt>
                <c:pt idx="1252">
                  <c:v>77.602000000000004</c:v>
                </c:pt>
                <c:pt idx="1253">
                  <c:v>77.667000000000002</c:v>
                </c:pt>
                <c:pt idx="1254">
                  <c:v>77.831999999999994</c:v>
                </c:pt>
                <c:pt idx="1255">
                  <c:v>79.179000000000002</c:v>
                </c:pt>
                <c:pt idx="1256">
                  <c:v>80.23</c:v>
                </c:pt>
                <c:pt idx="1257">
                  <c:v>81.215999999999994</c:v>
                </c:pt>
                <c:pt idx="1258">
                  <c:v>81.215999999999994</c:v>
                </c:pt>
                <c:pt idx="1259">
                  <c:v>81.346999999999994</c:v>
                </c:pt>
                <c:pt idx="1260">
                  <c:v>81.412999999999997</c:v>
                </c:pt>
                <c:pt idx="1261">
                  <c:v>82.594999999999999</c:v>
                </c:pt>
                <c:pt idx="1262">
                  <c:v>82.594999999999999</c:v>
                </c:pt>
                <c:pt idx="1263">
                  <c:v>82.661000000000001</c:v>
                </c:pt>
                <c:pt idx="1264">
                  <c:v>83.647000000000006</c:v>
                </c:pt>
                <c:pt idx="1265">
                  <c:v>83.876999999999995</c:v>
                </c:pt>
                <c:pt idx="1266">
                  <c:v>84.435000000000002</c:v>
                </c:pt>
                <c:pt idx="1267">
                  <c:v>84.632000000000005</c:v>
                </c:pt>
                <c:pt idx="1268">
                  <c:v>84.632000000000005</c:v>
                </c:pt>
                <c:pt idx="1269">
                  <c:v>85.978999999999999</c:v>
                </c:pt>
                <c:pt idx="1270">
                  <c:v>86.801000000000002</c:v>
                </c:pt>
                <c:pt idx="1271">
                  <c:v>87.227999999999994</c:v>
                </c:pt>
                <c:pt idx="1272">
                  <c:v>87.227999999999994</c:v>
                </c:pt>
                <c:pt idx="1273">
                  <c:v>87.819000000000003</c:v>
                </c:pt>
                <c:pt idx="1274">
                  <c:v>88.049000000000007</c:v>
                </c:pt>
                <c:pt idx="1275">
                  <c:v>88.542000000000002</c:v>
                </c:pt>
                <c:pt idx="1276">
                  <c:v>88.772000000000006</c:v>
                </c:pt>
                <c:pt idx="1277">
                  <c:v>89.757999999999996</c:v>
                </c:pt>
                <c:pt idx="1278">
                  <c:v>90.578999999999994</c:v>
                </c:pt>
                <c:pt idx="1279">
                  <c:v>90.808999999999997</c:v>
                </c:pt>
                <c:pt idx="1280">
                  <c:v>91.465999999999994</c:v>
                </c:pt>
                <c:pt idx="1281">
                  <c:v>91.498999999999995</c:v>
                </c:pt>
                <c:pt idx="1282">
                  <c:v>92.682000000000002</c:v>
                </c:pt>
                <c:pt idx="1283">
                  <c:v>92.78</c:v>
                </c:pt>
                <c:pt idx="1284">
                  <c:v>92.944999999999993</c:v>
                </c:pt>
                <c:pt idx="1285">
                  <c:v>93.108999999999995</c:v>
                </c:pt>
                <c:pt idx="1286">
                  <c:v>93.272999999999996</c:v>
                </c:pt>
                <c:pt idx="1287">
                  <c:v>93.338999999999999</c:v>
                </c:pt>
                <c:pt idx="1288">
                  <c:v>93.405000000000001</c:v>
                </c:pt>
                <c:pt idx="1289">
                  <c:v>93.503</c:v>
                </c:pt>
                <c:pt idx="1290">
                  <c:v>93.995999999999995</c:v>
                </c:pt>
                <c:pt idx="1291">
                  <c:v>94.259</c:v>
                </c:pt>
                <c:pt idx="1292">
                  <c:v>94.39</c:v>
                </c:pt>
                <c:pt idx="1293">
                  <c:v>94.686000000000007</c:v>
                </c:pt>
                <c:pt idx="1294">
                  <c:v>94.718999999999994</c:v>
                </c:pt>
                <c:pt idx="1295">
                  <c:v>95.08</c:v>
                </c:pt>
                <c:pt idx="1296">
                  <c:v>95.210999999999999</c:v>
                </c:pt>
                <c:pt idx="1297">
                  <c:v>95.244</c:v>
                </c:pt>
                <c:pt idx="1298">
                  <c:v>95.409000000000006</c:v>
                </c:pt>
                <c:pt idx="1299">
                  <c:v>95.474000000000004</c:v>
                </c:pt>
                <c:pt idx="1300">
                  <c:v>95.474000000000004</c:v>
                </c:pt>
                <c:pt idx="1301">
                  <c:v>95.605999999999995</c:v>
                </c:pt>
                <c:pt idx="1302">
                  <c:v>95.671000000000006</c:v>
                </c:pt>
                <c:pt idx="1303">
                  <c:v>95.835999999999999</c:v>
                </c:pt>
                <c:pt idx="1304">
                  <c:v>95.869</c:v>
                </c:pt>
                <c:pt idx="1305">
                  <c:v>95.900999999999996</c:v>
                </c:pt>
                <c:pt idx="1306">
                  <c:v>95.933999999999997</c:v>
                </c:pt>
                <c:pt idx="1307">
                  <c:v>95.966999999999999</c:v>
                </c:pt>
                <c:pt idx="1308">
                  <c:v>96</c:v>
                </c:pt>
                <c:pt idx="1309">
                  <c:v>96.033000000000001</c:v>
                </c:pt>
                <c:pt idx="1310">
                  <c:v>96.066000000000003</c:v>
                </c:pt>
                <c:pt idx="1311">
                  <c:v>96.164000000000001</c:v>
                </c:pt>
                <c:pt idx="1312">
                  <c:v>96.263000000000005</c:v>
                </c:pt>
                <c:pt idx="1313">
                  <c:v>96.296000000000006</c:v>
                </c:pt>
                <c:pt idx="1314">
                  <c:v>96.328999999999994</c:v>
                </c:pt>
                <c:pt idx="1315">
                  <c:v>96.394000000000005</c:v>
                </c:pt>
                <c:pt idx="1316">
                  <c:v>96.492999999999995</c:v>
                </c:pt>
                <c:pt idx="1317">
                  <c:v>96.525999999999996</c:v>
                </c:pt>
                <c:pt idx="1318">
                  <c:v>96.558999999999997</c:v>
                </c:pt>
                <c:pt idx="1319">
                  <c:v>96.756</c:v>
                </c:pt>
                <c:pt idx="1320">
                  <c:v>96.789000000000001</c:v>
                </c:pt>
                <c:pt idx="1321">
                  <c:v>96.820999999999998</c:v>
                </c:pt>
                <c:pt idx="1322">
                  <c:v>96.92</c:v>
                </c:pt>
                <c:pt idx="1323">
                  <c:v>97.018000000000001</c:v>
                </c:pt>
                <c:pt idx="1324">
                  <c:v>97.281000000000006</c:v>
                </c:pt>
                <c:pt idx="1325">
                  <c:v>97.313999999999993</c:v>
                </c:pt>
                <c:pt idx="1326">
                  <c:v>97.576999999999998</c:v>
                </c:pt>
                <c:pt idx="1327">
                  <c:v>97.643000000000001</c:v>
                </c:pt>
                <c:pt idx="1328">
                  <c:v>97.707999999999998</c:v>
                </c:pt>
                <c:pt idx="1329">
                  <c:v>98.037000000000006</c:v>
                </c:pt>
                <c:pt idx="1330">
                  <c:v>98.07</c:v>
                </c:pt>
                <c:pt idx="1331">
                  <c:v>98.135999999999996</c:v>
                </c:pt>
                <c:pt idx="1332">
                  <c:v>98.200999999999993</c:v>
                </c:pt>
                <c:pt idx="1333">
                  <c:v>98.266999999999996</c:v>
                </c:pt>
                <c:pt idx="1334">
                  <c:v>98.430999999999997</c:v>
                </c:pt>
                <c:pt idx="1335">
                  <c:v>98.563000000000002</c:v>
                </c:pt>
                <c:pt idx="1336">
                  <c:v>98.661000000000001</c:v>
                </c:pt>
                <c:pt idx="1337">
                  <c:v>98.858000000000004</c:v>
                </c:pt>
                <c:pt idx="1338">
                  <c:v>98.99</c:v>
                </c:pt>
                <c:pt idx="1339">
                  <c:v>99.68</c:v>
                </c:pt>
                <c:pt idx="1340">
                  <c:v>100.764</c:v>
                </c:pt>
                <c:pt idx="1341">
                  <c:v>101.848</c:v>
                </c:pt>
                <c:pt idx="1342">
                  <c:v>102.012</c:v>
                </c:pt>
                <c:pt idx="1343">
                  <c:v>102.505</c:v>
                </c:pt>
                <c:pt idx="1344">
                  <c:v>103.22799999999999</c:v>
                </c:pt>
                <c:pt idx="1345">
                  <c:v>104.67400000000001</c:v>
                </c:pt>
                <c:pt idx="1346">
                  <c:v>104.67400000000001</c:v>
                </c:pt>
                <c:pt idx="1347">
                  <c:v>104.77200000000001</c:v>
                </c:pt>
                <c:pt idx="1348">
                  <c:v>110.324</c:v>
                </c:pt>
                <c:pt idx="1349">
                  <c:v>111.54</c:v>
                </c:pt>
                <c:pt idx="1350">
                  <c:v>112.49299999999999</c:v>
                </c:pt>
                <c:pt idx="1351">
                  <c:v>113.15</c:v>
                </c:pt>
                <c:pt idx="1352">
                  <c:v>113.15</c:v>
                </c:pt>
                <c:pt idx="1353">
                  <c:v>113.511</c:v>
                </c:pt>
                <c:pt idx="1354">
                  <c:v>113.741</c:v>
                </c:pt>
                <c:pt idx="1355">
                  <c:v>113.84</c:v>
                </c:pt>
                <c:pt idx="1356">
                  <c:v>114.79300000000001</c:v>
                </c:pt>
                <c:pt idx="1357">
                  <c:v>116.041</c:v>
                </c:pt>
                <c:pt idx="1358">
                  <c:v>116.271</c:v>
                </c:pt>
                <c:pt idx="1359">
                  <c:v>116.764</c:v>
                </c:pt>
                <c:pt idx="1360">
                  <c:v>116.86199999999999</c:v>
                </c:pt>
                <c:pt idx="1361">
                  <c:v>118.209</c:v>
                </c:pt>
                <c:pt idx="1362">
                  <c:v>118.242</c:v>
                </c:pt>
                <c:pt idx="1363">
                  <c:v>118.374</c:v>
                </c:pt>
                <c:pt idx="1364">
                  <c:v>118.702</c:v>
                </c:pt>
                <c:pt idx="1365">
                  <c:v>119.458</c:v>
                </c:pt>
                <c:pt idx="1366">
                  <c:v>119.556</c:v>
                </c:pt>
                <c:pt idx="1367">
                  <c:v>119.688</c:v>
                </c:pt>
                <c:pt idx="1368">
                  <c:v>119.721</c:v>
                </c:pt>
                <c:pt idx="1369">
                  <c:v>119.786</c:v>
                </c:pt>
                <c:pt idx="1370">
                  <c:v>119.98399999999999</c:v>
                </c:pt>
                <c:pt idx="1371">
                  <c:v>120.04900000000001</c:v>
                </c:pt>
                <c:pt idx="1372">
                  <c:v>120.279</c:v>
                </c:pt>
                <c:pt idx="1373">
                  <c:v>120.476</c:v>
                </c:pt>
                <c:pt idx="1374">
                  <c:v>120.67400000000001</c:v>
                </c:pt>
                <c:pt idx="1375">
                  <c:v>120.871</c:v>
                </c:pt>
                <c:pt idx="1376">
                  <c:v>121.002</c:v>
                </c:pt>
                <c:pt idx="1377">
                  <c:v>121.133</c:v>
                </c:pt>
                <c:pt idx="1378">
                  <c:v>121.265</c:v>
                </c:pt>
                <c:pt idx="1379">
                  <c:v>121.331</c:v>
                </c:pt>
                <c:pt idx="1380">
                  <c:v>121.429</c:v>
                </c:pt>
                <c:pt idx="1381">
                  <c:v>121.462</c:v>
                </c:pt>
                <c:pt idx="1382">
                  <c:v>121.495</c:v>
                </c:pt>
                <c:pt idx="1383">
                  <c:v>121.56100000000001</c:v>
                </c:pt>
                <c:pt idx="1384">
                  <c:v>121.85599999999999</c:v>
                </c:pt>
                <c:pt idx="1385">
                  <c:v>122.283</c:v>
                </c:pt>
                <c:pt idx="1386">
                  <c:v>122.57899999999999</c:v>
                </c:pt>
                <c:pt idx="1387">
                  <c:v>122.842</c:v>
                </c:pt>
                <c:pt idx="1388">
                  <c:v>122.875</c:v>
                </c:pt>
                <c:pt idx="1389">
                  <c:v>123.36799999999999</c:v>
                </c:pt>
                <c:pt idx="1390">
                  <c:v>123.696</c:v>
                </c:pt>
                <c:pt idx="1391">
                  <c:v>123.729</c:v>
                </c:pt>
                <c:pt idx="1392">
                  <c:v>124.682</c:v>
                </c:pt>
                <c:pt idx="1393">
                  <c:v>125.536</c:v>
                </c:pt>
                <c:pt idx="1394">
                  <c:v>129.93799999999999</c:v>
                </c:pt>
                <c:pt idx="1395">
                  <c:v>0</c:v>
                </c:pt>
                <c:pt idx="1396">
                  <c:v>6.6000000000000003E-2</c:v>
                </c:pt>
                <c:pt idx="1397">
                  <c:v>6.6000000000000003E-2</c:v>
                </c:pt>
                <c:pt idx="1398">
                  <c:v>9.9000000000000005E-2</c:v>
                </c:pt>
                <c:pt idx="1399">
                  <c:v>9.9000000000000005E-2</c:v>
                </c:pt>
                <c:pt idx="1400">
                  <c:v>0.16400000000000001</c:v>
                </c:pt>
                <c:pt idx="1401">
                  <c:v>0.16400000000000001</c:v>
                </c:pt>
                <c:pt idx="1402">
                  <c:v>0.19700000000000001</c:v>
                </c:pt>
                <c:pt idx="1403">
                  <c:v>0.19700000000000001</c:v>
                </c:pt>
                <c:pt idx="1404">
                  <c:v>0.26300000000000001</c:v>
                </c:pt>
                <c:pt idx="1405">
                  <c:v>0.26300000000000001</c:v>
                </c:pt>
                <c:pt idx="1406">
                  <c:v>0.32900000000000001</c:v>
                </c:pt>
                <c:pt idx="1407">
                  <c:v>0.32900000000000001</c:v>
                </c:pt>
                <c:pt idx="1408">
                  <c:v>0.36099999999999999</c:v>
                </c:pt>
                <c:pt idx="1409">
                  <c:v>0.36099999999999999</c:v>
                </c:pt>
                <c:pt idx="1410">
                  <c:v>0.39400000000000002</c:v>
                </c:pt>
                <c:pt idx="1411">
                  <c:v>0.39400000000000002</c:v>
                </c:pt>
                <c:pt idx="1412">
                  <c:v>0.42699999999999999</c:v>
                </c:pt>
                <c:pt idx="1413">
                  <c:v>0.42699999999999999</c:v>
                </c:pt>
                <c:pt idx="1414">
                  <c:v>0.46</c:v>
                </c:pt>
                <c:pt idx="1415">
                  <c:v>0.46</c:v>
                </c:pt>
                <c:pt idx="1416">
                  <c:v>0.49299999999999999</c:v>
                </c:pt>
                <c:pt idx="1417">
                  <c:v>0.49299999999999999</c:v>
                </c:pt>
                <c:pt idx="1418">
                  <c:v>0.52600000000000002</c:v>
                </c:pt>
                <c:pt idx="1419">
                  <c:v>0.52600000000000002</c:v>
                </c:pt>
                <c:pt idx="1420">
                  <c:v>0.55900000000000005</c:v>
                </c:pt>
                <c:pt idx="1421">
                  <c:v>0.55900000000000005</c:v>
                </c:pt>
                <c:pt idx="1422">
                  <c:v>0.59099999999999997</c:v>
                </c:pt>
                <c:pt idx="1423">
                  <c:v>0.59099999999999997</c:v>
                </c:pt>
                <c:pt idx="1424">
                  <c:v>0.624</c:v>
                </c:pt>
                <c:pt idx="1425">
                  <c:v>0.624</c:v>
                </c:pt>
                <c:pt idx="1426">
                  <c:v>0.65700000000000003</c:v>
                </c:pt>
                <c:pt idx="1427">
                  <c:v>0.65700000000000003</c:v>
                </c:pt>
                <c:pt idx="1428">
                  <c:v>0.69</c:v>
                </c:pt>
                <c:pt idx="1429">
                  <c:v>0.69</c:v>
                </c:pt>
                <c:pt idx="1430">
                  <c:v>0.72299999999999998</c:v>
                </c:pt>
                <c:pt idx="1431">
                  <c:v>0.72299999999999998</c:v>
                </c:pt>
                <c:pt idx="1432">
                  <c:v>0.75600000000000001</c:v>
                </c:pt>
                <c:pt idx="1433">
                  <c:v>0.75600000000000001</c:v>
                </c:pt>
                <c:pt idx="1434">
                  <c:v>0.78900000000000003</c:v>
                </c:pt>
                <c:pt idx="1435">
                  <c:v>0.78900000000000003</c:v>
                </c:pt>
                <c:pt idx="1436">
                  <c:v>0.82099999999999995</c:v>
                </c:pt>
                <c:pt idx="1437">
                  <c:v>0.82099999999999995</c:v>
                </c:pt>
                <c:pt idx="1438">
                  <c:v>0.85399999999999998</c:v>
                </c:pt>
                <c:pt idx="1439">
                  <c:v>0.85399999999999998</c:v>
                </c:pt>
                <c:pt idx="1440">
                  <c:v>0.88700000000000001</c:v>
                </c:pt>
                <c:pt idx="1441">
                  <c:v>0.88700000000000001</c:v>
                </c:pt>
                <c:pt idx="1442">
                  <c:v>0.92</c:v>
                </c:pt>
                <c:pt idx="1443">
                  <c:v>0.92</c:v>
                </c:pt>
                <c:pt idx="1444">
                  <c:v>0.95299999999999996</c:v>
                </c:pt>
                <c:pt idx="1445">
                  <c:v>0.95299999999999996</c:v>
                </c:pt>
                <c:pt idx="1446">
                  <c:v>0.98599999999999999</c:v>
                </c:pt>
                <c:pt idx="1447">
                  <c:v>0.98599999999999999</c:v>
                </c:pt>
                <c:pt idx="1448">
                  <c:v>1.018</c:v>
                </c:pt>
                <c:pt idx="1449">
                  <c:v>1.018</c:v>
                </c:pt>
                <c:pt idx="1450">
                  <c:v>1.0509999999999999</c:v>
                </c:pt>
                <c:pt idx="1451">
                  <c:v>1.0509999999999999</c:v>
                </c:pt>
                <c:pt idx="1452">
                  <c:v>1.0840000000000001</c:v>
                </c:pt>
                <c:pt idx="1453">
                  <c:v>1.0840000000000001</c:v>
                </c:pt>
                <c:pt idx="1454">
                  <c:v>1.117</c:v>
                </c:pt>
                <c:pt idx="1455">
                  <c:v>1.117</c:v>
                </c:pt>
                <c:pt idx="1456">
                  <c:v>1.117</c:v>
                </c:pt>
                <c:pt idx="1457">
                  <c:v>1.1499999999999999</c:v>
                </c:pt>
                <c:pt idx="1458">
                  <c:v>1.1499999999999999</c:v>
                </c:pt>
                <c:pt idx="1459">
                  <c:v>1.1830000000000001</c:v>
                </c:pt>
                <c:pt idx="1460">
                  <c:v>1.1830000000000001</c:v>
                </c:pt>
                <c:pt idx="1461">
                  <c:v>1.216</c:v>
                </c:pt>
                <c:pt idx="1462">
                  <c:v>1.216</c:v>
                </c:pt>
                <c:pt idx="1463">
                  <c:v>1.248</c:v>
                </c:pt>
                <c:pt idx="1464">
                  <c:v>1.248</c:v>
                </c:pt>
                <c:pt idx="1465">
                  <c:v>1.2809999999999999</c:v>
                </c:pt>
                <c:pt idx="1466">
                  <c:v>1.2809999999999999</c:v>
                </c:pt>
                <c:pt idx="1467">
                  <c:v>1.3140000000000001</c:v>
                </c:pt>
                <c:pt idx="1468">
                  <c:v>1.3140000000000001</c:v>
                </c:pt>
                <c:pt idx="1469">
                  <c:v>1.347</c:v>
                </c:pt>
                <c:pt idx="1470">
                  <c:v>1.347</c:v>
                </c:pt>
                <c:pt idx="1471">
                  <c:v>1.38</c:v>
                </c:pt>
                <c:pt idx="1472">
                  <c:v>1.38</c:v>
                </c:pt>
                <c:pt idx="1473">
                  <c:v>1.413</c:v>
                </c:pt>
                <c:pt idx="1474">
                  <c:v>1.413</c:v>
                </c:pt>
                <c:pt idx="1475">
                  <c:v>1.446</c:v>
                </c:pt>
                <c:pt idx="1476">
                  <c:v>1.446</c:v>
                </c:pt>
                <c:pt idx="1477">
                  <c:v>1.478</c:v>
                </c:pt>
                <c:pt idx="1478">
                  <c:v>1.478</c:v>
                </c:pt>
                <c:pt idx="1479">
                  <c:v>1.5109999999999999</c:v>
                </c:pt>
                <c:pt idx="1480">
                  <c:v>1.5109999999999999</c:v>
                </c:pt>
                <c:pt idx="1481">
                  <c:v>1.544</c:v>
                </c:pt>
                <c:pt idx="1482">
                  <c:v>1.544</c:v>
                </c:pt>
                <c:pt idx="1483">
                  <c:v>1.577</c:v>
                </c:pt>
                <c:pt idx="1484">
                  <c:v>1.577</c:v>
                </c:pt>
                <c:pt idx="1485">
                  <c:v>1.61</c:v>
                </c:pt>
                <c:pt idx="1486">
                  <c:v>1.61</c:v>
                </c:pt>
                <c:pt idx="1487">
                  <c:v>1.643</c:v>
                </c:pt>
                <c:pt idx="1488">
                  <c:v>1.643</c:v>
                </c:pt>
                <c:pt idx="1489">
                  <c:v>1.6759999999999999</c:v>
                </c:pt>
                <c:pt idx="1490">
                  <c:v>1.6759999999999999</c:v>
                </c:pt>
                <c:pt idx="1491">
                  <c:v>1.708</c:v>
                </c:pt>
                <c:pt idx="1492">
                  <c:v>1.708</c:v>
                </c:pt>
                <c:pt idx="1493">
                  <c:v>1.7410000000000001</c:v>
                </c:pt>
                <c:pt idx="1494">
                  <c:v>1.7410000000000001</c:v>
                </c:pt>
                <c:pt idx="1495">
                  <c:v>1.774</c:v>
                </c:pt>
                <c:pt idx="1496">
                  <c:v>1.774</c:v>
                </c:pt>
                <c:pt idx="1497">
                  <c:v>1.8069999999999999</c:v>
                </c:pt>
                <c:pt idx="1498">
                  <c:v>1.8069999999999999</c:v>
                </c:pt>
                <c:pt idx="1499">
                  <c:v>1.84</c:v>
                </c:pt>
                <c:pt idx="1500">
                  <c:v>1.84</c:v>
                </c:pt>
                <c:pt idx="1501">
                  <c:v>1.873</c:v>
                </c:pt>
                <c:pt idx="1502">
                  <c:v>1.873</c:v>
                </c:pt>
                <c:pt idx="1503">
                  <c:v>1.9059999999999999</c:v>
                </c:pt>
                <c:pt idx="1504">
                  <c:v>1.9059999999999999</c:v>
                </c:pt>
                <c:pt idx="1505">
                  <c:v>1.9379999999999999</c:v>
                </c:pt>
                <c:pt idx="1506">
                  <c:v>1.9379999999999999</c:v>
                </c:pt>
                <c:pt idx="1507">
                  <c:v>1.9710000000000001</c:v>
                </c:pt>
                <c:pt idx="1508">
                  <c:v>1.9710000000000001</c:v>
                </c:pt>
                <c:pt idx="1509">
                  <c:v>2.004</c:v>
                </c:pt>
                <c:pt idx="1510">
                  <c:v>2.004</c:v>
                </c:pt>
                <c:pt idx="1511">
                  <c:v>2.0369999999999999</c:v>
                </c:pt>
                <c:pt idx="1512">
                  <c:v>2.0369999999999999</c:v>
                </c:pt>
                <c:pt idx="1513">
                  <c:v>2.0699999999999998</c:v>
                </c:pt>
                <c:pt idx="1514">
                  <c:v>2.0699999999999998</c:v>
                </c:pt>
                <c:pt idx="1515">
                  <c:v>2.1030000000000002</c:v>
                </c:pt>
                <c:pt idx="1516">
                  <c:v>2.1030000000000002</c:v>
                </c:pt>
                <c:pt idx="1517">
                  <c:v>2.1360000000000001</c:v>
                </c:pt>
                <c:pt idx="1518">
                  <c:v>2.1360000000000001</c:v>
                </c:pt>
                <c:pt idx="1519">
                  <c:v>2.1680000000000001</c:v>
                </c:pt>
                <c:pt idx="1520">
                  <c:v>2.1680000000000001</c:v>
                </c:pt>
                <c:pt idx="1521">
                  <c:v>2.2010000000000001</c:v>
                </c:pt>
                <c:pt idx="1522">
                  <c:v>2.2010000000000001</c:v>
                </c:pt>
                <c:pt idx="1523">
                  <c:v>2.234</c:v>
                </c:pt>
                <c:pt idx="1524">
                  <c:v>2.234</c:v>
                </c:pt>
                <c:pt idx="1525">
                  <c:v>2.2669999999999999</c:v>
                </c:pt>
                <c:pt idx="1526">
                  <c:v>2.2669999999999999</c:v>
                </c:pt>
                <c:pt idx="1527">
                  <c:v>2.2999999999999998</c:v>
                </c:pt>
                <c:pt idx="1528">
                  <c:v>2.2999999999999998</c:v>
                </c:pt>
                <c:pt idx="1529">
                  <c:v>2.3330000000000002</c:v>
                </c:pt>
                <c:pt idx="1530">
                  <c:v>2.3330000000000002</c:v>
                </c:pt>
                <c:pt idx="1531">
                  <c:v>2.3660000000000001</c:v>
                </c:pt>
                <c:pt idx="1532">
                  <c:v>2.3660000000000001</c:v>
                </c:pt>
                <c:pt idx="1533">
                  <c:v>2.3980000000000001</c:v>
                </c:pt>
                <c:pt idx="1534">
                  <c:v>2.3980000000000001</c:v>
                </c:pt>
                <c:pt idx="1535">
                  <c:v>2.431</c:v>
                </c:pt>
                <c:pt idx="1536">
                  <c:v>2.431</c:v>
                </c:pt>
                <c:pt idx="1537">
                  <c:v>2.464</c:v>
                </c:pt>
                <c:pt idx="1538">
                  <c:v>2.464</c:v>
                </c:pt>
                <c:pt idx="1539">
                  <c:v>2.4969999999999999</c:v>
                </c:pt>
                <c:pt idx="1540">
                  <c:v>2.4969999999999999</c:v>
                </c:pt>
                <c:pt idx="1541">
                  <c:v>2.5299999999999998</c:v>
                </c:pt>
                <c:pt idx="1542">
                  <c:v>2.5299999999999998</c:v>
                </c:pt>
                <c:pt idx="1543">
                  <c:v>2.5630000000000002</c:v>
                </c:pt>
                <c:pt idx="1544">
                  <c:v>2.5630000000000002</c:v>
                </c:pt>
                <c:pt idx="1545">
                  <c:v>2.5950000000000002</c:v>
                </c:pt>
                <c:pt idx="1546">
                  <c:v>2.5950000000000002</c:v>
                </c:pt>
                <c:pt idx="1547">
                  <c:v>2.6280000000000001</c:v>
                </c:pt>
                <c:pt idx="1548">
                  <c:v>2.6280000000000001</c:v>
                </c:pt>
                <c:pt idx="1549">
                  <c:v>2.661</c:v>
                </c:pt>
                <c:pt idx="1550">
                  <c:v>2.661</c:v>
                </c:pt>
                <c:pt idx="1551">
                  <c:v>2.694</c:v>
                </c:pt>
                <c:pt idx="1552">
                  <c:v>2.694</c:v>
                </c:pt>
                <c:pt idx="1553">
                  <c:v>2.7269999999999999</c:v>
                </c:pt>
                <c:pt idx="1554">
                  <c:v>2.7269999999999999</c:v>
                </c:pt>
                <c:pt idx="1555">
                  <c:v>2.76</c:v>
                </c:pt>
                <c:pt idx="1556">
                  <c:v>2.76</c:v>
                </c:pt>
                <c:pt idx="1557">
                  <c:v>2.7930000000000001</c:v>
                </c:pt>
                <c:pt idx="1558">
                  <c:v>2.7930000000000001</c:v>
                </c:pt>
                <c:pt idx="1559">
                  <c:v>2.8250000000000002</c:v>
                </c:pt>
                <c:pt idx="1560">
                  <c:v>2.8250000000000002</c:v>
                </c:pt>
                <c:pt idx="1561">
                  <c:v>2.8580000000000001</c:v>
                </c:pt>
                <c:pt idx="1562">
                  <c:v>2.8580000000000001</c:v>
                </c:pt>
                <c:pt idx="1563">
                  <c:v>2.891</c:v>
                </c:pt>
                <c:pt idx="1564">
                  <c:v>2.891</c:v>
                </c:pt>
                <c:pt idx="1565">
                  <c:v>2.9239999999999999</c:v>
                </c:pt>
                <c:pt idx="1566">
                  <c:v>2.9239999999999999</c:v>
                </c:pt>
                <c:pt idx="1567">
                  <c:v>2.9569999999999999</c:v>
                </c:pt>
                <c:pt idx="1568">
                  <c:v>2.9569999999999999</c:v>
                </c:pt>
                <c:pt idx="1569">
                  <c:v>2.99</c:v>
                </c:pt>
                <c:pt idx="1570">
                  <c:v>2.99</c:v>
                </c:pt>
                <c:pt idx="1571">
                  <c:v>3.0230000000000001</c:v>
                </c:pt>
                <c:pt idx="1572">
                  <c:v>3.0230000000000001</c:v>
                </c:pt>
                <c:pt idx="1573">
                  <c:v>3.0550000000000002</c:v>
                </c:pt>
                <c:pt idx="1574">
                  <c:v>3.0550000000000002</c:v>
                </c:pt>
                <c:pt idx="1575">
                  <c:v>3.0880000000000001</c:v>
                </c:pt>
                <c:pt idx="1576">
                  <c:v>3.0880000000000001</c:v>
                </c:pt>
                <c:pt idx="1577">
                  <c:v>3.121</c:v>
                </c:pt>
                <c:pt idx="1578">
                  <c:v>3.121</c:v>
                </c:pt>
                <c:pt idx="1579">
                  <c:v>3.1539999999999999</c:v>
                </c:pt>
                <c:pt idx="1580">
                  <c:v>3.1539999999999999</c:v>
                </c:pt>
                <c:pt idx="1581">
                  <c:v>3.1539999999999999</c:v>
                </c:pt>
                <c:pt idx="1582">
                  <c:v>3.1869999999999998</c:v>
                </c:pt>
                <c:pt idx="1583">
                  <c:v>3.1869999999999998</c:v>
                </c:pt>
                <c:pt idx="1584">
                  <c:v>3.22</c:v>
                </c:pt>
                <c:pt idx="1585">
                  <c:v>3.22</c:v>
                </c:pt>
                <c:pt idx="1586">
                  <c:v>3.2530000000000001</c:v>
                </c:pt>
                <c:pt idx="1587">
                  <c:v>3.2530000000000001</c:v>
                </c:pt>
                <c:pt idx="1588">
                  <c:v>3.2850000000000001</c:v>
                </c:pt>
                <c:pt idx="1589">
                  <c:v>3.2850000000000001</c:v>
                </c:pt>
                <c:pt idx="1590">
                  <c:v>3.351</c:v>
                </c:pt>
                <c:pt idx="1591">
                  <c:v>3.351</c:v>
                </c:pt>
                <c:pt idx="1592">
                  <c:v>3.3839999999999999</c:v>
                </c:pt>
                <c:pt idx="1593">
                  <c:v>3.3839999999999999</c:v>
                </c:pt>
                <c:pt idx="1594">
                  <c:v>3.4169999999999998</c:v>
                </c:pt>
                <c:pt idx="1595">
                  <c:v>3.4169999999999998</c:v>
                </c:pt>
                <c:pt idx="1596">
                  <c:v>3.45</c:v>
                </c:pt>
                <c:pt idx="1597">
                  <c:v>3.45</c:v>
                </c:pt>
                <c:pt idx="1598">
                  <c:v>3.4830000000000001</c:v>
                </c:pt>
                <c:pt idx="1599">
                  <c:v>3.4830000000000001</c:v>
                </c:pt>
                <c:pt idx="1600">
                  <c:v>3.5150000000000001</c:v>
                </c:pt>
                <c:pt idx="1601">
                  <c:v>3.5150000000000001</c:v>
                </c:pt>
                <c:pt idx="1602">
                  <c:v>3.548</c:v>
                </c:pt>
                <c:pt idx="1603">
                  <c:v>3.548</c:v>
                </c:pt>
                <c:pt idx="1604">
                  <c:v>3.581</c:v>
                </c:pt>
                <c:pt idx="1605">
                  <c:v>3.581</c:v>
                </c:pt>
                <c:pt idx="1606">
                  <c:v>3.6139999999999999</c:v>
                </c:pt>
                <c:pt idx="1607">
                  <c:v>3.6139999999999999</c:v>
                </c:pt>
                <c:pt idx="1608">
                  <c:v>3.6469999999999998</c:v>
                </c:pt>
                <c:pt idx="1609">
                  <c:v>3.6469999999999998</c:v>
                </c:pt>
                <c:pt idx="1610">
                  <c:v>3.68</c:v>
                </c:pt>
                <c:pt idx="1611">
                  <c:v>3.68</c:v>
                </c:pt>
                <c:pt idx="1612">
                  <c:v>3.7130000000000001</c:v>
                </c:pt>
                <c:pt idx="1613">
                  <c:v>3.7130000000000001</c:v>
                </c:pt>
                <c:pt idx="1614">
                  <c:v>3.7450000000000001</c:v>
                </c:pt>
                <c:pt idx="1615">
                  <c:v>3.7450000000000001</c:v>
                </c:pt>
                <c:pt idx="1616">
                  <c:v>3.778</c:v>
                </c:pt>
                <c:pt idx="1617">
                  <c:v>3.778</c:v>
                </c:pt>
                <c:pt idx="1618">
                  <c:v>3.8109999999999999</c:v>
                </c:pt>
                <c:pt idx="1619">
                  <c:v>3.8109999999999999</c:v>
                </c:pt>
                <c:pt idx="1620">
                  <c:v>3.8439999999999999</c:v>
                </c:pt>
                <c:pt idx="1621">
                  <c:v>3.8439999999999999</c:v>
                </c:pt>
                <c:pt idx="1622">
                  <c:v>3.8769999999999998</c:v>
                </c:pt>
                <c:pt idx="1623">
                  <c:v>3.8769999999999998</c:v>
                </c:pt>
                <c:pt idx="1624">
                  <c:v>3.91</c:v>
                </c:pt>
                <c:pt idx="1625">
                  <c:v>3.91</c:v>
                </c:pt>
                <c:pt idx="1626">
                  <c:v>3.9430000000000001</c:v>
                </c:pt>
                <c:pt idx="1627">
                  <c:v>3.9430000000000001</c:v>
                </c:pt>
                <c:pt idx="1628">
                  <c:v>3.9750000000000001</c:v>
                </c:pt>
                <c:pt idx="1629">
                  <c:v>3.9750000000000001</c:v>
                </c:pt>
                <c:pt idx="1630">
                  <c:v>4.008</c:v>
                </c:pt>
                <c:pt idx="1631">
                  <c:v>4.008</c:v>
                </c:pt>
                <c:pt idx="1632">
                  <c:v>4.0410000000000004</c:v>
                </c:pt>
                <c:pt idx="1633">
                  <c:v>4.0410000000000004</c:v>
                </c:pt>
                <c:pt idx="1634">
                  <c:v>4.0739999999999998</c:v>
                </c:pt>
                <c:pt idx="1635">
                  <c:v>4.0739999999999998</c:v>
                </c:pt>
                <c:pt idx="1636">
                  <c:v>4.1070000000000002</c:v>
                </c:pt>
                <c:pt idx="1637">
                  <c:v>4.1070000000000002</c:v>
                </c:pt>
                <c:pt idx="1638">
                  <c:v>4.1399999999999997</c:v>
                </c:pt>
                <c:pt idx="1639">
                  <c:v>4.1399999999999997</c:v>
                </c:pt>
                <c:pt idx="1640">
                  <c:v>4.1719999999999997</c:v>
                </c:pt>
                <c:pt idx="1641">
                  <c:v>4.1719999999999997</c:v>
                </c:pt>
                <c:pt idx="1642">
                  <c:v>4.2050000000000001</c:v>
                </c:pt>
                <c:pt idx="1643">
                  <c:v>4.2050000000000001</c:v>
                </c:pt>
                <c:pt idx="1644">
                  <c:v>4.2380000000000004</c:v>
                </c:pt>
                <c:pt idx="1645">
                  <c:v>4.2380000000000004</c:v>
                </c:pt>
                <c:pt idx="1646">
                  <c:v>4.2709999999999999</c:v>
                </c:pt>
                <c:pt idx="1647">
                  <c:v>4.2709999999999999</c:v>
                </c:pt>
                <c:pt idx="1648">
                  <c:v>4.3040000000000003</c:v>
                </c:pt>
                <c:pt idx="1649">
                  <c:v>4.3040000000000003</c:v>
                </c:pt>
                <c:pt idx="1650">
                  <c:v>4.3369999999999997</c:v>
                </c:pt>
                <c:pt idx="1651">
                  <c:v>4.3369999999999997</c:v>
                </c:pt>
                <c:pt idx="1652">
                  <c:v>4.3369999999999997</c:v>
                </c:pt>
                <c:pt idx="1653">
                  <c:v>4.37</c:v>
                </c:pt>
                <c:pt idx="1654">
                  <c:v>4.37</c:v>
                </c:pt>
                <c:pt idx="1655">
                  <c:v>4.4020000000000001</c:v>
                </c:pt>
                <c:pt idx="1656">
                  <c:v>4.4020000000000001</c:v>
                </c:pt>
                <c:pt idx="1657">
                  <c:v>4.4349999999999996</c:v>
                </c:pt>
                <c:pt idx="1658">
                  <c:v>4.4349999999999996</c:v>
                </c:pt>
                <c:pt idx="1659">
                  <c:v>4.468</c:v>
                </c:pt>
                <c:pt idx="1660">
                  <c:v>4.468</c:v>
                </c:pt>
                <c:pt idx="1661">
                  <c:v>4.5010000000000003</c:v>
                </c:pt>
                <c:pt idx="1662">
                  <c:v>4.5010000000000003</c:v>
                </c:pt>
                <c:pt idx="1663">
                  <c:v>4.5339999999999998</c:v>
                </c:pt>
                <c:pt idx="1664">
                  <c:v>4.5339999999999998</c:v>
                </c:pt>
                <c:pt idx="1665">
                  <c:v>4.5670000000000002</c:v>
                </c:pt>
                <c:pt idx="1666">
                  <c:v>4.5670000000000002</c:v>
                </c:pt>
                <c:pt idx="1667">
                  <c:v>4.5999999999999996</c:v>
                </c:pt>
                <c:pt idx="1668">
                  <c:v>4.5999999999999996</c:v>
                </c:pt>
                <c:pt idx="1669">
                  <c:v>4.6319999999999997</c:v>
                </c:pt>
                <c:pt idx="1670">
                  <c:v>4.6319999999999997</c:v>
                </c:pt>
                <c:pt idx="1671">
                  <c:v>4.665</c:v>
                </c:pt>
                <c:pt idx="1672">
                  <c:v>4.665</c:v>
                </c:pt>
                <c:pt idx="1673">
                  <c:v>4.6980000000000004</c:v>
                </c:pt>
                <c:pt idx="1674">
                  <c:v>4.6980000000000004</c:v>
                </c:pt>
                <c:pt idx="1675">
                  <c:v>4.7309999999999999</c:v>
                </c:pt>
                <c:pt idx="1676">
                  <c:v>4.7309999999999999</c:v>
                </c:pt>
                <c:pt idx="1677">
                  <c:v>4.7640000000000002</c:v>
                </c:pt>
                <c:pt idx="1678">
                  <c:v>4.7640000000000002</c:v>
                </c:pt>
                <c:pt idx="1679">
                  <c:v>4.7969999999999997</c:v>
                </c:pt>
                <c:pt idx="1680">
                  <c:v>4.7969999999999997</c:v>
                </c:pt>
                <c:pt idx="1681">
                  <c:v>4.83</c:v>
                </c:pt>
                <c:pt idx="1682">
                  <c:v>4.83</c:v>
                </c:pt>
                <c:pt idx="1683">
                  <c:v>4.8620000000000001</c:v>
                </c:pt>
                <c:pt idx="1684">
                  <c:v>4.8620000000000001</c:v>
                </c:pt>
                <c:pt idx="1685">
                  <c:v>4.8949999999999996</c:v>
                </c:pt>
                <c:pt idx="1686">
                  <c:v>4.8949999999999996</c:v>
                </c:pt>
                <c:pt idx="1687">
                  <c:v>4.9279999999999999</c:v>
                </c:pt>
                <c:pt idx="1688">
                  <c:v>4.9279999999999999</c:v>
                </c:pt>
                <c:pt idx="1689">
                  <c:v>4.9610000000000003</c:v>
                </c:pt>
                <c:pt idx="1690">
                  <c:v>4.9610000000000003</c:v>
                </c:pt>
                <c:pt idx="1691">
                  <c:v>4.9939999999999998</c:v>
                </c:pt>
                <c:pt idx="1692">
                  <c:v>4.9939999999999998</c:v>
                </c:pt>
                <c:pt idx="1693">
                  <c:v>5.0270000000000001</c:v>
                </c:pt>
                <c:pt idx="1694">
                  <c:v>5.0270000000000001</c:v>
                </c:pt>
                <c:pt idx="1695">
                  <c:v>5.0599999999999996</c:v>
                </c:pt>
                <c:pt idx="1696">
                  <c:v>5.0599999999999996</c:v>
                </c:pt>
                <c:pt idx="1697">
                  <c:v>5.0919999999999996</c:v>
                </c:pt>
                <c:pt idx="1698">
                  <c:v>5.0919999999999996</c:v>
                </c:pt>
                <c:pt idx="1699">
                  <c:v>5.125</c:v>
                </c:pt>
                <c:pt idx="1700">
                  <c:v>5.125</c:v>
                </c:pt>
                <c:pt idx="1701">
                  <c:v>5.1909999999999998</c:v>
                </c:pt>
                <c:pt idx="1702">
                  <c:v>5.1909999999999998</c:v>
                </c:pt>
                <c:pt idx="1703">
                  <c:v>5.2240000000000002</c:v>
                </c:pt>
                <c:pt idx="1704">
                  <c:v>5.2240000000000002</c:v>
                </c:pt>
                <c:pt idx="1705">
                  <c:v>5.2569999999999997</c:v>
                </c:pt>
                <c:pt idx="1706">
                  <c:v>5.2569999999999997</c:v>
                </c:pt>
                <c:pt idx="1707">
                  <c:v>5.29</c:v>
                </c:pt>
                <c:pt idx="1708">
                  <c:v>5.29</c:v>
                </c:pt>
                <c:pt idx="1709">
                  <c:v>5.3220000000000001</c:v>
                </c:pt>
                <c:pt idx="1710">
                  <c:v>5.3220000000000001</c:v>
                </c:pt>
                <c:pt idx="1711">
                  <c:v>5.3550000000000004</c:v>
                </c:pt>
                <c:pt idx="1712">
                  <c:v>5.3550000000000004</c:v>
                </c:pt>
                <c:pt idx="1713">
                  <c:v>5.3879999999999999</c:v>
                </c:pt>
                <c:pt idx="1714">
                  <c:v>5.3879999999999999</c:v>
                </c:pt>
                <c:pt idx="1715">
                  <c:v>5.4210000000000003</c:v>
                </c:pt>
                <c:pt idx="1716">
                  <c:v>5.4210000000000003</c:v>
                </c:pt>
                <c:pt idx="1717">
                  <c:v>5.4539999999999997</c:v>
                </c:pt>
                <c:pt idx="1718">
                  <c:v>5.4539999999999997</c:v>
                </c:pt>
                <c:pt idx="1719">
                  <c:v>5.4870000000000001</c:v>
                </c:pt>
                <c:pt idx="1720">
                  <c:v>5.4870000000000001</c:v>
                </c:pt>
                <c:pt idx="1721">
                  <c:v>5.52</c:v>
                </c:pt>
                <c:pt idx="1722">
                  <c:v>5.52</c:v>
                </c:pt>
                <c:pt idx="1723">
                  <c:v>5.5519999999999996</c:v>
                </c:pt>
                <c:pt idx="1724">
                  <c:v>5.5519999999999996</c:v>
                </c:pt>
                <c:pt idx="1725">
                  <c:v>5.585</c:v>
                </c:pt>
                <c:pt idx="1726">
                  <c:v>5.585</c:v>
                </c:pt>
                <c:pt idx="1727">
                  <c:v>5.6180000000000003</c:v>
                </c:pt>
                <c:pt idx="1728">
                  <c:v>5.6180000000000003</c:v>
                </c:pt>
                <c:pt idx="1729">
                  <c:v>5.6509999999999998</c:v>
                </c:pt>
                <c:pt idx="1730">
                  <c:v>5.6509999999999998</c:v>
                </c:pt>
                <c:pt idx="1731">
                  <c:v>5.6840000000000002</c:v>
                </c:pt>
                <c:pt idx="1732">
                  <c:v>5.6840000000000002</c:v>
                </c:pt>
                <c:pt idx="1733">
                  <c:v>5.7169999999999996</c:v>
                </c:pt>
                <c:pt idx="1734">
                  <c:v>5.7169999999999996</c:v>
                </c:pt>
                <c:pt idx="1735">
                  <c:v>5.7489999999999997</c:v>
                </c:pt>
                <c:pt idx="1736">
                  <c:v>5.7489999999999997</c:v>
                </c:pt>
                <c:pt idx="1737">
                  <c:v>5.782</c:v>
                </c:pt>
                <c:pt idx="1738">
                  <c:v>5.782</c:v>
                </c:pt>
                <c:pt idx="1739">
                  <c:v>5.8150000000000004</c:v>
                </c:pt>
                <c:pt idx="1740">
                  <c:v>5.8150000000000004</c:v>
                </c:pt>
                <c:pt idx="1741">
                  <c:v>5.8479999999999999</c:v>
                </c:pt>
                <c:pt idx="1742">
                  <c:v>5.8479999999999999</c:v>
                </c:pt>
                <c:pt idx="1743">
                  <c:v>5.8810000000000002</c:v>
                </c:pt>
                <c:pt idx="1744">
                  <c:v>5.8810000000000002</c:v>
                </c:pt>
                <c:pt idx="1745">
                  <c:v>5.9139999999999997</c:v>
                </c:pt>
                <c:pt idx="1746">
                  <c:v>5.9139999999999997</c:v>
                </c:pt>
                <c:pt idx="1747">
                  <c:v>5.9470000000000001</c:v>
                </c:pt>
                <c:pt idx="1748">
                  <c:v>5.9470000000000001</c:v>
                </c:pt>
                <c:pt idx="1749">
                  <c:v>5.9790000000000001</c:v>
                </c:pt>
                <c:pt idx="1750">
                  <c:v>5.9790000000000001</c:v>
                </c:pt>
                <c:pt idx="1751">
                  <c:v>6.0119999999999996</c:v>
                </c:pt>
                <c:pt idx="1752">
                  <c:v>6.0119999999999996</c:v>
                </c:pt>
                <c:pt idx="1753">
                  <c:v>6.0780000000000003</c:v>
                </c:pt>
                <c:pt idx="1754">
                  <c:v>6.0780000000000003</c:v>
                </c:pt>
                <c:pt idx="1755">
                  <c:v>6.1109999999999998</c:v>
                </c:pt>
                <c:pt idx="1756">
                  <c:v>6.1109999999999998</c:v>
                </c:pt>
                <c:pt idx="1757">
                  <c:v>6.1440000000000001</c:v>
                </c:pt>
                <c:pt idx="1758">
                  <c:v>6.1440000000000001</c:v>
                </c:pt>
                <c:pt idx="1759">
                  <c:v>6.1769999999999996</c:v>
                </c:pt>
                <c:pt idx="1760">
                  <c:v>6.1769999999999996</c:v>
                </c:pt>
                <c:pt idx="1761">
                  <c:v>6.2089999999999996</c:v>
                </c:pt>
                <c:pt idx="1762">
                  <c:v>6.2089999999999996</c:v>
                </c:pt>
                <c:pt idx="1763">
                  <c:v>6.242</c:v>
                </c:pt>
                <c:pt idx="1764">
                  <c:v>6.242</c:v>
                </c:pt>
                <c:pt idx="1765">
                  <c:v>6.2750000000000004</c:v>
                </c:pt>
                <c:pt idx="1766">
                  <c:v>6.2750000000000004</c:v>
                </c:pt>
                <c:pt idx="1767">
                  <c:v>6.3079999999999998</c:v>
                </c:pt>
                <c:pt idx="1768">
                  <c:v>6.3079999999999998</c:v>
                </c:pt>
                <c:pt idx="1769">
                  <c:v>6.3410000000000002</c:v>
                </c:pt>
                <c:pt idx="1770">
                  <c:v>6.3410000000000002</c:v>
                </c:pt>
                <c:pt idx="1771">
                  <c:v>6.3739999999999997</c:v>
                </c:pt>
                <c:pt idx="1772">
                  <c:v>6.3739999999999997</c:v>
                </c:pt>
                <c:pt idx="1773">
                  <c:v>6.407</c:v>
                </c:pt>
                <c:pt idx="1774">
                  <c:v>6.407</c:v>
                </c:pt>
                <c:pt idx="1775">
                  <c:v>6.4390000000000001</c:v>
                </c:pt>
                <c:pt idx="1776">
                  <c:v>6.4390000000000001</c:v>
                </c:pt>
                <c:pt idx="1777">
                  <c:v>6.4720000000000004</c:v>
                </c:pt>
                <c:pt idx="1778">
                  <c:v>6.4720000000000004</c:v>
                </c:pt>
                <c:pt idx="1779">
                  <c:v>6.5049999999999999</c:v>
                </c:pt>
                <c:pt idx="1780">
                  <c:v>6.5049999999999999</c:v>
                </c:pt>
                <c:pt idx="1781">
                  <c:v>6.5380000000000003</c:v>
                </c:pt>
                <c:pt idx="1782">
                  <c:v>6.5380000000000003</c:v>
                </c:pt>
                <c:pt idx="1783">
                  <c:v>6.5709999999999997</c:v>
                </c:pt>
                <c:pt idx="1784">
                  <c:v>6.5709999999999997</c:v>
                </c:pt>
                <c:pt idx="1785">
                  <c:v>6.6040000000000001</c:v>
                </c:pt>
                <c:pt idx="1786">
                  <c:v>6.6040000000000001</c:v>
                </c:pt>
                <c:pt idx="1787">
                  <c:v>6.6369999999999996</c:v>
                </c:pt>
                <c:pt idx="1788">
                  <c:v>6.6369999999999996</c:v>
                </c:pt>
                <c:pt idx="1789">
                  <c:v>6.6689999999999996</c:v>
                </c:pt>
                <c:pt idx="1790">
                  <c:v>6.6689999999999996</c:v>
                </c:pt>
                <c:pt idx="1791">
                  <c:v>6.702</c:v>
                </c:pt>
                <c:pt idx="1792">
                  <c:v>6.702</c:v>
                </c:pt>
                <c:pt idx="1793">
                  <c:v>6.7350000000000003</c:v>
                </c:pt>
                <c:pt idx="1794">
                  <c:v>6.7350000000000003</c:v>
                </c:pt>
                <c:pt idx="1795">
                  <c:v>6.7679999999999998</c:v>
                </c:pt>
                <c:pt idx="1796">
                  <c:v>6.7679999999999998</c:v>
                </c:pt>
                <c:pt idx="1797">
                  <c:v>6.8010000000000002</c:v>
                </c:pt>
                <c:pt idx="1798">
                  <c:v>6.8010000000000002</c:v>
                </c:pt>
                <c:pt idx="1799">
                  <c:v>6.8339999999999996</c:v>
                </c:pt>
                <c:pt idx="1800">
                  <c:v>6.8339999999999996</c:v>
                </c:pt>
                <c:pt idx="1801">
                  <c:v>6.867</c:v>
                </c:pt>
                <c:pt idx="1802">
                  <c:v>6.867</c:v>
                </c:pt>
                <c:pt idx="1803">
                  <c:v>6.899</c:v>
                </c:pt>
                <c:pt idx="1804">
                  <c:v>6.899</c:v>
                </c:pt>
                <c:pt idx="1805">
                  <c:v>6.9320000000000004</c:v>
                </c:pt>
                <c:pt idx="1806">
                  <c:v>6.9320000000000004</c:v>
                </c:pt>
                <c:pt idx="1807">
                  <c:v>6.9649999999999999</c:v>
                </c:pt>
                <c:pt idx="1808">
                  <c:v>6.9649999999999999</c:v>
                </c:pt>
                <c:pt idx="1809">
                  <c:v>6.9980000000000002</c:v>
                </c:pt>
                <c:pt idx="1810">
                  <c:v>6.9980000000000002</c:v>
                </c:pt>
                <c:pt idx="1811">
                  <c:v>7.0309999999999997</c:v>
                </c:pt>
                <c:pt idx="1812">
                  <c:v>7.0309999999999997</c:v>
                </c:pt>
                <c:pt idx="1813">
                  <c:v>7.0640000000000001</c:v>
                </c:pt>
                <c:pt idx="1814">
                  <c:v>7.0640000000000001</c:v>
                </c:pt>
                <c:pt idx="1815">
                  <c:v>7.0970000000000004</c:v>
                </c:pt>
                <c:pt idx="1816">
                  <c:v>7.0970000000000004</c:v>
                </c:pt>
                <c:pt idx="1817">
                  <c:v>7.1289999999999996</c:v>
                </c:pt>
                <c:pt idx="1818">
                  <c:v>7.1289999999999996</c:v>
                </c:pt>
                <c:pt idx="1819">
                  <c:v>7.1619999999999999</c:v>
                </c:pt>
                <c:pt idx="1820">
                  <c:v>7.1619999999999999</c:v>
                </c:pt>
                <c:pt idx="1821">
                  <c:v>7.1950000000000003</c:v>
                </c:pt>
                <c:pt idx="1822">
                  <c:v>7.1950000000000003</c:v>
                </c:pt>
                <c:pt idx="1823">
                  <c:v>7.2279999999999998</c:v>
                </c:pt>
                <c:pt idx="1824">
                  <c:v>7.2279999999999998</c:v>
                </c:pt>
                <c:pt idx="1825">
                  <c:v>7.2610000000000001</c:v>
                </c:pt>
                <c:pt idx="1826">
                  <c:v>7.2610000000000001</c:v>
                </c:pt>
                <c:pt idx="1827">
                  <c:v>7.2939999999999996</c:v>
                </c:pt>
                <c:pt idx="1828">
                  <c:v>7.2939999999999996</c:v>
                </c:pt>
                <c:pt idx="1829">
                  <c:v>7.3259999999999996</c:v>
                </c:pt>
                <c:pt idx="1830">
                  <c:v>7.3259999999999996</c:v>
                </c:pt>
                <c:pt idx="1831">
                  <c:v>7.359</c:v>
                </c:pt>
                <c:pt idx="1832">
                  <c:v>7.359</c:v>
                </c:pt>
                <c:pt idx="1833">
                  <c:v>7.3920000000000003</c:v>
                </c:pt>
                <c:pt idx="1834">
                  <c:v>7.3920000000000003</c:v>
                </c:pt>
                <c:pt idx="1835">
                  <c:v>7.4249999999999998</c:v>
                </c:pt>
                <c:pt idx="1836">
                  <c:v>7.4249999999999998</c:v>
                </c:pt>
                <c:pt idx="1837">
                  <c:v>7.4580000000000002</c:v>
                </c:pt>
                <c:pt idx="1838">
                  <c:v>7.4580000000000002</c:v>
                </c:pt>
                <c:pt idx="1839">
                  <c:v>7.4909999999999997</c:v>
                </c:pt>
                <c:pt idx="1840">
                  <c:v>7.4909999999999997</c:v>
                </c:pt>
                <c:pt idx="1841">
                  <c:v>7.524</c:v>
                </c:pt>
                <c:pt idx="1842">
                  <c:v>7.524</c:v>
                </c:pt>
                <c:pt idx="1843">
                  <c:v>7.556</c:v>
                </c:pt>
                <c:pt idx="1844">
                  <c:v>7.556</c:v>
                </c:pt>
                <c:pt idx="1845">
                  <c:v>7.5890000000000004</c:v>
                </c:pt>
                <c:pt idx="1846">
                  <c:v>7.5890000000000004</c:v>
                </c:pt>
                <c:pt idx="1847">
                  <c:v>7.6550000000000002</c:v>
                </c:pt>
                <c:pt idx="1848">
                  <c:v>7.6550000000000002</c:v>
                </c:pt>
                <c:pt idx="1849">
                  <c:v>7.6879999999999997</c:v>
                </c:pt>
                <c:pt idx="1850">
                  <c:v>7.6879999999999997</c:v>
                </c:pt>
                <c:pt idx="1851">
                  <c:v>7.7210000000000001</c:v>
                </c:pt>
                <c:pt idx="1852">
                  <c:v>7.7210000000000001</c:v>
                </c:pt>
                <c:pt idx="1853">
                  <c:v>7.7210000000000001</c:v>
                </c:pt>
                <c:pt idx="1854">
                  <c:v>7.7539999999999996</c:v>
                </c:pt>
                <c:pt idx="1855">
                  <c:v>7.7539999999999996</c:v>
                </c:pt>
                <c:pt idx="1856">
                  <c:v>7.7859999999999996</c:v>
                </c:pt>
                <c:pt idx="1857">
                  <c:v>7.7859999999999996</c:v>
                </c:pt>
                <c:pt idx="1858">
                  <c:v>7.819</c:v>
                </c:pt>
                <c:pt idx="1859">
                  <c:v>7.819</c:v>
                </c:pt>
                <c:pt idx="1860">
                  <c:v>7.8520000000000003</c:v>
                </c:pt>
                <c:pt idx="1861">
                  <c:v>7.8520000000000003</c:v>
                </c:pt>
                <c:pt idx="1862">
                  <c:v>7.8849999999999998</c:v>
                </c:pt>
                <c:pt idx="1863">
                  <c:v>7.8849999999999998</c:v>
                </c:pt>
                <c:pt idx="1864">
                  <c:v>7.9180000000000001</c:v>
                </c:pt>
                <c:pt idx="1865">
                  <c:v>7.9180000000000001</c:v>
                </c:pt>
                <c:pt idx="1866">
                  <c:v>7.9509999999999996</c:v>
                </c:pt>
                <c:pt idx="1867">
                  <c:v>7.9509999999999996</c:v>
                </c:pt>
                <c:pt idx="1868">
                  <c:v>7.984</c:v>
                </c:pt>
                <c:pt idx="1869">
                  <c:v>7.984</c:v>
                </c:pt>
                <c:pt idx="1870">
                  <c:v>8.016</c:v>
                </c:pt>
                <c:pt idx="1871">
                  <c:v>8.016</c:v>
                </c:pt>
                <c:pt idx="1872">
                  <c:v>8.0489999999999995</c:v>
                </c:pt>
                <c:pt idx="1873">
                  <c:v>8.0489999999999995</c:v>
                </c:pt>
                <c:pt idx="1874">
                  <c:v>8.0820000000000007</c:v>
                </c:pt>
                <c:pt idx="1875">
                  <c:v>8.0820000000000007</c:v>
                </c:pt>
                <c:pt idx="1876">
                  <c:v>8.1150000000000002</c:v>
                </c:pt>
                <c:pt idx="1877">
                  <c:v>8.1150000000000002</c:v>
                </c:pt>
                <c:pt idx="1878">
                  <c:v>8.1479999999999997</c:v>
                </c:pt>
                <c:pt idx="1879">
                  <c:v>8.1479999999999997</c:v>
                </c:pt>
                <c:pt idx="1880">
                  <c:v>8.2140000000000004</c:v>
                </c:pt>
                <c:pt idx="1881">
                  <c:v>8.2140000000000004</c:v>
                </c:pt>
                <c:pt idx="1882">
                  <c:v>8.2460000000000004</c:v>
                </c:pt>
                <c:pt idx="1883">
                  <c:v>8.2460000000000004</c:v>
                </c:pt>
                <c:pt idx="1884">
                  <c:v>8.2789999999999999</c:v>
                </c:pt>
                <c:pt idx="1885">
                  <c:v>8.2789999999999999</c:v>
                </c:pt>
                <c:pt idx="1886">
                  <c:v>8.3119999999999994</c:v>
                </c:pt>
                <c:pt idx="1887">
                  <c:v>8.3119999999999994</c:v>
                </c:pt>
                <c:pt idx="1888">
                  <c:v>8.3780000000000001</c:v>
                </c:pt>
                <c:pt idx="1889">
                  <c:v>8.3780000000000001</c:v>
                </c:pt>
                <c:pt idx="1890">
                  <c:v>8.4109999999999996</c:v>
                </c:pt>
                <c:pt idx="1891">
                  <c:v>8.4109999999999996</c:v>
                </c:pt>
                <c:pt idx="1892">
                  <c:v>8.4440000000000008</c:v>
                </c:pt>
                <c:pt idx="1893">
                  <c:v>8.4440000000000008</c:v>
                </c:pt>
                <c:pt idx="1894">
                  <c:v>8.4760000000000009</c:v>
                </c:pt>
                <c:pt idx="1895">
                  <c:v>8.4760000000000009</c:v>
                </c:pt>
                <c:pt idx="1896">
                  <c:v>8.5090000000000003</c:v>
                </c:pt>
                <c:pt idx="1897">
                  <c:v>8.5090000000000003</c:v>
                </c:pt>
                <c:pt idx="1898">
                  <c:v>8.5419999999999998</c:v>
                </c:pt>
                <c:pt idx="1899">
                  <c:v>8.5419999999999998</c:v>
                </c:pt>
                <c:pt idx="1900">
                  <c:v>8.5749999999999993</c:v>
                </c:pt>
                <c:pt idx="1901">
                  <c:v>8.5749999999999993</c:v>
                </c:pt>
                <c:pt idx="1902">
                  <c:v>8.641</c:v>
                </c:pt>
                <c:pt idx="1903">
                  <c:v>8.641</c:v>
                </c:pt>
                <c:pt idx="1904">
                  <c:v>8.6739999999999995</c:v>
                </c:pt>
                <c:pt idx="1905">
                  <c:v>8.6739999999999995</c:v>
                </c:pt>
                <c:pt idx="1906">
                  <c:v>8.7059999999999995</c:v>
                </c:pt>
                <c:pt idx="1907">
                  <c:v>8.7059999999999995</c:v>
                </c:pt>
                <c:pt idx="1908">
                  <c:v>8.7390000000000008</c:v>
                </c:pt>
                <c:pt idx="1909">
                  <c:v>8.7390000000000008</c:v>
                </c:pt>
                <c:pt idx="1910">
                  <c:v>8.7720000000000002</c:v>
                </c:pt>
                <c:pt idx="1911">
                  <c:v>8.7720000000000002</c:v>
                </c:pt>
                <c:pt idx="1912">
                  <c:v>8.8049999999999997</c:v>
                </c:pt>
                <c:pt idx="1913">
                  <c:v>8.8049999999999997</c:v>
                </c:pt>
                <c:pt idx="1914">
                  <c:v>8.8379999999999992</c:v>
                </c:pt>
                <c:pt idx="1915">
                  <c:v>8.8379999999999992</c:v>
                </c:pt>
                <c:pt idx="1916">
                  <c:v>8.8710000000000004</c:v>
                </c:pt>
                <c:pt idx="1917">
                  <c:v>8.8710000000000004</c:v>
                </c:pt>
                <c:pt idx="1918">
                  <c:v>8.9359999999999999</c:v>
                </c:pt>
                <c:pt idx="1919">
                  <c:v>8.9359999999999999</c:v>
                </c:pt>
                <c:pt idx="1920">
                  <c:v>8.9689999999999994</c:v>
                </c:pt>
                <c:pt idx="1921">
                  <c:v>8.9689999999999994</c:v>
                </c:pt>
                <c:pt idx="1922">
                  <c:v>9.0020000000000007</c:v>
                </c:pt>
                <c:pt idx="1923">
                  <c:v>9.0020000000000007</c:v>
                </c:pt>
                <c:pt idx="1924">
                  <c:v>9.0679999999999996</c:v>
                </c:pt>
                <c:pt idx="1925">
                  <c:v>9.0679999999999996</c:v>
                </c:pt>
                <c:pt idx="1926">
                  <c:v>9.1010000000000009</c:v>
                </c:pt>
                <c:pt idx="1927">
                  <c:v>9.1010000000000009</c:v>
                </c:pt>
                <c:pt idx="1928">
                  <c:v>9.1329999999999991</c:v>
                </c:pt>
                <c:pt idx="1929">
                  <c:v>9.1329999999999991</c:v>
                </c:pt>
                <c:pt idx="1930">
                  <c:v>9.1660000000000004</c:v>
                </c:pt>
                <c:pt idx="1931">
                  <c:v>9.1660000000000004</c:v>
                </c:pt>
                <c:pt idx="1932">
                  <c:v>9.1989999999999998</c:v>
                </c:pt>
                <c:pt idx="1933">
                  <c:v>9.1989999999999998</c:v>
                </c:pt>
                <c:pt idx="1934">
                  <c:v>9.2319999999999993</c:v>
                </c:pt>
                <c:pt idx="1935">
                  <c:v>9.2319999999999993</c:v>
                </c:pt>
                <c:pt idx="1936">
                  <c:v>9.2650000000000006</c:v>
                </c:pt>
                <c:pt idx="1937">
                  <c:v>9.2650000000000006</c:v>
                </c:pt>
                <c:pt idx="1938">
                  <c:v>9.298</c:v>
                </c:pt>
                <c:pt idx="1939">
                  <c:v>9.298</c:v>
                </c:pt>
                <c:pt idx="1940">
                  <c:v>9.3309999999999995</c:v>
                </c:pt>
                <c:pt idx="1941">
                  <c:v>9.3309999999999995</c:v>
                </c:pt>
                <c:pt idx="1942">
                  <c:v>9.3960000000000008</c:v>
                </c:pt>
                <c:pt idx="1943">
                  <c:v>9.3960000000000008</c:v>
                </c:pt>
                <c:pt idx="1944">
                  <c:v>9.4290000000000003</c:v>
                </c:pt>
                <c:pt idx="1945">
                  <c:v>9.4290000000000003</c:v>
                </c:pt>
                <c:pt idx="1946">
                  <c:v>9.4619999999999997</c:v>
                </c:pt>
                <c:pt idx="1947">
                  <c:v>9.4619999999999997</c:v>
                </c:pt>
                <c:pt idx="1948">
                  <c:v>9.5280000000000005</c:v>
                </c:pt>
                <c:pt idx="1949">
                  <c:v>9.5280000000000005</c:v>
                </c:pt>
                <c:pt idx="1950">
                  <c:v>9.593</c:v>
                </c:pt>
                <c:pt idx="1951">
                  <c:v>9.593</c:v>
                </c:pt>
                <c:pt idx="1952">
                  <c:v>9.6259999999999994</c:v>
                </c:pt>
                <c:pt idx="1953">
                  <c:v>9.6259999999999994</c:v>
                </c:pt>
                <c:pt idx="1954">
                  <c:v>9.6590000000000007</c:v>
                </c:pt>
                <c:pt idx="1955">
                  <c:v>9.6590000000000007</c:v>
                </c:pt>
                <c:pt idx="1956">
                  <c:v>9.6920000000000002</c:v>
                </c:pt>
                <c:pt idx="1957">
                  <c:v>9.6920000000000002</c:v>
                </c:pt>
                <c:pt idx="1958">
                  <c:v>9.7249999999999996</c:v>
                </c:pt>
                <c:pt idx="1959">
                  <c:v>9.7249999999999996</c:v>
                </c:pt>
                <c:pt idx="1960">
                  <c:v>9.7579999999999991</c:v>
                </c:pt>
                <c:pt idx="1961">
                  <c:v>9.7579999999999991</c:v>
                </c:pt>
                <c:pt idx="1962">
                  <c:v>9.7910000000000004</c:v>
                </c:pt>
                <c:pt idx="1963">
                  <c:v>9.7910000000000004</c:v>
                </c:pt>
                <c:pt idx="1964">
                  <c:v>9.8230000000000004</c:v>
                </c:pt>
                <c:pt idx="1965">
                  <c:v>9.8230000000000004</c:v>
                </c:pt>
                <c:pt idx="1966">
                  <c:v>9.8559999999999999</c:v>
                </c:pt>
                <c:pt idx="1967">
                  <c:v>9.8559999999999999</c:v>
                </c:pt>
                <c:pt idx="1968">
                  <c:v>9.8889999999999993</c:v>
                </c:pt>
                <c:pt idx="1969">
                  <c:v>9.8889999999999993</c:v>
                </c:pt>
                <c:pt idx="1970">
                  <c:v>9.9220000000000006</c:v>
                </c:pt>
                <c:pt idx="1971">
                  <c:v>9.9220000000000006</c:v>
                </c:pt>
                <c:pt idx="1972">
                  <c:v>9.9550000000000001</c:v>
                </c:pt>
                <c:pt idx="1973">
                  <c:v>9.9550000000000001</c:v>
                </c:pt>
                <c:pt idx="1974">
                  <c:v>9.9879999999999995</c:v>
                </c:pt>
                <c:pt idx="1975">
                  <c:v>9.9879999999999995</c:v>
                </c:pt>
                <c:pt idx="1976">
                  <c:v>10.021000000000001</c:v>
                </c:pt>
                <c:pt idx="1977">
                  <c:v>10.021000000000001</c:v>
                </c:pt>
                <c:pt idx="1978">
                  <c:v>10.053000000000001</c:v>
                </c:pt>
                <c:pt idx="1979">
                  <c:v>10.053000000000001</c:v>
                </c:pt>
                <c:pt idx="1980">
                  <c:v>10.086</c:v>
                </c:pt>
                <c:pt idx="1981">
                  <c:v>10.086</c:v>
                </c:pt>
                <c:pt idx="1982">
                  <c:v>10.151999999999999</c:v>
                </c:pt>
                <c:pt idx="1983">
                  <c:v>10.151999999999999</c:v>
                </c:pt>
                <c:pt idx="1984">
                  <c:v>10.185</c:v>
                </c:pt>
                <c:pt idx="1985">
                  <c:v>10.185</c:v>
                </c:pt>
                <c:pt idx="1986">
                  <c:v>10.218</c:v>
                </c:pt>
                <c:pt idx="1987">
                  <c:v>10.218</c:v>
                </c:pt>
                <c:pt idx="1988">
                  <c:v>10.250999999999999</c:v>
                </c:pt>
                <c:pt idx="1989">
                  <c:v>10.250999999999999</c:v>
                </c:pt>
                <c:pt idx="1990">
                  <c:v>10.349</c:v>
                </c:pt>
                <c:pt idx="1991">
                  <c:v>10.349</c:v>
                </c:pt>
                <c:pt idx="1992">
                  <c:v>10.382</c:v>
                </c:pt>
                <c:pt idx="1993">
                  <c:v>10.382</c:v>
                </c:pt>
                <c:pt idx="1994">
                  <c:v>10.448</c:v>
                </c:pt>
                <c:pt idx="1995">
                  <c:v>10.448</c:v>
                </c:pt>
                <c:pt idx="1996">
                  <c:v>10.513</c:v>
                </c:pt>
                <c:pt idx="1997">
                  <c:v>10.513</c:v>
                </c:pt>
                <c:pt idx="1998">
                  <c:v>10.545999999999999</c:v>
                </c:pt>
                <c:pt idx="1999">
                  <c:v>10.545999999999999</c:v>
                </c:pt>
                <c:pt idx="2000">
                  <c:v>10.579000000000001</c:v>
                </c:pt>
                <c:pt idx="2001">
                  <c:v>10.579000000000001</c:v>
                </c:pt>
                <c:pt idx="2002">
                  <c:v>10.612</c:v>
                </c:pt>
                <c:pt idx="2003">
                  <c:v>10.612</c:v>
                </c:pt>
                <c:pt idx="2004">
                  <c:v>10.645</c:v>
                </c:pt>
                <c:pt idx="2005">
                  <c:v>10.645</c:v>
                </c:pt>
                <c:pt idx="2006">
                  <c:v>10.678000000000001</c:v>
                </c:pt>
                <c:pt idx="2007">
                  <c:v>10.678000000000001</c:v>
                </c:pt>
                <c:pt idx="2008">
                  <c:v>10.71</c:v>
                </c:pt>
                <c:pt idx="2009">
                  <c:v>10.71</c:v>
                </c:pt>
                <c:pt idx="2010">
                  <c:v>10.743</c:v>
                </c:pt>
                <c:pt idx="2011">
                  <c:v>10.743</c:v>
                </c:pt>
                <c:pt idx="2012">
                  <c:v>10.808999999999999</c:v>
                </c:pt>
                <c:pt idx="2013">
                  <c:v>10.808999999999999</c:v>
                </c:pt>
                <c:pt idx="2014">
                  <c:v>10.842000000000001</c:v>
                </c:pt>
                <c:pt idx="2015">
                  <c:v>10.842000000000001</c:v>
                </c:pt>
                <c:pt idx="2016">
                  <c:v>10.94</c:v>
                </c:pt>
                <c:pt idx="2017">
                  <c:v>10.94</c:v>
                </c:pt>
                <c:pt idx="2018">
                  <c:v>11.006</c:v>
                </c:pt>
                <c:pt idx="2019">
                  <c:v>11.006</c:v>
                </c:pt>
                <c:pt idx="2020">
                  <c:v>11.039</c:v>
                </c:pt>
                <c:pt idx="2021">
                  <c:v>11.039</c:v>
                </c:pt>
                <c:pt idx="2022">
                  <c:v>11.071999999999999</c:v>
                </c:pt>
                <c:pt idx="2023">
                  <c:v>11.071999999999999</c:v>
                </c:pt>
                <c:pt idx="2024">
                  <c:v>11.138</c:v>
                </c:pt>
                <c:pt idx="2025">
                  <c:v>11.138</c:v>
                </c:pt>
                <c:pt idx="2026">
                  <c:v>11.17</c:v>
                </c:pt>
                <c:pt idx="2027">
                  <c:v>11.17</c:v>
                </c:pt>
                <c:pt idx="2028">
                  <c:v>11.202999999999999</c:v>
                </c:pt>
                <c:pt idx="2029">
                  <c:v>11.202999999999999</c:v>
                </c:pt>
                <c:pt idx="2030">
                  <c:v>11.202999999999999</c:v>
                </c:pt>
                <c:pt idx="2031">
                  <c:v>11.269</c:v>
                </c:pt>
                <c:pt idx="2032">
                  <c:v>11.269</c:v>
                </c:pt>
                <c:pt idx="2033">
                  <c:v>11.302</c:v>
                </c:pt>
                <c:pt idx="2034">
                  <c:v>11.302</c:v>
                </c:pt>
                <c:pt idx="2035">
                  <c:v>11.335000000000001</c:v>
                </c:pt>
                <c:pt idx="2036">
                  <c:v>11.335000000000001</c:v>
                </c:pt>
                <c:pt idx="2037">
                  <c:v>11.368</c:v>
                </c:pt>
                <c:pt idx="2038">
                  <c:v>11.368</c:v>
                </c:pt>
                <c:pt idx="2039">
                  <c:v>11.4</c:v>
                </c:pt>
                <c:pt idx="2040">
                  <c:v>11.4</c:v>
                </c:pt>
                <c:pt idx="2041">
                  <c:v>11.465999999999999</c:v>
                </c:pt>
                <c:pt idx="2042">
                  <c:v>11.465999999999999</c:v>
                </c:pt>
                <c:pt idx="2043">
                  <c:v>11.465999999999999</c:v>
                </c:pt>
                <c:pt idx="2044">
                  <c:v>11.499000000000001</c:v>
                </c:pt>
                <c:pt idx="2045">
                  <c:v>11.499000000000001</c:v>
                </c:pt>
                <c:pt idx="2046">
                  <c:v>11.532</c:v>
                </c:pt>
                <c:pt idx="2047">
                  <c:v>11.532</c:v>
                </c:pt>
                <c:pt idx="2048">
                  <c:v>11.532</c:v>
                </c:pt>
                <c:pt idx="2049">
                  <c:v>11.565</c:v>
                </c:pt>
                <c:pt idx="2050">
                  <c:v>11.565</c:v>
                </c:pt>
                <c:pt idx="2051">
                  <c:v>11.598000000000001</c:v>
                </c:pt>
                <c:pt idx="2052">
                  <c:v>11.598000000000001</c:v>
                </c:pt>
                <c:pt idx="2053">
                  <c:v>11.63</c:v>
                </c:pt>
                <c:pt idx="2054">
                  <c:v>11.663</c:v>
                </c:pt>
                <c:pt idx="2055">
                  <c:v>11.663</c:v>
                </c:pt>
                <c:pt idx="2056">
                  <c:v>11.696</c:v>
                </c:pt>
                <c:pt idx="2057">
                  <c:v>11.696</c:v>
                </c:pt>
                <c:pt idx="2058">
                  <c:v>11.696</c:v>
                </c:pt>
                <c:pt idx="2059">
                  <c:v>11.728999999999999</c:v>
                </c:pt>
                <c:pt idx="2060">
                  <c:v>11.728999999999999</c:v>
                </c:pt>
                <c:pt idx="2061">
                  <c:v>11.762</c:v>
                </c:pt>
                <c:pt idx="2062">
                  <c:v>11.762</c:v>
                </c:pt>
                <c:pt idx="2063">
                  <c:v>11.762</c:v>
                </c:pt>
                <c:pt idx="2064">
                  <c:v>11.795</c:v>
                </c:pt>
                <c:pt idx="2065">
                  <c:v>11.795</c:v>
                </c:pt>
                <c:pt idx="2066">
                  <c:v>11.86</c:v>
                </c:pt>
                <c:pt idx="2067">
                  <c:v>11.86</c:v>
                </c:pt>
                <c:pt idx="2068">
                  <c:v>11.893000000000001</c:v>
                </c:pt>
                <c:pt idx="2069">
                  <c:v>11.893000000000001</c:v>
                </c:pt>
                <c:pt idx="2070">
                  <c:v>11.893000000000001</c:v>
                </c:pt>
                <c:pt idx="2071">
                  <c:v>11.926</c:v>
                </c:pt>
                <c:pt idx="2072">
                  <c:v>11.926</c:v>
                </c:pt>
                <c:pt idx="2073">
                  <c:v>11.926</c:v>
                </c:pt>
                <c:pt idx="2074">
                  <c:v>11.959</c:v>
                </c:pt>
                <c:pt idx="2075">
                  <c:v>11.959</c:v>
                </c:pt>
                <c:pt idx="2076">
                  <c:v>11.959</c:v>
                </c:pt>
                <c:pt idx="2077">
                  <c:v>11.992000000000001</c:v>
                </c:pt>
                <c:pt idx="2078">
                  <c:v>12.025</c:v>
                </c:pt>
                <c:pt idx="2079">
                  <c:v>12.025</c:v>
                </c:pt>
                <c:pt idx="2080">
                  <c:v>12.025</c:v>
                </c:pt>
                <c:pt idx="2081">
                  <c:v>12.057</c:v>
                </c:pt>
                <c:pt idx="2082">
                  <c:v>12.057</c:v>
                </c:pt>
                <c:pt idx="2083">
                  <c:v>12.057</c:v>
                </c:pt>
                <c:pt idx="2084">
                  <c:v>12.09</c:v>
                </c:pt>
                <c:pt idx="2085">
                  <c:v>12.09</c:v>
                </c:pt>
                <c:pt idx="2086">
                  <c:v>12.09</c:v>
                </c:pt>
                <c:pt idx="2087">
                  <c:v>12.122999999999999</c:v>
                </c:pt>
                <c:pt idx="2088">
                  <c:v>12.122999999999999</c:v>
                </c:pt>
                <c:pt idx="2089">
                  <c:v>12.122999999999999</c:v>
                </c:pt>
                <c:pt idx="2090">
                  <c:v>12.189</c:v>
                </c:pt>
                <c:pt idx="2091">
                  <c:v>12.189</c:v>
                </c:pt>
                <c:pt idx="2092">
                  <c:v>12.189</c:v>
                </c:pt>
                <c:pt idx="2093">
                  <c:v>12.222</c:v>
                </c:pt>
                <c:pt idx="2094">
                  <c:v>12.222</c:v>
                </c:pt>
                <c:pt idx="2095">
                  <c:v>12.222</c:v>
                </c:pt>
                <c:pt idx="2096">
                  <c:v>12.255000000000001</c:v>
                </c:pt>
                <c:pt idx="2097">
                  <c:v>12.255000000000001</c:v>
                </c:pt>
                <c:pt idx="2098">
                  <c:v>12.255000000000001</c:v>
                </c:pt>
                <c:pt idx="2099">
                  <c:v>12.287000000000001</c:v>
                </c:pt>
                <c:pt idx="2100">
                  <c:v>12.287000000000001</c:v>
                </c:pt>
                <c:pt idx="2101">
                  <c:v>12.287000000000001</c:v>
                </c:pt>
                <c:pt idx="2102">
                  <c:v>12.32</c:v>
                </c:pt>
                <c:pt idx="2103">
                  <c:v>12.32</c:v>
                </c:pt>
                <c:pt idx="2104">
                  <c:v>12.32</c:v>
                </c:pt>
                <c:pt idx="2105">
                  <c:v>12.353</c:v>
                </c:pt>
                <c:pt idx="2106">
                  <c:v>12.353</c:v>
                </c:pt>
                <c:pt idx="2107">
                  <c:v>12.353</c:v>
                </c:pt>
                <c:pt idx="2108">
                  <c:v>12.385999999999999</c:v>
                </c:pt>
                <c:pt idx="2109">
                  <c:v>12.419</c:v>
                </c:pt>
                <c:pt idx="2110">
                  <c:v>12.419</c:v>
                </c:pt>
                <c:pt idx="2111">
                  <c:v>12.419</c:v>
                </c:pt>
                <c:pt idx="2112">
                  <c:v>12.452</c:v>
                </c:pt>
                <c:pt idx="2113">
                  <c:v>12.452</c:v>
                </c:pt>
                <c:pt idx="2114">
                  <c:v>12.452</c:v>
                </c:pt>
                <c:pt idx="2115">
                  <c:v>12.484999999999999</c:v>
                </c:pt>
                <c:pt idx="2116">
                  <c:v>12.516999999999999</c:v>
                </c:pt>
                <c:pt idx="2117">
                  <c:v>12.516999999999999</c:v>
                </c:pt>
                <c:pt idx="2118">
                  <c:v>12.55</c:v>
                </c:pt>
                <c:pt idx="2119">
                  <c:v>12.55</c:v>
                </c:pt>
                <c:pt idx="2120">
                  <c:v>12.55</c:v>
                </c:pt>
                <c:pt idx="2121">
                  <c:v>12.583</c:v>
                </c:pt>
                <c:pt idx="2122">
                  <c:v>12.583</c:v>
                </c:pt>
                <c:pt idx="2123">
                  <c:v>12.616</c:v>
                </c:pt>
                <c:pt idx="2124">
                  <c:v>12.648999999999999</c:v>
                </c:pt>
                <c:pt idx="2125">
                  <c:v>12.682</c:v>
                </c:pt>
                <c:pt idx="2126">
                  <c:v>12.715</c:v>
                </c:pt>
                <c:pt idx="2127">
                  <c:v>12.747</c:v>
                </c:pt>
                <c:pt idx="2128">
                  <c:v>12.747</c:v>
                </c:pt>
                <c:pt idx="2129">
                  <c:v>12.747</c:v>
                </c:pt>
                <c:pt idx="2130">
                  <c:v>12.78</c:v>
                </c:pt>
                <c:pt idx="2131">
                  <c:v>12.813000000000001</c:v>
                </c:pt>
                <c:pt idx="2132">
                  <c:v>12.813000000000001</c:v>
                </c:pt>
                <c:pt idx="2133">
                  <c:v>12.813000000000001</c:v>
                </c:pt>
                <c:pt idx="2134">
                  <c:v>12.846</c:v>
                </c:pt>
                <c:pt idx="2135">
                  <c:v>12.879</c:v>
                </c:pt>
                <c:pt idx="2136">
                  <c:v>12.879</c:v>
                </c:pt>
                <c:pt idx="2137">
                  <c:v>12.912000000000001</c:v>
                </c:pt>
                <c:pt idx="2138">
                  <c:v>12.912000000000001</c:v>
                </c:pt>
                <c:pt idx="2139">
                  <c:v>12.977</c:v>
                </c:pt>
                <c:pt idx="2140">
                  <c:v>12.977</c:v>
                </c:pt>
                <c:pt idx="2141">
                  <c:v>13.01</c:v>
                </c:pt>
                <c:pt idx="2142">
                  <c:v>13.01</c:v>
                </c:pt>
                <c:pt idx="2143">
                  <c:v>13.042999999999999</c:v>
                </c:pt>
                <c:pt idx="2144">
                  <c:v>13.042999999999999</c:v>
                </c:pt>
                <c:pt idx="2145">
                  <c:v>13.076000000000001</c:v>
                </c:pt>
                <c:pt idx="2146">
                  <c:v>13.076000000000001</c:v>
                </c:pt>
                <c:pt idx="2147">
                  <c:v>13.109</c:v>
                </c:pt>
                <c:pt idx="2148">
                  <c:v>13.109</c:v>
                </c:pt>
                <c:pt idx="2149">
                  <c:v>13.109</c:v>
                </c:pt>
                <c:pt idx="2150">
                  <c:v>13.141999999999999</c:v>
                </c:pt>
                <c:pt idx="2151">
                  <c:v>13.141999999999999</c:v>
                </c:pt>
                <c:pt idx="2152">
                  <c:v>13.141999999999999</c:v>
                </c:pt>
                <c:pt idx="2153">
                  <c:v>13.175000000000001</c:v>
                </c:pt>
                <c:pt idx="2154">
                  <c:v>13.175000000000001</c:v>
                </c:pt>
                <c:pt idx="2155">
                  <c:v>13.207000000000001</c:v>
                </c:pt>
                <c:pt idx="2156">
                  <c:v>13.207000000000001</c:v>
                </c:pt>
                <c:pt idx="2157">
                  <c:v>13.207000000000001</c:v>
                </c:pt>
                <c:pt idx="2158">
                  <c:v>13.24</c:v>
                </c:pt>
                <c:pt idx="2159">
                  <c:v>13.24</c:v>
                </c:pt>
                <c:pt idx="2160">
                  <c:v>13.24</c:v>
                </c:pt>
                <c:pt idx="2161">
                  <c:v>13.273</c:v>
                </c:pt>
                <c:pt idx="2162">
                  <c:v>13.273</c:v>
                </c:pt>
                <c:pt idx="2163">
                  <c:v>13.305999999999999</c:v>
                </c:pt>
                <c:pt idx="2164">
                  <c:v>13.305999999999999</c:v>
                </c:pt>
                <c:pt idx="2165">
                  <c:v>13.305999999999999</c:v>
                </c:pt>
                <c:pt idx="2166">
                  <c:v>13.339</c:v>
                </c:pt>
                <c:pt idx="2167">
                  <c:v>13.339</c:v>
                </c:pt>
                <c:pt idx="2168">
                  <c:v>13.372</c:v>
                </c:pt>
                <c:pt idx="2169">
                  <c:v>13.372</c:v>
                </c:pt>
                <c:pt idx="2170">
                  <c:v>13.436999999999999</c:v>
                </c:pt>
                <c:pt idx="2171">
                  <c:v>13.436999999999999</c:v>
                </c:pt>
                <c:pt idx="2172">
                  <c:v>13.503</c:v>
                </c:pt>
                <c:pt idx="2173">
                  <c:v>13.503</c:v>
                </c:pt>
                <c:pt idx="2174">
                  <c:v>13.569000000000001</c:v>
                </c:pt>
                <c:pt idx="2175">
                  <c:v>13.569000000000001</c:v>
                </c:pt>
                <c:pt idx="2176">
                  <c:v>13.602</c:v>
                </c:pt>
                <c:pt idx="2177">
                  <c:v>13.602</c:v>
                </c:pt>
                <c:pt idx="2178">
                  <c:v>13.602</c:v>
                </c:pt>
                <c:pt idx="2179">
                  <c:v>13.634</c:v>
                </c:pt>
                <c:pt idx="2180">
                  <c:v>13.634</c:v>
                </c:pt>
                <c:pt idx="2181">
                  <c:v>13.7</c:v>
                </c:pt>
                <c:pt idx="2182">
                  <c:v>13.7</c:v>
                </c:pt>
                <c:pt idx="2183">
                  <c:v>13.733000000000001</c:v>
                </c:pt>
                <c:pt idx="2184">
                  <c:v>13.733000000000001</c:v>
                </c:pt>
                <c:pt idx="2185">
                  <c:v>13.766</c:v>
                </c:pt>
                <c:pt idx="2186">
                  <c:v>13.766</c:v>
                </c:pt>
                <c:pt idx="2187">
                  <c:v>13.798999999999999</c:v>
                </c:pt>
                <c:pt idx="2188">
                  <c:v>13.832000000000001</c:v>
                </c:pt>
                <c:pt idx="2189">
                  <c:v>13.832000000000001</c:v>
                </c:pt>
                <c:pt idx="2190">
                  <c:v>13.962999999999999</c:v>
                </c:pt>
                <c:pt idx="2191">
                  <c:v>13.962999999999999</c:v>
                </c:pt>
                <c:pt idx="2192">
                  <c:v>13.996</c:v>
                </c:pt>
                <c:pt idx="2193">
                  <c:v>13.996</c:v>
                </c:pt>
                <c:pt idx="2194">
                  <c:v>14.061999999999999</c:v>
                </c:pt>
                <c:pt idx="2195">
                  <c:v>14.061999999999999</c:v>
                </c:pt>
                <c:pt idx="2196">
                  <c:v>14.127000000000001</c:v>
                </c:pt>
                <c:pt idx="2197">
                  <c:v>14.127000000000001</c:v>
                </c:pt>
                <c:pt idx="2198">
                  <c:v>14.193</c:v>
                </c:pt>
                <c:pt idx="2199">
                  <c:v>14.193</c:v>
                </c:pt>
                <c:pt idx="2200">
                  <c:v>14.292</c:v>
                </c:pt>
                <c:pt idx="2201">
                  <c:v>14.292</c:v>
                </c:pt>
                <c:pt idx="2202">
                  <c:v>14.324</c:v>
                </c:pt>
                <c:pt idx="2203">
                  <c:v>14.324</c:v>
                </c:pt>
                <c:pt idx="2204">
                  <c:v>14.356999999999999</c:v>
                </c:pt>
                <c:pt idx="2205">
                  <c:v>14.356999999999999</c:v>
                </c:pt>
                <c:pt idx="2206">
                  <c:v>14.39</c:v>
                </c:pt>
                <c:pt idx="2207">
                  <c:v>14.39</c:v>
                </c:pt>
                <c:pt idx="2208">
                  <c:v>14.423</c:v>
                </c:pt>
                <c:pt idx="2209">
                  <c:v>14.423</c:v>
                </c:pt>
                <c:pt idx="2210">
                  <c:v>14.489000000000001</c:v>
                </c:pt>
                <c:pt idx="2211">
                  <c:v>14.522</c:v>
                </c:pt>
                <c:pt idx="2212">
                  <c:v>14.522</c:v>
                </c:pt>
                <c:pt idx="2213">
                  <c:v>14.554</c:v>
                </c:pt>
                <c:pt idx="2214">
                  <c:v>14.554</c:v>
                </c:pt>
                <c:pt idx="2215">
                  <c:v>14.587</c:v>
                </c:pt>
                <c:pt idx="2216">
                  <c:v>14.587</c:v>
                </c:pt>
                <c:pt idx="2217">
                  <c:v>14.62</c:v>
                </c:pt>
                <c:pt idx="2218">
                  <c:v>14.62</c:v>
                </c:pt>
                <c:pt idx="2219">
                  <c:v>14.653</c:v>
                </c:pt>
                <c:pt idx="2220">
                  <c:v>14.653</c:v>
                </c:pt>
                <c:pt idx="2221">
                  <c:v>14.653</c:v>
                </c:pt>
                <c:pt idx="2222">
                  <c:v>14.718999999999999</c:v>
                </c:pt>
                <c:pt idx="2223">
                  <c:v>14.718999999999999</c:v>
                </c:pt>
                <c:pt idx="2224">
                  <c:v>14.752000000000001</c:v>
                </c:pt>
                <c:pt idx="2225">
                  <c:v>14.752000000000001</c:v>
                </c:pt>
                <c:pt idx="2226">
                  <c:v>14.817</c:v>
                </c:pt>
                <c:pt idx="2227">
                  <c:v>14.817</c:v>
                </c:pt>
                <c:pt idx="2228">
                  <c:v>14.85</c:v>
                </c:pt>
                <c:pt idx="2229">
                  <c:v>14.85</c:v>
                </c:pt>
                <c:pt idx="2230">
                  <c:v>14.916</c:v>
                </c:pt>
                <c:pt idx="2231">
                  <c:v>14.916</c:v>
                </c:pt>
                <c:pt idx="2232">
                  <c:v>14.949</c:v>
                </c:pt>
                <c:pt idx="2233">
                  <c:v>14.949</c:v>
                </c:pt>
                <c:pt idx="2234">
                  <c:v>15.047000000000001</c:v>
                </c:pt>
                <c:pt idx="2235">
                  <c:v>15.047000000000001</c:v>
                </c:pt>
                <c:pt idx="2236">
                  <c:v>15.113</c:v>
                </c:pt>
                <c:pt idx="2237">
                  <c:v>15.113</c:v>
                </c:pt>
                <c:pt idx="2238">
                  <c:v>15.146000000000001</c:v>
                </c:pt>
                <c:pt idx="2239">
                  <c:v>15.146000000000001</c:v>
                </c:pt>
                <c:pt idx="2240">
                  <c:v>15.179</c:v>
                </c:pt>
                <c:pt idx="2241">
                  <c:v>15.179</c:v>
                </c:pt>
                <c:pt idx="2242">
                  <c:v>15.211</c:v>
                </c:pt>
                <c:pt idx="2243">
                  <c:v>15.211</c:v>
                </c:pt>
                <c:pt idx="2244">
                  <c:v>15.244</c:v>
                </c:pt>
                <c:pt idx="2245">
                  <c:v>15.244</c:v>
                </c:pt>
                <c:pt idx="2246">
                  <c:v>15.276999999999999</c:v>
                </c:pt>
                <c:pt idx="2247">
                  <c:v>15.276999999999999</c:v>
                </c:pt>
                <c:pt idx="2248">
                  <c:v>15.31</c:v>
                </c:pt>
                <c:pt idx="2249">
                  <c:v>15.31</c:v>
                </c:pt>
                <c:pt idx="2250">
                  <c:v>15.343</c:v>
                </c:pt>
                <c:pt idx="2251">
                  <c:v>15.343</c:v>
                </c:pt>
                <c:pt idx="2252">
                  <c:v>15.375999999999999</c:v>
                </c:pt>
                <c:pt idx="2253">
                  <c:v>15.375999999999999</c:v>
                </c:pt>
                <c:pt idx="2254">
                  <c:v>15.409000000000001</c:v>
                </c:pt>
                <c:pt idx="2255">
                  <c:v>15.409000000000001</c:v>
                </c:pt>
                <c:pt idx="2256">
                  <c:v>15.441000000000001</c:v>
                </c:pt>
                <c:pt idx="2257">
                  <c:v>15.441000000000001</c:v>
                </c:pt>
                <c:pt idx="2258">
                  <c:v>15.474</c:v>
                </c:pt>
                <c:pt idx="2259">
                  <c:v>15.474</c:v>
                </c:pt>
                <c:pt idx="2260">
                  <c:v>15.507</c:v>
                </c:pt>
                <c:pt idx="2261">
                  <c:v>15.507</c:v>
                </c:pt>
                <c:pt idx="2262">
                  <c:v>15.54</c:v>
                </c:pt>
                <c:pt idx="2263">
                  <c:v>15.54</c:v>
                </c:pt>
                <c:pt idx="2264">
                  <c:v>15.573</c:v>
                </c:pt>
                <c:pt idx="2265">
                  <c:v>15.573</c:v>
                </c:pt>
                <c:pt idx="2266">
                  <c:v>15.573</c:v>
                </c:pt>
                <c:pt idx="2267">
                  <c:v>15.606</c:v>
                </c:pt>
                <c:pt idx="2268">
                  <c:v>15.606</c:v>
                </c:pt>
                <c:pt idx="2269">
                  <c:v>15.670999999999999</c:v>
                </c:pt>
                <c:pt idx="2270">
                  <c:v>15.670999999999999</c:v>
                </c:pt>
                <c:pt idx="2271">
                  <c:v>15.737</c:v>
                </c:pt>
                <c:pt idx="2272">
                  <c:v>15.737</c:v>
                </c:pt>
                <c:pt idx="2273">
                  <c:v>15.77</c:v>
                </c:pt>
                <c:pt idx="2274">
                  <c:v>15.77</c:v>
                </c:pt>
                <c:pt idx="2275">
                  <c:v>15.803000000000001</c:v>
                </c:pt>
                <c:pt idx="2276">
                  <c:v>15.803000000000001</c:v>
                </c:pt>
                <c:pt idx="2277">
                  <c:v>15.836</c:v>
                </c:pt>
                <c:pt idx="2278">
                  <c:v>15.836</c:v>
                </c:pt>
                <c:pt idx="2279">
                  <c:v>15.869</c:v>
                </c:pt>
                <c:pt idx="2280">
                  <c:v>15.869</c:v>
                </c:pt>
                <c:pt idx="2281">
                  <c:v>15.901</c:v>
                </c:pt>
                <c:pt idx="2282">
                  <c:v>15.901</c:v>
                </c:pt>
                <c:pt idx="2283">
                  <c:v>15.933999999999999</c:v>
                </c:pt>
                <c:pt idx="2284">
                  <c:v>15.933999999999999</c:v>
                </c:pt>
                <c:pt idx="2285">
                  <c:v>15.933999999999999</c:v>
                </c:pt>
                <c:pt idx="2286">
                  <c:v>16</c:v>
                </c:pt>
                <c:pt idx="2287">
                  <c:v>16</c:v>
                </c:pt>
                <c:pt idx="2288">
                  <c:v>16.099</c:v>
                </c:pt>
                <c:pt idx="2289">
                  <c:v>16.099</c:v>
                </c:pt>
                <c:pt idx="2290">
                  <c:v>16.164000000000001</c:v>
                </c:pt>
                <c:pt idx="2291">
                  <c:v>16.164000000000001</c:v>
                </c:pt>
                <c:pt idx="2292">
                  <c:v>16.196999999999999</c:v>
                </c:pt>
                <c:pt idx="2293">
                  <c:v>16.196999999999999</c:v>
                </c:pt>
                <c:pt idx="2294">
                  <c:v>16.295999999999999</c:v>
                </c:pt>
                <c:pt idx="2295">
                  <c:v>16.295999999999999</c:v>
                </c:pt>
                <c:pt idx="2296">
                  <c:v>16.361000000000001</c:v>
                </c:pt>
                <c:pt idx="2297">
                  <c:v>16.361000000000001</c:v>
                </c:pt>
                <c:pt idx="2298">
                  <c:v>16.46</c:v>
                </c:pt>
                <c:pt idx="2299">
                  <c:v>16.46</c:v>
                </c:pt>
                <c:pt idx="2300">
                  <c:v>16.492999999999999</c:v>
                </c:pt>
                <c:pt idx="2301">
                  <c:v>16.492999999999999</c:v>
                </c:pt>
                <c:pt idx="2302">
                  <c:v>16.526</c:v>
                </c:pt>
                <c:pt idx="2303">
                  <c:v>16.526</c:v>
                </c:pt>
                <c:pt idx="2304">
                  <c:v>16.559000000000001</c:v>
                </c:pt>
                <c:pt idx="2305">
                  <c:v>16.559000000000001</c:v>
                </c:pt>
                <c:pt idx="2306">
                  <c:v>16.591000000000001</c:v>
                </c:pt>
                <c:pt idx="2307">
                  <c:v>16.591000000000001</c:v>
                </c:pt>
                <c:pt idx="2308">
                  <c:v>16.623999999999999</c:v>
                </c:pt>
                <c:pt idx="2309">
                  <c:v>16.623999999999999</c:v>
                </c:pt>
                <c:pt idx="2310">
                  <c:v>16.657</c:v>
                </c:pt>
                <c:pt idx="2311">
                  <c:v>16.657</c:v>
                </c:pt>
                <c:pt idx="2312">
                  <c:v>16.690000000000001</c:v>
                </c:pt>
                <c:pt idx="2313">
                  <c:v>16.690000000000001</c:v>
                </c:pt>
                <c:pt idx="2314">
                  <c:v>16.722999999999999</c:v>
                </c:pt>
                <c:pt idx="2315">
                  <c:v>16.722999999999999</c:v>
                </c:pt>
                <c:pt idx="2316">
                  <c:v>16.756</c:v>
                </c:pt>
                <c:pt idx="2317">
                  <c:v>16.756</c:v>
                </c:pt>
                <c:pt idx="2318">
                  <c:v>16.853999999999999</c:v>
                </c:pt>
                <c:pt idx="2319">
                  <c:v>16.853999999999999</c:v>
                </c:pt>
                <c:pt idx="2320">
                  <c:v>16.920000000000002</c:v>
                </c:pt>
                <c:pt idx="2321">
                  <c:v>16.920000000000002</c:v>
                </c:pt>
                <c:pt idx="2322">
                  <c:v>16.920000000000002</c:v>
                </c:pt>
                <c:pt idx="2323">
                  <c:v>17.050999999999998</c:v>
                </c:pt>
                <c:pt idx="2324">
                  <c:v>17.050999999999998</c:v>
                </c:pt>
                <c:pt idx="2325">
                  <c:v>17.084</c:v>
                </c:pt>
                <c:pt idx="2326">
                  <c:v>17.084</c:v>
                </c:pt>
                <c:pt idx="2327">
                  <c:v>17.149999999999999</c:v>
                </c:pt>
                <c:pt idx="2328">
                  <c:v>17.149999999999999</c:v>
                </c:pt>
                <c:pt idx="2329">
                  <c:v>17.280999999999999</c:v>
                </c:pt>
                <c:pt idx="2330">
                  <c:v>17.280999999999999</c:v>
                </c:pt>
                <c:pt idx="2331">
                  <c:v>17.413</c:v>
                </c:pt>
                <c:pt idx="2332">
                  <c:v>17.413</c:v>
                </c:pt>
                <c:pt idx="2333">
                  <c:v>17.446000000000002</c:v>
                </c:pt>
                <c:pt idx="2334">
                  <c:v>17.446000000000002</c:v>
                </c:pt>
                <c:pt idx="2335">
                  <c:v>17.478000000000002</c:v>
                </c:pt>
                <c:pt idx="2336">
                  <c:v>17.478000000000002</c:v>
                </c:pt>
                <c:pt idx="2337">
                  <c:v>17.510999999999999</c:v>
                </c:pt>
                <c:pt idx="2338">
                  <c:v>17.510999999999999</c:v>
                </c:pt>
                <c:pt idx="2339">
                  <c:v>17.544</c:v>
                </c:pt>
                <c:pt idx="2340">
                  <c:v>17.544</c:v>
                </c:pt>
                <c:pt idx="2341">
                  <c:v>17.643000000000001</c:v>
                </c:pt>
                <c:pt idx="2342">
                  <c:v>17.643000000000001</c:v>
                </c:pt>
                <c:pt idx="2343">
                  <c:v>17.675999999999998</c:v>
                </c:pt>
                <c:pt idx="2344">
                  <c:v>17.675999999999998</c:v>
                </c:pt>
                <c:pt idx="2345">
                  <c:v>17.707999999999998</c:v>
                </c:pt>
                <c:pt idx="2346">
                  <c:v>17.707999999999998</c:v>
                </c:pt>
                <c:pt idx="2347">
                  <c:v>17.741</c:v>
                </c:pt>
                <c:pt idx="2348">
                  <c:v>17.741</c:v>
                </c:pt>
                <c:pt idx="2349">
                  <c:v>17.774000000000001</c:v>
                </c:pt>
                <c:pt idx="2350">
                  <c:v>17.84</c:v>
                </c:pt>
                <c:pt idx="2351">
                  <c:v>17.84</c:v>
                </c:pt>
                <c:pt idx="2352">
                  <c:v>17.873000000000001</c:v>
                </c:pt>
                <c:pt idx="2353">
                  <c:v>17.873000000000001</c:v>
                </c:pt>
                <c:pt idx="2354">
                  <c:v>18.036999999999999</c:v>
                </c:pt>
                <c:pt idx="2355">
                  <c:v>18.036999999999999</c:v>
                </c:pt>
                <c:pt idx="2356">
                  <c:v>18.3</c:v>
                </c:pt>
                <c:pt idx="2357">
                  <c:v>18.3</c:v>
                </c:pt>
                <c:pt idx="2358">
                  <c:v>18.366</c:v>
                </c:pt>
                <c:pt idx="2359">
                  <c:v>18.366</c:v>
                </c:pt>
                <c:pt idx="2360">
                  <c:v>18.398</c:v>
                </c:pt>
                <c:pt idx="2361">
                  <c:v>18.398</c:v>
                </c:pt>
                <c:pt idx="2362">
                  <c:v>18.463999999999999</c:v>
                </c:pt>
                <c:pt idx="2363">
                  <c:v>18.463999999999999</c:v>
                </c:pt>
                <c:pt idx="2364">
                  <c:v>18.53</c:v>
                </c:pt>
                <c:pt idx="2365">
                  <c:v>18.53</c:v>
                </c:pt>
                <c:pt idx="2366">
                  <c:v>18.594999999999999</c:v>
                </c:pt>
                <c:pt idx="2367">
                  <c:v>18.594999999999999</c:v>
                </c:pt>
                <c:pt idx="2368">
                  <c:v>18.661000000000001</c:v>
                </c:pt>
                <c:pt idx="2369">
                  <c:v>18.661000000000001</c:v>
                </c:pt>
                <c:pt idx="2370">
                  <c:v>18.792999999999999</c:v>
                </c:pt>
                <c:pt idx="2371">
                  <c:v>18.792999999999999</c:v>
                </c:pt>
                <c:pt idx="2372">
                  <c:v>18.792999999999999</c:v>
                </c:pt>
                <c:pt idx="2373">
                  <c:v>18.824999999999999</c:v>
                </c:pt>
                <c:pt idx="2374">
                  <c:v>18.824999999999999</c:v>
                </c:pt>
                <c:pt idx="2375">
                  <c:v>18.923999999999999</c:v>
                </c:pt>
                <c:pt idx="2376">
                  <c:v>18.923999999999999</c:v>
                </c:pt>
                <c:pt idx="2377">
                  <c:v>18.989999999999998</c:v>
                </c:pt>
                <c:pt idx="2378">
                  <c:v>18.989999999999998</c:v>
                </c:pt>
                <c:pt idx="2379">
                  <c:v>19.187000000000001</c:v>
                </c:pt>
                <c:pt idx="2380">
                  <c:v>19.187000000000001</c:v>
                </c:pt>
                <c:pt idx="2381">
                  <c:v>19.22</c:v>
                </c:pt>
                <c:pt idx="2382">
                  <c:v>19.22</c:v>
                </c:pt>
                <c:pt idx="2383">
                  <c:v>19.253</c:v>
                </c:pt>
                <c:pt idx="2384">
                  <c:v>19.253</c:v>
                </c:pt>
                <c:pt idx="2385">
                  <c:v>19.285</c:v>
                </c:pt>
                <c:pt idx="2386">
                  <c:v>19.285</c:v>
                </c:pt>
                <c:pt idx="2387">
                  <c:v>19.318000000000001</c:v>
                </c:pt>
                <c:pt idx="2388">
                  <c:v>19.318000000000001</c:v>
                </c:pt>
                <c:pt idx="2389">
                  <c:v>19.350999999999999</c:v>
                </c:pt>
                <c:pt idx="2390">
                  <c:v>19.384</c:v>
                </c:pt>
                <c:pt idx="2391">
                  <c:v>19.417000000000002</c:v>
                </c:pt>
                <c:pt idx="2392">
                  <c:v>19.417000000000002</c:v>
                </c:pt>
                <c:pt idx="2393">
                  <c:v>19.547999999999998</c:v>
                </c:pt>
                <c:pt idx="2394">
                  <c:v>19.547999999999998</c:v>
                </c:pt>
                <c:pt idx="2395">
                  <c:v>19.646999999999998</c:v>
                </c:pt>
                <c:pt idx="2396">
                  <c:v>19.646999999999998</c:v>
                </c:pt>
                <c:pt idx="2397">
                  <c:v>19.745000000000001</c:v>
                </c:pt>
                <c:pt idx="2398">
                  <c:v>19.745000000000001</c:v>
                </c:pt>
                <c:pt idx="2399">
                  <c:v>19.811</c:v>
                </c:pt>
                <c:pt idx="2400">
                  <c:v>19.811</c:v>
                </c:pt>
                <c:pt idx="2401">
                  <c:v>19.876999999999999</c:v>
                </c:pt>
                <c:pt idx="2402">
                  <c:v>19.876999999999999</c:v>
                </c:pt>
                <c:pt idx="2403">
                  <c:v>19.943000000000001</c:v>
                </c:pt>
                <c:pt idx="2404">
                  <c:v>19.943000000000001</c:v>
                </c:pt>
                <c:pt idx="2405">
                  <c:v>20.007999999999999</c:v>
                </c:pt>
                <c:pt idx="2406">
                  <c:v>20.007999999999999</c:v>
                </c:pt>
                <c:pt idx="2407">
                  <c:v>20.041</c:v>
                </c:pt>
                <c:pt idx="2408">
                  <c:v>20.041</c:v>
                </c:pt>
                <c:pt idx="2409">
                  <c:v>20.106999999999999</c:v>
                </c:pt>
                <c:pt idx="2410">
                  <c:v>20.106999999999999</c:v>
                </c:pt>
                <c:pt idx="2411">
                  <c:v>20.172000000000001</c:v>
                </c:pt>
                <c:pt idx="2412">
                  <c:v>20.172000000000001</c:v>
                </c:pt>
                <c:pt idx="2413">
                  <c:v>20.204999999999998</c:v>
                </c:pt>
                <c:pt idx="2414">
                  <c:v>20.204999999999998</c:v>
                </c:pt>
                <c:pt idx="2415">
                  <c:v>20.37</c:v>
                </c:pt>
                <c:pt idx="2416">
                  <c:v>20.37</c:v>
                </c:pt>
                <c:pt idx="2417">
                  <c:v>20.434999999999999</c:v>
                </c:pt>
                <c:pt idx="2418">
                  <c:v>20.434999999999999</c:v>
                </c:pt>
                <c:pt idx="2419">
                  <c:v>20.468</c:v>
                </c:pt>
                <c:pt idx="2420">
                  <c:v>20.468</c:v>
                </c:pt>
                <c:pt idx="2421">
                  <c:v>20.664999999999999</c:v>
                </c:pt>
                <c:pt idx="2422">
                  <c:v>20.664999999999999</c:v>
                </c:pt>
                <c:pt idx="2423">
                  <c:v>20.763999999999999</c:v>
                </c:pt>
                <c:pt idx="2424">
                  <c:v>20.763999999999999</c:v>
                </c:pt>
                <c:pt idx="2425">
                  <c:v>20.797000000000001</c:v>
                </c:pt>
                <c:pt idx="2426">
                  <c:v>20.83</c:v>
                </c:pt>
                <c:pt idx="2427">
                  <c:v>20.83</c:v>
                </c:pt>
                <c:pt idx="2428">
                  <c:v>20.928000000000001</c:v>
                </c:pt>
                <c:pt idx="2429">
                  <c:v>20.928000000000001</c:v>
                </c:pt>
                <c:pt idx="2430">
                  <c:v>20.960999999999999</c:v>
                </c:pt>
                <c:pt idx="2431">
                  <c:v>20.960999999999999</c:v>
                </c:pt>
                <c:pt idx="2432">
                  <c:v>20.994</c:v>
                </c:pt>
                <c:pt idx="2433">
                  <c:v>20.994</c:v>
                </c:pt>
                <c:pt idx="2434">
                  <c:v>21.027000000000001</c:v>
                </c:pt>
                <c:pt idx="2435">
                  <c:v>21.027000000000001</c:v>
                </c:pt>
                <c:pt idx="2436">
                  <c:v>21.027000000000001</c:v>
                </c:pt>
                <c:pt idx="2437">
                  <c:v>21.091999999999999</c:v>
                </c:pt>
                <c:pt idx="2438">
                  <c:v>21.091999999999999</c:v>
                </c:pt>
                <c:pt idx="2439">
                  <c:v>21.158000000000001</c:v>
                </c:pt>
                <c:pt idx="2440">
                  <c:v>21.257000000000001</c:v>
                </c:pt>
                <c:pt idx="2441">
                  <c:v>21.257000000000001</c:v>
                </c:pt>
                <c:pt idx="2442">
                  <c:v>21.29</c:v>
                </c:pt>
                <c:pt idx="2443">
                  <c:v>21.29</c:v>
                </c:pt>
                <c:pt idx="2444">
                  <c:v>21.454000000000001</c:v>
                </c:pt>
                <c:pt idx="2445">
                  <c:v>21.454000000000001</c:v>
                </c:pt>
                <c:pt idx="2446">
                  <c:v>21.552</c:v>
                </c:pt>
                <c:pt idx="2447">
                  <c:v>21.552</c:v>
                </c:pt>
                <c:pt idx="2448">
                  <c:v>21.585000000000001</c:v>
                </c:pt>
                <c:pt idx="2449">
                  <c:v>21.585000000000001</c:v>
                </c:pt>
                <c:pt idx="2450">
                  <c:v>21.617999999999999</c:v>
                </c:pt>
                <c:pt idx="2451">
                  <c:v>21.651</c:v>
                </c:pt>
                <c:pt idx="2452">
                  <c:v>21.651</c:v>
                </c:pt>
                <c:pt idx="2453">
                  <c:v>21.684000000000001</c:v>
                </c:pt>
                <c:pt idx="2454">
                  <c:v>21.684000000000001</c:v>
                </c:pt>
                <c:pt idx="2455">
                  <c:v>21.782</c:v>
                </c:pt>
                <c:pt idx="2456">
                  <c:v>21.815000000000001</c:v>
                </c:pt>
                <c:pt idx="2457">
                  <c:v>21.815000000000001</c:v>
                </c:pt>
                <c:pt idx="2458">
                  <c:v>21.847999999999999</c:v>
                </c:pt>
                <c:pt idx="2459">
                  <c:v>21.847999999999999</c:v>
                </c:pt>
                <c:pt idx="2460">
                  <c:v>21.914000000000001</c:v>
                </c:pt>
                <c:pt idx="2461">
                  <c:v>21.914000000000001</c:v>
                </c:pt>
                <c:pt idx="2462">
                  <c:v>21.978999999999999</c:v>
                </c:pt>
                <c:pt idx="2463">
                  <c:v>21.978999999999999</c:v>
                </c:pt>
                <c:pt idx="2464">
                  <c:v>22.045000000000002</c:v>
                </c:pt>
                <c:pt idx="2465">
                  <c:v>22.077999999999999</c:v>
                </c:pt>
                <c:pt idx="2466">
                  <c:v>22.077999999999999</c:v>
                </c:pt>
                <c:pt idx="2467">
                  <c:v>22.242000000000001</c:v>
                </c:pt>
                <c:pt idx="2468">
                  <c:v>22.242000000000001</c:v>
                </c:pt>
                <c:pt idx="2469">
                  <c:v>22.242000000000001</c:v>
                </c:pt>
                <c:pt idx="2470">
                  <c:v>22.308</c:v>
                </c:pt>
                <c:pt idx="2471">
                  <c:v>22.373999999999999</c:v>
                </c:pt>
                <c:pt idx="2472">
                  <c:v>22.373999999999999</c:v>
                </c:pt>
                <c:pt idx="2473">
                  <c:v>22.407</c:v>
                </c:pt>
                <c:pt idx="2474">
                  <c:v>22.407</c:v>
                </c:pt>
                <c:pt idx="2475">
                  <c:v>22.472000000000001</c:v>
                </c:pt>
                <c:pt idx="2476">
                  <c:v>22.472000000000001</c:v>
                </c:pt>
                <c:pt idx="2477">
                  <c:v>22.472000000000001</c:v>
                </c:pt>
                <c:pt idx="2478">
                  <c:v>22.603999999999999</c:v>
                </c:pt>
                <c:pt idx="2479">
                  <c:v>22.637</c:v>
                </c:pt>
                <c:pt idx="2480">
                  <c:v>22.637</c:v>
                </c:pt>
                <c:pt idx="2481">
                  <c:v>22.669</c:v>
                </c:pt>
                <c:pt idx="2482">
                  <c:v>22.669</c:v>
                </c:pt>
                <c:pt idx="2483">
                  <c:v>22.702000000000002</c:v>
                </c:pt>
                <c:pt idx="2484">
                  <c:v>22.702000000000002</c:v>
                </c:pt>
                <c:pt idx="2485">
                  <c:v>22.702000000000002</c:v>
                </c:pt>
                <c:pt idx="2486">
                  <c:v>22.734999999999999</c:v>
                </c:pt>
                <c:pt idx="2487">
                  <c:v>22.734999999999999</c:v>
                </c:pt>
                <c:pt idx="2488">
                  <c:v>22.734999999999999</c:v>
                </c:pt>
                <c:pt idx="2489">
                  <c:v>22.800999999999998</c:v>
                </c:pt>
                <c:pt idx="2490">
                  <c:v>22.800999999999998</c:v>
                </c:pt>
                <c:pt idx="2491">
                  <c:v>22.800999999999998</c:v>
                </c:pt>
                <c:pt idx="2492">
                  <c:v>22.834</c:v>
                </c:pt>
                <c:pt idx="2493">
                  <c:v>22.931999999999999</c:v>
                </c:pt>
                <c:pt idx="2494">
                  <c:v>22.965</c:v>
                </c:pt>
                <c:pt idx="2495">
                  <c:v>22.965</c:v>
                </c:pt>
                <c:pt idx="2496">
                  <c:v>22.998000000000001</c:v>
                </c:pt>
                <c:pt idx="2497">
                  <c:v>22.998000000000001</c:v>
                </c:pt>
                <c:pt idx="2498">
                  <c:v>23.030999999999999</c:v>
                </c:pt>
                <c:pt idx="2499">
                  <c:v>23.064</c:v>
                </c:pt>
                <c:pt idx="2500">
                  <c:v>23.129000000000001</c:v>
                </c:pt>
                <c:pt idx="2501">
                  <c:v>23.161999999999999</c:v>
                </c:pt>
                <c:pt idx="2502">
                  <c:v>23.161999999999999</c:v>
                </c:pt>
                <c:pt idx="2503">
                  <c:v>23.161999999999999</c:v>
                </c:pt>
                <c:pt idx="2504">
                  <c:v>23.195</c:v>
                </c:pt>
                <c:pt idx="2505">
                  <c:v>23.228000000000002</c:v>
                </c:pt>
                <c:pt idx="2506">
                  <c:v>23.260999999999999</c:v>
                </c:pt>
                <c:pt idx="2507">
                  <c:v>23.326000000000001</c:v>
                </c:pt>
                <c:pt idx="2508">
                  <c:v>23.359000000000002</c:v>
                </c:pt>
                <c:pt idx="2509">
                  <c:v>23.359000000000002</c:v>
                </c:pt>
                <c:pt idx="2510">
                  <c:v>23.359000000000002</c:v>
                </c:pt>
                <c:pt idx="2511">
                  <c:v>23.391999999999999</c:v>
                </c:pt>
                <c:pt idx="2512">
                  <c:v>23.391999999999999</c:v>
                </c:pt>
                <c:pt idx="2513">
                  <c:v>23.391999999999999</c:v>
                </c:pt>
                <c:pt idx="2514">
                  <c:v>23.425000000000001</c:v>
                </c:pt>
                <c:pt idx="2515">
                  <c:v>23.457999999999998</c:v>
                </c:pt>
                <c:pt idx="2516">
                  <c:v>23.491</c:v>
                </c:pt>
                <c:pt idx="2517">
                  <c:v>23.491</c:v>
                </c:pt>
                <c:pt idx="2518">
                  <c:v>23.491</c:v>
                </c:pt>
                <c:pt idx="2519">
                  <c:v>23.524000000000001</c:v>
                </c:pt>
                <c:pt idx="2520">
                  <c:v>23.556000000000001</c:v>
                </c:pt>
                <c:pt idx="2521">
                  <c:v>23.622</c:v>
                </c:pt>
                <c:pt idx="2522">
                  <c:v>23.655000000000001</c:v>
                </c:pt>
                <c:pt idx="2523">
                  <c:v>23.687999999999999</c:v>
                </c:pt>
                <c:pt idx="2524">
                  <c:v>23.721</c:v>
                </c:pt>
                <c:pt idx="2525">
                  <c:v>23.721</c:v>
                </c:pt>
                <c:pt idx="2526">
                  <c:v>23.721</c:v>
                </c:pt>
                <c:pt idx="2527">
                  <c:v>23.754000000000001</c:v>
                </c:pt>
                <c:pt idx="2528">
                  <c:v>23.786000000000001</c:v>
                </c:pt>
                <c:pt idx="2529">
                  <c:v>23.818999999999999</c:v>
                </c:pt>
                <c:pt idx="2530">
                  <c:v>23.852</c:v>
                </c:pt>
                <c:pt idx="2531">
                  <c:v>23.852</c:v>
                </c:pt>
                <c:pt idx="2532">
                  <c:v>23.852</c:v>
                </c:pt>
                <c:pt idx="2533">
                  <c:v>23.885000000000002</c:v>
                </c:pt>
                <c:pt idx="2534">
                  <c:v>23.885000000000002</c:v>
                </c:pt>
                <c:pt idx="2535">
                  <c:v>23.885000000000002</c:v>
                </c:pt>
                <c:pt idx="2536">
                  <c:v>23.917999999999999</c:v>
                </c:pt>
                <c:pt idx="2537">
                  <c:v>23.917999999999999</c:v>
                </c:pt>
                <c:pt idx="2538">
                  <c:v>23.917999999999999</c:v>
                </c:pt>
                <c:pt idx="2539">
                  <c:v>23.951000000000001</c:v>
                </c:pt>
                <c:pt idx="2540">
                  <c:v>23.951000000000001</c:v>
                </c:pt>
                <c:pt idx="2541">
                  <c:v>23.951000000000001</c:v>
                </c:pt>
                <c:pt idx="2542">
                  <c:v>23.984000000000002</c:v>
                </c:pt>
                <c:pt idx="2543">
                  <c:v>23.984000000000002</c:v>
                </c:pt>
                <c:pt idx="2544">
                  <c:v>23.984000000000002</c:v>
                </c:pt>
                <c:pt idx="2545">
                  <c:v>24.048999999999999</c:v>
                </c:pt>
                <c:pt idx="2546">
                  <c:v>24.048999999999999</c:v>
                </c:pt>
                <c:pt idx="2547">
                  <c:v>24.048999999999999</c:v>
                </c:pt>
                <c:pt idx="2548">
                  <c:v>24.082000000000001</c:v>
                </c:pt>
                <c:pt idx="2549">
                  <c:v>24.082000000000001</c:v>
                </c:pt>
                <c:pt idx="2550">
                  <c:v>24.082000000000001</c:v>
                </c:pt>
                <c:pt idx="2551">
                  <c:v>24.114999999999998</c:v>
                </c:pt>
                <c:pt idx="2552">
                  <c:v>24.114999999999998</c:v>
                </c:pt>
                <c:pt idx="2553">
                  <c:v>24.114999999999998</c:v>
                </c:pt>
                <c:pt idx="2554">
                  <c:v>24.148</c:v>
                </c:pt>
                <c:pt idx="2555">
                  <c:v>24.148</c:v>
                </c:pt>
                <c:pt idx="2556">
                  <c:v>24.148</c:v>
                </c:pt>
                <c:pt idx="2557">
                  <c:v>24.181000000000001</c:v>
                </c:pt>
                <c:pt idx="2558">
                  <c:v>24.213999999999999</c:v>
                </c:pt>
                <c:pt idx="2559">
                  <c:v>24.213999999999999</c:v>
                </c:pt>
                <c:pt idx="2560">
                  <c:v>24.213999999999999</c:v>
                </c:pt>
                <c:pt idx="2561">
                  <c:v>24.245999999999999</c:v>
                </c:pt>
                <c:pt idx="2562">
                  <c:v>24.245999999999999</c:v>
                </c:pt>
                <c:pt idx="2563">
                  <c:v>24.245999999999999</c:v>
                </c:pt>
                <c:pt idx="2564">
                  <c:v>24.279</c:v>
                </c:pt>
                <c:pt idx="2565">
                  <c:v>24.312000000000001</c:v>
                </c:pt>
                <c:pt idx="2566">
                  <c:v>24.344999999999999</c:v>
                </c:pt>
                <c:pt idx="2567">
                  <c:v>24.344999999999999</c:v>
                </c:pt>
                <c:pt idx="2568">
                  <c:v>24.344999999999999</c:v>
                </c:pt>
                <c:pt idx="2569">
                  <c:v>24.378</c:v>
                </c:pt>
                <c:pt idx="2570">
                  <c:v>24.411000000000001</c:v>
                </c:pt>
                <c:pt idx="2571">
                  <c:v>24.411000000000001</c:v>
                </c:pt>
                <c:pt idx="2572">
                  <c:v>24.411000000000001</c:v>
                </c:pt>
                <c:pt idx="2573">
                  <c:v>24.443999999999999</c:v>
                </c:pt>
                <c:pt idx="2574">
                  <c:v>24.475999999999999</c:v>
                </c:pt>
                <c:pt idx="2575">
                  <c:v>24.509</c:v>
                </c:pt>
                <c:pt idx="2576">
                  <c:v>24.542000000000002</c:v>
                </c:pt>
                <c:pt idx="2577">
                  <c:v>24.542000000000002</c:v>
                </c:pt>
                <c:pt idx="2578">
                  <c:v>24.574999999999999</c:v>
                </c:pt>
                <c:pt idx="2579">
                  <c:v>24.608000000000001</c:v>
                </c:pt>
                <c:pt idx="2580">
                  <c:v>24.640999999999998</c:v>
                </c:pt>
                <c:pt idx="2581">
                  <c:v>24.673999999999999</c:v>
                </c:pt>
                <c:pt idx="2582">
                  <c:v>24.673999999999999</c:v>
                </c:pt>
                <c:pt idx="2583">
                  <c:v>24.673999999999999</c:v>
                </c:pt>
                <c:pt idx="2584">
                  <c:v>24.706</c:v>
                </c:pt>
                <c:pt idx="2585">
                  <c:v>24.706</c:v>
                </c:pt>
                <c:pt idx="2586">
                  <c:v>24.739000000000001</c:v>
                </c:pt>
                <c:pt idx="2587">
                  <c:v>24.771999999999998</c:v>
                </c:pt>
                <c:pt idx="2588">
                  <c:v>24.805</c:v>
                </c:pt>
                <c:pt idx="2589">
                  <c:v>24.838000000000001</c:v>
                </c:pt>
                <c:pt idx="2590">
                  <c:v>24.870999999999999</c:v>
                </c:pt>
                <c:pt idx="2591">
                  <c:v>24.902999999999999</c:v>
                </c:pt>
                <c:pt idx="2592">
                  <c:v>24.936</c:v>
                </c:pt>
                <c:pt idx="2593">
                  <c:v>25.001999999999999</c:v>
                </c:pt>
                <c:pt idx="2594">
                  <c:v>25.001999999999999</c:v>
                </c:pt>
                <c:pt idx="2595">
                  <c:v>25.001999999999999</c:v>
                </c:pt>
                <c:pt idx="2596">
                  <c:v>25.035</c:v>
                </c:pt>
                <c:pt idx="2597">
                  <c:v>25.035</c:v>
                </c:pt>
                <c:pt idx="2598">
                  <c:v>25.068000000000001</c:v>
                </c:pt>
                <c:pt idx="2599">
                  <c:v>25.068000000000001</c:v>
                </c:pt>
                <c:pt idx="2600">
                  <c:v>25.068000000000001</c:v>
                </c:pt>
                <c:pt idx="2601">
                  <c:v>25.100999999999999</c:v>
                </c:pt>
                <c:pt idx="2602">
                  <c:v>25.166</c:v>
                </c:pt>
                <c:pt idx="2603">
                  <c:v>25.199000000000002</c:v>
                </c:pt>
                <c:pt idx="2604">
                  <c:v>25.199000000000002</c:v>
                </c:pt>
                <c:pt idx="2605">
                  <c:v>25.231999999999999</c:v>
                </c:pt>
                <c:pt idx="2606">
                  <c:v>25.265000000000001</c:v>
                </c:pt>
                <c:pt idx="2607">
                  <c:v>25.265000000000001</c:v>
                </c:pt>
                <c:pt idx="2608">
                  <c:v>25.265000000000001</c:v>
                </c:pt>
                <c:pt idx="2609">
                  <c:v>25.331</c:v>
                </c:pt>
                <c:pt idx="2610">
                  <c:v>25.331</c:v>
                </c:pt>
                <c:pt idx="2611">
                  <c:v>25.331</c:v>
                </c:pt>
                <c:pt idx="2612">
                  <c:v>25.363</c:v>
                </c:pt>
                <c:pt idx="2613">
                  <c:v>25.428999999999998</c:v>
                </c:pt>
                <c:pt idx="2614">
                  <c:v>25.428999999999998</c:v>
                </c:pt>
                <c:pt idx="2615">
                  <c:v>25.495000000000001</c:v>
                </c:pt>
                <c:pt idx="2616">
                  <c:v>25.495000000000001</c:v>
                </c:pt>
                <c:pt idx="2617">
                  <c:v>25.561</c:v>
                </c:pt>
                <c:pt idx="2618">
                  <c:v>25.561</c:v>
                </c:pt>
                <c:pt idx="2619">
                  <c:v>25.593</c:v>
                </c:pt>
                <c:pt idx="2620">
                  <c:v>25.626000000000001</c:v>
                </c:pt>
                <c:pt idx="2621">
                  <c:v>25.626000000000001</c:v>
                </c:pt>
                <c:pt idx="2622">
                  <c:v>25.692</c:v>
                </c:pt>
                <c:pt idx="2623">
                  <c:v>25.692</c:v>
                </c:pt>
                <c:pt idx="2624">
                  <c:v>25.725000000000001</c:v>
                </c:pt>
                <c:pt idx="2625">
                  <c:v>25.725000000000001</c:v>
                </c:pt>
                <c:pt idx="2626">
                  <c:v>25.725000000000001</c:v>
                </c:pt>
                <c:pt idx="2627">
                  <c:v>25.988</c:v>
                </c:pt>
                <c:pt idx="2628">
                  <c:v>26.021000000000001</c:v>
                </c:pt>
                <c:pt idx="2629">
                  <c:v>26.119</c:v>
                </c:pt>
                <c:pt idx="2630">
                  <c:v>26.119</c:v>
                </c:pt>
                <c:pt idx="2631">
                  <c:v>26.184999999999999</c:v>
                </c:pt>
                <c:pt idx="2632">
                  <c:v>26.184999999999999</c:v>
                </c:pt>
                <c:pt idx="2633">
                  <c:v>26.315999999999999</c:v>
                </c:pt>
                <c:pt idx="2634">
                  <c:v>26.315999999999999</c:v>
                </c:pt>
                <c:pt idx="2635">
                  <c:v>26.414999999999999</c:v>
                </c:pt>
                <c:pt idx="2636">
                  <c:v>26.414999999999999</c:v>
                </c:pt>
                <c:pt idx="2637">
                  <c:v>26.611999999999998</c:v>
                </c:pt>
                <c:pt idx="2638">
                  <c:v>26.645</c:v>
                </c:pt>
                <c:pt idx="2639">
                  <c:v>26.645</c:v>
                </c:pt>
                <c:pt idx="2640">
                  <c:v>26.645</c:v>
                </c:pt>
                <c:pt idx="2641">
                  <c:v>26.71</c:v>
                </c:pt>
                <c:pt idx="2642">
                  <c:v>26.71</c:v>
                </c:pt>
                <c:pt idx="2643">
                  <c:v>26.742999999999999</c:v>
                </c:pt>
                <c:pt idx="2644">
                  <c:v>26.742999999999999</c:v>
                </c:pt>
                <c:pt idx="2645">
                  <c:v>26.776</c:v>
                </c:pt>
                <c:pt idx="2646">
                  <c:v>26.776</c:v>
                </c:pt>
                <c:pt idx="2647">
                  <c:v>26.809000000000001</c:v>
                </c:pt>
                <c:pt idx="2648">
                  <c:v>26.809000000000001</c:v>
                </c:pt>
                <c:pt idx="2649">
                  <c:v>26.841999999999999</c:v>
                </c:pt>
                <c:pt idx="2650">
                  <c:v>26.841999999999999</c:v>
                </c:pt>
                <c:pt idx="2651">
                  <c:v>26.908000000000001</c:v>
                </c:pt>
                <c:pt idx="2652">
                  <c:v>26.908000000000001</c:v>
                </c:pt>
                <c:pt idx="2653">
                  <c:v>26.94</c:v>
                </c:pt>
                <c:pt idx="2654">
                  <c:v>26.94</c:v>
                </c:pt>
                <c:pt idx="2655">
                  <c:v>26.94</c:v>
                </c:pt>
                <c:pt idx="2656">
                  <c:v>27.071999999999999</c:v>
                </c:pt>
                <c:pt idx="2657">
                  <c:v>27.105</c:v>
                </c:pt>
                <c:pt idx="2658">
                  <c:v>27.105</c:v>
                </c:pt>
                <c:pt idx="2659">
                  <c:v>27.105</c:v>
                </c:pt>
                <c:pt idx="2660">
                  <c:v>27.302</c:v>
                </c:pt>
                <c:pt idx="2661">
                  <c:v>27.335000000000001</c:v>
                </c:pt>
                <c:pt idx="2662">
                  <c:v>27.4</c:v>
                </c:pt>
                <c:pt idx="2663">
                  <c:v>27.4</c:v>
                </c:pt>
                <c:pt idx="2664">
                  <c:v>27.4</c:v>
                </c:pt>
                <c:pt idx="2665">
                  <c:v>27.728999999999999</c:v>
                </c:pt>
                <c:pt idx="2666">
                  <c:v>27.728999999999999</c:v>
                </c:pt>
                <c:pt idx="2667">
                  <c:v>27.762</c:v>
                </c:pt>
                <c:pt idx="2668">
                  <c:v>27.762</c:v>
                </c:pt>
                <c:pt idx="2669">
                  <c:v>27.762</c:v>
                </c:pt>
                <c:pt idx="2670">
                  <c:v>27.86</c:v>
                </c:pt>
                <c:pt idx="2671">
                  <c:v>28.024999999999999</c:v>
                </c:pt>
                <c:pt idx="2672">
                  <c:v>28.056999999999999</c:v>
                </c:pt>
                <c:pt idx="2673">
                  <c:v>28.056999999999999</c:v>
                </c:pt>
                <c:pt idx="2674">
                  <c:v>28.09</c:v>
                </c:pt>
                <c:pt idx="2675">
                  <c:v>28.09</c:v>
                </c:pt>
                <c:pt idx="2676">
                  <c:v>28.189</c:v>
                </c:pt>
                <c:pt idx="2677">
                  <c:v>28.189</c:v>
                </c:pt>
                <c:pt idx="2678">
                  <c:v>28.222000000000001</c:v>
                </c:pt>
                <c:pt idx="2679">
                  <c:v>28.222000000000001</c:v>
                </c:pt>
                <c:pt idx="2680">
                  <c:v>28.254999999999999</c:v>
                </c:pt>
                <c:pt idx="2681">
                  <c:v>28.254999999999999</c:v>
                </c:pt>
                <c:pt idx="2682">
                  <c:v>28.452000000000002</c:v>
                </c:pt>
                <c:pt idx="2683">
                  <c:v>28.452000000000002</c:v>
                </c:pt>
                <c:pt idx="2684">
                  <c:v>28.484999999999999</c:v>
                </c:pt>
                <c:pt idx="2685">
                  <c:v>28.484999999999999</c:v>
                </c:pt>
                <c:pt idx="2686">
                  <c:v>28.484999999999999</c:v>
                </c:pt>
                <c:pt idx="2687">
                  <c:v>28.516999999999999</c:v>
                </c:pt>
                <c:pt idx="2688">
                  <c:v>28.516999999999999</c:v>
                </c:pt>
                <c:pt idx="2689">
                  <c:v>28.516999999999999</c:v>
                </c:pt>
                <c:pt idx="2690">
                  <c:v>28.747</c:v>
                </c:pt>
                <c:pt idx="2691">
                  <c:v>28.747</c:v>
                </c:pt>
                <c:pt idx="2692">
                  <c:v>28.747</c:v>
                </c:pt>
                <c:pt idx="2693">
                  <c:v>28.945</c:v>
                </c:pt>
                <c:pt idx="2694">
                  <c:v>28.945</c:v>
                </c:pt>
                <c:pt idx="2695">
                  <c:v>28.977</c:v>
                </c:pt>
                <c:pt idx="2696">
                  <c:v>28.977</c:v>
                </c:pt>
                <c:pt idx="2697">
                  <c:v>29.01</c:v>
                </c:pt>
                <c:pt idx="2698">
                  <c:v>29.076000000000001</c:v>
                </c:pt>
                <c:pt idx="2699">
                  <c:v>29.076000000000001</c:v>
                </c:pt>
                <c:pt idx="2700">
                  <c:v>29.109000000000002</c:v>
                </c:pt>
                <c:pt idx="2701">
                  <c:v>29.141999999999999</c:v>
                </c:pt>
                <c:pt idx="2702">
                  <c:v>29.141999999999999</c:v>
                </c:pt>
                <c:pt idx="2703">
                  <c:v>29.175000000000001</c:v>
                </c:pt>
                <c:pt idx="2704">
                  <c:v>29.175000000000001</c:v>
                </c:pt>
                <c:pt idx="2705">
                  <c:v>29.24</c:v>
                </c:pt>
                <c:pt idx="2706">
                  <c:v>29.24</c:v>
                </c:pt>
                <c:pt idx="2707">
                  <c:v>29.24</c:v>
                </c:pt>
                <c:pt idx="2708">
                  <c:v>29.273</c:v>
                </c:pt>
                <c:pt idx="2709">
                  <c:v>29.273</c:v>
                </c:pt>
                <c:pt idx="2710">
                  <c:v>29.405000000000001</c:v>
                </c:pt>
                <c:pt idx="2711">
                  <c:v>29.47</c:v>
                </c:pt>
                <c:pt idx="2712">
                  <c:v>29.47</c:v>
                </c:pt>
                <c:pt idx="2713">
                  <c:v>29.536000000000001</c:v>
                </c:pt>
                <c:pt idx="2714">
                  <c:v>29.536000000000001</c:v>
                </c:pt>
                <c:pt idx="2715">
                  <c:v>29.667000000000002</c:v>
                </c:pt>
                <c:pt idx="2716">
                  <c:v>29.667000000000002</c:v>
                </c:pt>
                <c:pt idx="2717">
                  <c:v>29.7</c:v>
                </c:pt>
                <c:pt idx="2718">
                  <c:v>29.7</c:v>
                </c:pt>
                <c:pt idx="2719">
                  <c:v>29.733000000000001</c:v>
                </c:pt>
                <c:pt idx="2720">
                  <c:v>29.733000000000001</c:v>
                </c:pt>
                <c:pt idx="2721">
                  <c:v>29.765999999999998</c:v>
                </c:pt>
                <c:pt idx="2722">
                  <c:v>29.765999999999998</c:v>
                </c:pt>
                <c:pt idx="2723">
                  <c:v>29.798999999999999</c:v>
                </c:pt>
                <c:pt idx="2724">
                  <c:v>29.798999999999999</c:v>
                </c:pt>
                <c:pt idx="2725">
                  <c:v>29.864000000000001</c:v>
                </c:pt>
                <c:pt idx="2726">
                  <c:v>29.864000000000001</c:v>
                </c:pt>
                <c:pt idx="2727">
                  <c:v>29.93</c:v>
                </c:pt>
                <c:pt idx="2728">
                  <c:v>29.93</c:v>
                </c:pt>
                <c:pt idx="2729">
                  <c:v>29.963000000000001</c:v>
                </c:pt>
                <c:pt idx="2730">
                  <c:v>29.963000000000001</c:v>
                </c:pt>
                <c:pt idx="2731">
                  <c:v>30.126999999999999</c:v>
                </c:pt>
                <c:pt idx="2732">
                  <c:v>30.126999999999999</c:v>
                </c:pt>
                <c:pt idx="2733">
                  <c:v>30.16</c:v>
                </c:pt>
                <c:pt idx="2734">
                  <c:v>30.16</c:v>
                </c:pt>
                <c:pt idx="2735">
                  <c:v>30.652999999999999</c:v>
                </c:pt>
                <c:pt idx="2736">
                  <c:v>30.652999999999999</c:v>
                </c:pt>
                <c:pt idx="2737">
                  <c:v>30.652999999999999</c:v>
                </c:pt>
                <c:pt idx="2738">
                  <c:v>30.981999999999999</c:v>
                </c:pt>
                <c:pt idx="2739">
                  <c:v>30.981999999999999</c:v>
                </c:pt>
                <c:pt idx="2740">
                  <c:v>31.013999999999999</c:v>
                </c:pt>
                <c:pt idx="2741">
                  <c:v>31.013999999999999</c:v>
                </c:pt>
                <c:pt idx="2742">
                  <c:v>31.113</c:v>
                </c:pt>
                <c:pt idx="2743">
                  <c:v>31.113</c:v>
                </c:pt>
                <c:pt idx="2744">
                  <c:v>31.146000000000001</c:v>
                </c:pt>
                <c:pt idx="2745">
                  <c:v>31.178999999999998</c:v>
                </c:pt>
                <c:pt idx="2746">
                  <c:v>31.178999999999998</c:v>
                </c:pt>
                <c:pt idx="2747">
                  <c:v>31.277000000000001</c:v>
                </c:pt>
                <c:pt idx="2748">
                  <c:v>31.376000000000001</c:v>
                </c:pt>
                <c:pt idx="2749">
                  <c:v>31.376000000000001</c:v>
                </c:pt>
                <c:pt idx="2750">
                  <c:v>31.507000000000001</c:v>
                </c:pt>
                <c:pt idx="2751">
                  <c:v>31.507000000000001</c:v>
                </c:pt>
                <c:pt idx="2752">
                  <c:v>31.606000000000002</c:v>
                </c:pt>
                <c:pt idx="2753">
                  <c:v>31.606000000000002</c:v>
                </c:pt>
                <c:pt idx="2754">
                  <c:v>31.638999999999999</c:v>
                </c:pt>
                <c:pt idx="2755">
                  <c:v>31.638999999999999</c:v>
                </c:pt>
                <c:pt idx="2756">
                  <c:v>31.704000000000001</c:v>
                </c:pt>
                <c:pt idx="2757">
                  <c:v>31.704000000000001</c:v>
                </c:pt>
                <c:pt idx="2758">
                  <c:v>31.901</c:v>
                </c:pt>
                <c:pt idx="2759">
                  <c:v>31.901</c:v>
                </c:pt>
                <c:pt idx="2760">
                  <c:v>32.066000000000003</c:v>
                </c:pt>
                <c:pt idx="2761">
                  <c:v>32.066000000000003</c:v>
                </c:pt>
                <c:pt idx="2762">
                  <c:v>32.098999999999997</c:v>
                </c:pt>
                <c:pt idx="2763">
                  <c:v>32.098999999999997</c:v>
                </c:pt>
                <c:pt idx="2764">
                  <c:v>32.164000000000001</c:v>
                </c:pt>
                <c:pt idx="2765">
                  <c:v>32.197000000000003</c:v>
                </c:pt>
                <c:pt idx="2766">
                  <c:v>32.229999999999997</c:v>
                </c:pt>
                <c:pt idx="2767">
                  <c:v>32.262999999999998</c:v>
                </c:pt>
                <c:pt idx="2768">
                  <c:v>32.262999999999998</c:v>
                </c:pt>
                <c:pt idx="2769">
                  <c:v>32.46</c:v>
                </c:pt>
                <c:pt idx="2770">
                  <c:v>32.46</c:v>
                </c:pt>
                <c:pt idx="2771">
                  <c:v>32.493000000000002</c:v>
                </c:pt>
                <c:pt idx="2772">
                  <c:v>32.526000000000003</c:v>
                </c:pt>
                <c:pt idx="2773">
                  <c:v>32.656999999999996</c:v>
                </c:pt>
                <c:pt idx="2774">
                  <c:v>32.69</c:v>
                </c:pt>
                <c:pt idx="2775">
                  <c:v>32.69</c:v>
                </c:pt>
                <c:pt idx="2776">
                  <c:v>32.887</c:v>
                </c:pt>
                <c:pt idx="2777">
                  <c:v>32.887</c:v>
                </c:pt>
                <c:pt idx="2778">
                  <c:v>33.084000000000003</c:v>
                </c:pt>
                <c:pt idx="2779">
                  <c:v>33.084000000000003</c:v>
                </c:pt>
                <c:pt idx="2780">
                  <c:v>33.084000000000003</c:v>
                </c:pt>
                <c:pt idx="2781">
                  <c:v>33.116999999999997</c:v>
                </c:pt>
                <c:pt idx="2782">
                  <c:v>33.183</c:v>
                </c:pt>
                <c:pt idx="2783">
                  <c:v>33.183</c:v>
                </c:pt>
                <c:pt idx="2784">
                  <c:v>33.247999999999998</c:v>
                </c:pt>
                <c:pt idx="2785">
                  <c:v>33.445999999999998</c:v>
                </c:pt>
                <c:pt idx="2786">
                  <c:v>33.478000000000002</c:v>
                </c:pt>
                <c:pt idx="2787">
                  <c:v>33.543999999999997</c:v>
                </c:pt>
                <c:pt idx="2788">
                  <c:v>33.576999999999998</c:v>
                </c:pt>
                <c:pt idx="2789">
                  <c:v>33.643000000000001</c:v>
                </c:pt>
                <c:pt idx="2790">
                  <c:v>33.643000000000001</c:v>
                </c:pt>
                <c:pt idx="2791">
                  <c:v>33.707999999999998</c:v>
                </c:pt>
                <c:pt idx="2792">
                  <c:v>33.707999999999998</c:v>
                </c:pt>
                <c:pt idx="2793">
                  <c:v>33.741</c:v>
                </c:pt>
                <c:pt idx="2794">
                  <c:v>33.741</c:v>
                </c:pt>
                <c:pt idx="2795">
                  <c:v>33.741</c:v>
                </c:pt>
                <c:pt idx="2796">
                  <c:v>33.840000000000003</c:v>
                </c:pt>
                <c:pt idx="2797">
                  <c:v>33.872999999999998</c:v>
                </c:pt>
                <c:pt idx="2798">
                  <c:v>33.872999999999998</c:v>
                </c:pt>
                <c:pt idx="2799">
                  <c:v>33.970999999999997</c:v>
                </c:pt>
                <c:pt idx="2800">
                  <c:v>34.003999999999998</c:v>
                </c:pt>
                <c:pt idx="2801">
                  <c:v>34.003999999999998</c:v>
                </c:pt>
                <c:pt idx="2802">
                  <c:v>34.003999999999998</c:v>
                </c:pt>
                <c:pt idx="2803">
                  <c:v>34.036999999999999</c:v>
                </c:pt>
                <c:pt idx="2804">
                  <c:v>34.103000000000002</c:v>
                </c:pt>
                <c:pt idx="2805">
                  <c:v>34.103000000000002</c:v>
                </c:pt>
                <c:pt idx="2806">
                  <c:v>34.167999999999999</c:v>
                </c:pt>
                <c:pt idx="2807">
                  <c:v>34.201000000000001</c:v>
                </c:pt>
                <c:pt idx="2808">
                  <c:v>34.267000000000003</c:v>
                </c:pt>
                <c:pt idx="2809">
                  <c:v>34.299999999999997</c:v>
                </c:pt>
                <c:pt idx="2810">
                  <c:v>34.332999999999998</c:v>
                </c:pt>
                <c:pt idx="2811">
                  <c:v>34.366</c:v>
                </c:pt>
                <c:pt idx="2812">
                  <c:v>34.366</c:v>
                </c:pt>
                <c:pt idx="2813">
                  <c:v>34.398000000000003</c:v>
                </c:pt>
                <c:pt idx="2814">
                  <c:v>34.398000000000003</c:v>
                </c:pt>
                <c:pt idx="2815">
                  <c:v>34.563000000000002</c:v>
                </c:pt>
                <c:pt idx="2816">
                  <c:v>34.594999999999999</c:v>
                </c:pt>
                <c:pt idx="2817">
                  <c:v>34.694000000000003</c:v>
                </c:pt>
                <c:pt idx="2818">
                  <c:v>34.694000000000003</c:v>
                </c:pt>
                <c:pt idx="2819">
                  <c:v>34.694000000000003</c:v>
                </c:pt>
                <c:pt idx="2820">
                  <c:v>34.726999999999997</c:v>
                </c:pt>
                <c:pt idx="2821">
                  <c:v>34.76</c:v>
                </c:pt>
                <c:pt idx="2822">
                  <c:v>34.825000000000003</c:v>
                </c:pt>
                <c:pt idx="2823">
                  <c:v>34.825000000000003</c:v>
                </c:pt>
                <c:pt idx="2824">
                  <c:v>34.825000000000003</c:v>
                </c:pt>
                <c:pt idx="2825">
                  <c:v>34.99</c:v>
                </c:pt>
                <c:pt idx="2826">
                  <c:v>35.055</c:v>
                </c:pt>
                <c:pt idx="2827">
                  <c:v>35.088000000000001</c:v>
                </c:pt>
                <c:pt idx="2828">
                  <c:v>35.121000000000002</c:v>
                </c:pt>
                <c:pt idx="2829">
                  <c:v>35.253</c:v>
                </c:pt>
                <c:pt idx="2830">
                  <c:v>35.317999999999998</c:v>
                </c:pt>
                <c:pt idx="2831">
                  <c:v>35.350999999999999</c:v>
                </c:pt>
                <c:pt idx="2832">
                  <c:v>35.384</c:v>
                </c:pt>
                <c:pt idx="2833">
                  <c:v>35.417000000000002</c:v>
                </c:pt>
                <c:pt idx="2834">
                  <c:v>35.450000000000003</c:v>
                </c:pt>
                <c:pt idx="2835">
                  <c:v>35.482999999999997</c:v>
                </c:pt>
                <c:pt idx="2836">
                  <c:v>35.515000000000001</c:v>
                </c:pt>
                <c:pt idx="2837">
                  <c:v>35.581000000000003</c:v>
                </c:pt>
                <c:pt idx="2838">
                  <c:v>35.581000000000003</c:v>
                </c:pt>
                <c:pt idx="2839">
                  <c:v>35.581000000000003</c:v>
                </c:pt>
                <c:pt idx="2840">
                  <c:v>35.613999999999997</c:v>
                </c:pt>
                <c:pt idx="2841">
                  <c:v>35.646999999999998</c:v>
                </c:pt>
                <c:pt idx="2842">
                  <c:v>35.68</c:v>
                </c:pt>
                <c:pt idx="2843">
                  <c:v>35.713000000000001</c:v>
                </c:pt>
                <c:pt idx="2844">
                  <c:v>35.777999999999999</c:v>
                </c:pt>
                <c:pt idx="2845">
                  <c:v>35.811</c:v>
                </c:pt>
                <c:pt idx="2846">
                  <c:v>35.811</c:v>
                </c:pt>
                <c:pt idx="2847">
                  <c:v>35.811</c:v>
                </c:pt>
                <c:pt idx="2848">
                  <c:v>35.844000000000001</c:v>
                </c:pt>
                <c:pt idx="2849">
                  <c:v>35.877000000000002</c:v>
                </c:pt>
                <c:pt idx="2850">
                  <c:v>35.909999999999997</c:v>
                </c:pt>
                <c:pt idx="2851">
                  <c:v>35.909999999999997</c:v>
                </c:pt>
                <c:pt idx="2852">
                  <c:v>35.909999999999997</c:v>
                </c:pt>
                <c:pt idx="2853">
                  <c:v>35.942999999999998</c:v>
                </c:pt>
                <c:pt idx="2854">
                  <c:v>35.942999999999998</c:v>
                </c:pt>
                <c:pt idx="2855">
                  <c:v>35.942999999999998</c:v>
                </c:pt>
                <c:pt idx="2856">
                  <c:v>35.975000000000001</c:v>
                </c:pt>
                <c:pt idx="2857">
                  <c:v>36.008000000000003</c:v>
                </c:pt>
                <c:pt idx="2858">
                  <c:v>36.040999999999997</c:v>
                </c:pt>
                <c:pt idx="2859">
                  <c:v>36.073999999999998</c:v>
                </c:pt>
                <c:pt idx="2860">
                  <c:v>36.106999999999999</c:v>
                </c:pt>
                <c:pt idx="2861">
                  <c:v>36.14</c:v>
                </c:pt>
                <c:pt idx="2862">
                  <c:v>36.14</c:v>
                </c:pt>
                <c:pt idx="2863">
                  <c:v>36.14</c:v>
                </c:pt>
                <c:pt idx="2864">
                  <c:v>36.171999999999997</c:v>
                </c:pt>
                <c:pt idx="2865">
                  <c:v>36.204999999999998</c:v>
                </c:pt>
                <c:pt idx="2866">
                  <c:v>36.238</c:v>
                </c:pt>
                <c:pt idx="2867">
                  <c:v>36.271000000000001</c:v>
                </c:pt>
                <c:pt idx="2868">
                  <c:v>36.271000000000001</c:v>
                </c:pt>
                <c:pt idx="2869">
                  <c:v>36.271000000000001</c:v>
                </c:pt>
                <c:pt idx="2870">
                  <c:v>36.304000000000002</c:v>
                </c:pt>
                <c:pt idx="2871">
                  <c:v>36.337000000000003</c:v>
                </c:pt>
                <c:pt idx="2872">
                  <c:v>36.369999999999997</c:v>
                </c:pt>
                <c:pt idx="2873">
                  <c:v>36.402000000000001</c:v>
                </c:pt>
                <c:pt idx="2874">
                  <c:v>36.435000000000002</c:v>
                </c:pt>
                <c:pt idx="2875">
                  <c:v>36.468000000000004</c:v>
                </c:pt>
                <c:pt idx="2876">
                  <c:v>36.468000000000004</c:v>
                </c:pt>
                <c:pt idx="2877">
                  <c:v>36.500999999999998</c:v>
                </c:pt>
                <c:pt idx="2878">
                  <c:v>36.533999999999999</c:v>
                </c:pt>
                <c:pt idx="2879">
                  <c:v>36.567</c:v>
                </c:pt>
                <c:pt idx="2880">
                  <c:v>36.567</c:v>
                </c:pt>
                <c:pt idx="2881">
                  <c:v>36.6</c:v>
                </c:pt>
                <c:pt idx="2882">
                  <c:v>36.6</c:v>
                </c:pt>
                <c:pt idx="2883">
                  <c:v>36.6</c:v>
                </c:pt>
                <c:pt idx="2884">
                  <c:v>36.631999999999998</c:v>
                </c:pt>
                <c:pt idx="2885">
                  <c:v>36.631999999999998</c:v>
                </c:pt>
                <c:pt idx="2886">
                  <c:v>36.631999999999998</c:v>
                </c:pt>
                <c:pt idx="2887">
                  <c:v>36.698</c:v>
                </c:pt>
                <c:pt idx="2888">
                  <c:v>36.731000000000002</c:v>
                </c:pt>
                <c:pt idx="2889">
                  <c:v>36.764000000000003</c:v>
                </c:pt>
                <c:pt idx="2890">
                  <c:v>36.796999999999997</c:v>
                </c:pt>
                <c:pt idx="2891">
                  <c:v>36.83</c:v>
                </c:pt>
                <c:pt idx="2892">
                  <c:v>36.83</c:v>
                </c:pt>
                <c:pt idx="2893">
                  <c:v>36.83</c:v>
                </c:pt>
                <c:pt idx="2894">
                  <c:v>36.862000000000002</c:v>
                </c:pt>
                <c:pt idx="2895">
                  <c:v>36.895000000000003</c:v>
                </c:pt>
                <c:pt idx="2896">
                  <c:v>36.927999999999997</c:v>
                </c:pt>
                <c:pt idx="2897">
                  <c:v>36.927999999999997</c:v>
                </c:pt>
                <c:pt idx="2898">
                  <c:v>36.994</c:v>
                </c:pt>
                <c:pt idx="2899">
                  <c:v>36.994</c:v>
                </c:pt>
                <c:pt idx="2900">
                  <c:v>36.994</c:v>
                </c:pt>
                <c:pt idx="2901">
                  <c:v>37.027000000000001</c:v>
                </c:pt>
                <c:pt idx="2902">
                  <c:v>37.06</c:v>
                </c:pt>
                <c:pt idx="2903">
                  <c:v>37.06</c:v>
                </c:pt>
                <c:pt idx="2904">
                  <c:v>37.06</c:v>
                </c:pt>
                <c:pt idx="2905">
                  <c:v>37.091999999999999</c:v>
                </c:pt>
                <c:pt idx="2906">
                  <c:v>37.158000000000001</c:v>
                </c:pt>
                <c:pt idx="2907">
                  <c:v>37.191000000000003</c:v>
                </c:pt>
                <c:pt idx="2908">
                  <c:v>37.256999999999998</c:v>
                </c:pt>
                <c:pt idx="2909">
                  <c:v>37.29</c:v>
                </c:pt>
                <c:pt idx="2910">
                  <c:v>37.29</c:v>
                </c:pt>
                <c:pt idx="2911">
                  <c:v>37.354999999999997</c:v>
                </c:pt>
                <c:pt idx="2912">
                  <c:v>37.387999999999998</c:v>
                </c:pt>
                <c:pt idx="2913">
                  <c:v>37.420999999999999</c:v>
                </c:pt>
                <c:pt idx="2914">
                  <c:v>37.454000000000001</c:v>
                </c:pt>
                <c:pt idx="2915">
                  <c:v>37.454000000000001</c:v>
                </c:pt>
                <c:pt idx="2916">
                  <c:v>37.454000000000001</c:v>
                </c:pt>
                <c:pt idx="2917">
                  <c:v>37.520000000000003</c:v>
                </c:pt>
                <c:pt idx="2918">
                  <c:v>37.520000000000003</c:v>
                </c:pt>
                <c:pt idx="2919">
                  <c:v>37.552</c:v>
                </c:pt>
                <c:pt idx="2920">
                  <c:v>37.552</c:v>
                </c:pt>
                <c:pt idx="2921">
                  <c:v>37.552</c:v>
                </c:pt>
                <c:pt idx="2922">
                  <c:v>37.683999999999997</c:v>
                </c:pt>
                <c:pt idx="2923">
                  <c:v>37.683999999999997</c:v>
                </c:pt>
                <c:pt idx="2924">
                  <c:v>37.683999999999997</c:v>
                </c:pt>
                <c:pt idx="2925">
                  <c:v>37.749000000000002</c:v>
                </c:pt>
                <c:pt idx="2926">
                  <c:v>37.814999999999998</c:v>
                </c:pt>
                <c:pt idx="2927">
                  <c:v>37.847999999999999</c:v>
                </c:pt>
                <c:pt idx="2928">
                  <c:v>37.914000000000001</c:v>
                </c:pt>
                <c:pt idx="2929">
                  <c:v>37.947000000000003</c:v>
                </c:pt>
                <c:pt idx="2930">
                  <c:v>38.012</c:v>
                </c:pt>
                <c:pt idx="2931">
                  <c:v>38.012</c:v>
                </c:pt>
                <c:pt idx="2932">
                  <c:v>38.012</c:v>
                </c:pt>
                <c:pt idx="2933">
                  <c:v>38.078000000000003</c:v>
                </c:pt>
                <c:pt idx="2934">
                  <c:v>38.078000000000003</c:v>
                </c:pt>
                <c:pt idx="2935">
                  <c:v>38.110999999999997</c:v>
                </c:pt>
                <c:pt idx="2936">
                  <c:v>38.110999999999997</c:v>
                </c:pt>
                <c:pt idx="2937">
                  <c:v>38.110999999999997</c:v>
                </c:pt>
                <c:pt idx="2938">
                  <c:v>38.177</c:v>
                </c:pt>
                <c:pt idx="2939">
                  <c:v>38.209000000000003</c:v>
                </c:pt>
                <c:pt idx="2940">
                  <c:v>38.209000000000003</c:v>
                </c:pt>
                <c:pt idx="2941">
                  <c:v>38.308</c:v>
                </c:pt>
                <c:pt idx="2942">
                  <c:v>38.374000000000002</c:v>
                </c:pt>
                <c:pt idx="2943">
                  <c:v>38.374000000000002</c:v>
                </c:pt>
                <c:pt idx="2944">
                  <c:v>38.406999999999996</c:v>
                </c:pt>
                <c:pt idx="2945">
                  <c:v>38.472000000000001</c:v>
                </c:pt>
                <c:pt idx="2946">
                  <c:v>38.637</c:v>
                </c:pt>
                <c:pt idx="2947">
                  <c:v>38.668999999999997</c:v>
                </c:pt>
                <c:pt idx="2948">
                  <c:v>38.668999999999997</c:v>
                </c:pt>
                <c:pt idx="2949">
                  <c:v>38.801000000000002</c:v>
                </c:pt>
                <c:pt idx="2950">
                  <c:v>38.801000000000002</c:v>
                </c:pt>
                <c:pt idx="2951">
                  <c:v>38.801000000000002</c:v>
                </c:pt>
                <c:pt idx="2952">
                  <c:v>38.866999999999997</c:v>
                </c:pt>
                <c:pt idx="2953">
                  <c:v>38.899000000000001</c:v>
                </c:pt>
                <c:pt idx="2954">
                  <c:v>38.932000000000002</c:v>
                </c:pt>
                <c:pt idx="2955">
                  <c:v>38.932000000000002</c:v>
                </c:pt>
                <c:pt idx="2956">
                  <c:v>39.030999999999999</c:v>
                </c:pt>
                <c:pt idx="2957">
                  <c:v>39.064</c:v>
                </c:pt>
                <c:pt idx="2958">
                  <c:v>39.064</c:v>
                </c:pt>
                <c:pt idx="2959">
                  <c:v>39.128999999999998</c:v>
                </c:pt>
                <c:pt idx="2960">
                  <c:v>39.128999999999998</c:v>
                </c:pt>
                <c:pt idx="2961">
                  <c:v>39.161999999999999</c:v>
                </c:pt>
                <c:pt idx="2962">
                  <c:v>39.161999999999999</c:v>
                </c:pt>
                <c:pt idx="2963">
                  <c:v>39.261000000000003</c:v>
                </c:pt>
                <c:pt idx="2964">
                  <c:v>39.261000000000003</c:v>
                </c:pt>
                <c:pt idx="2965">
                  <c:v>39.293999999999997</c:v>
                </c:pt>
                <c:pt idx="2966">
                  <c:v>39.293999999999997</c:v>
                </c:pt>
                <c:pt idx="2967">
                  <c:v>39.293999999999997</c:v>
                </c:pt>
                <c:pt idx="2968">
                  <c:v>39.622</c:v>
                </c:pt>
                <c:pt idx="2969">
                  <c:v>39.622</c:v>
                </c:pt>
                <c:pt idx="2970">
                  <c:v>40.048999999999999</c:v>
                </c:pt>
                <c:pt idx="2971">
                  <c:v>40.048999999999999</c:v>
                </c:pt>
                <c:pt idx="2972">
                  <c:v>40.180999999999997</c:v>
                </c:pt>
                <c:pt idx="2973">
                  <c:v>40.213999999999999</c:v>
                </c:pt>
                <c:pt idx="2974">
                  <c:v>40.279000000000003</c:v>
                </c:pt>
                <c:pt idx="2975">
                  <c:v>40.279000000000003</c:v>
                </c:pt>
                <c:pt idx="2976">
                  <c:v>40.411000000000001</c:v>
                </c:pt>
                <c:pt idx="2977">
                  <c:v>40.411000000000001</c:v>
                </c:pt>
                <c:pt idx="2978">
                  <c:v>40.475999999999999</c:v>
                </c:pt>
                <c:pt idx="2979">
                  <c:v>40.475999999999999</c:v>
                </c:pt>
                <c:pt idx="2980">
                  <c:v>40.509</c:v>
                </c:pt>
                <c:pt idx="2981">
                  <c:v>40.509</c:v>
                </c:pt>
                <c:pt idx="2982">
                  <c:v>40.673999999999999</c:v>
                </c:pt>
                <c:pt idx="2983">
                  <c:v>40.673999999999999</c:v>
                </c:pt>
                <c:pt idx="2984">
                  <c:v>40.771999999999998</c:v>
                </c:pt>
                <c:pt idx="2985">
                  <c:v>40.805</c:v>
                </c:pt>
                <c:pt idx="2986">
                  <c:v>40.805</c:v>
                </c:pt>
                <c:pt idx="2987">
                  <c:v>40.902999999999999</c:v>
                </c:pt>
                <c:pt idx="2988">
                  <c:v>40.902999999999999</c:v>
                </c:pt>
                <c:pt idx="2989">
                  <c:v>41.002000000000002</c:v>
                </c:pt>
                <c:pt idx="2990">
                  <c:v>41.067999999999998</c:v>
                </c:pt>
                <c:pt idx="2991">
                  <c:v>41.067999999999998</c:v>
                </c:pt>
                <c:pt idx="2992">
                  <c:v>41.067999999999998</c:v>
                </c:pt>
                <c:pt idx="2993">
                  <c:v>41.100999999999999</c:v>
                </c:pt>
                <c:pt idx="2994">
                  <c:v>41.100999999999999</c:v>
                </c:pt>
                <c:pt idx="2995">
                  <c:v>41.133000000000003</c:v>
                </c:pt>
                <c:pt idx="2996">
                  <c:v>41.133000000000003</c:v>
                </c:pt>
                <c:pt idx="2997">
                  <c:v>41.165999999999997</c:v>
                </c:pt>
                <c:pt idx="2998">
                  <c:v>41.165999999999997</c:v>
                </c:pt>
                <c:pt idx="2999">
                  <c:v>41.265000000000001</c:v>
                </c:pt>
                <c:pt idx="3000">
                  <c:v>41.396000000000001</c:v>
                </c:pt>
                <c:pt idx="3001">
                  <c:v>41.396000000000001</c:v>
                </c:pt>
                <c:pt idx="3002">
                  <c:v>41.396000000000001</c:v>
                </c:pt>
                <c:pt idx="3003">
                  <c:v>41.527999999999999</c:v>
                </c:pt>
                <c:pt idx="3004">
                  <c:v>41.625999999999998</c:v>
                </c:pt>
                <c:pt idx="3005">
                  <c:v>41.625999999999998</c:v>
                </c:pt>
                <c:pt idx="3006">
                  <c:v>41.692</c:v>
                </c:pt>
                <c:pt idx="3007">
                  <c:v>41.692</c:v>
                </c:pt>
                <c:pt idx="3008">
                  <c:v>41.889000000000003</c:v>
                </c:pt>
                <c:pt idx="3009">
                  <c:v>41.889000000000003</c:v>
                </c:pt>
                <c:pt idx="3010">
                  <c:v>41.954999999999998</c:v>
                </c:pt>
                <c:pt idx="3011">
                  <c:v>41.954999999999998</c:v>
                </c:pt>
                <c:pt idx="3012">
                  <c:v>42.119</c:v>
                </c:pt>
                <c:pt idx="3013">
                  <c:v>42.119</c:v>
                </c:pt>
                <c:pt idx="3014">
                  <c:v>42.152000000000001</c:v>
                </c:pt>
                <c:pt idx="3015">
                  <c:v>42.152000000000001</c:v>
                </c:pt>
                <c:pt idx="3016">
                  <c:v>42.218000000000004</c:v>
                </c:pt>
                <c:pt idx="3017">
                  <c:v>42.545999999999999</c:v>
                </c:pt>
                <c:pt idx="3018">
                  <c:v>42.545999999999999</c:v>
                </c:pt>
                <c:pt idx="3019">
                  <c:v>42.579000000000001</c:v>
                </c:pt>
                <c:pt idx="3020">
                  <c:v>42.71</c:v>
                </c:pt>
                <c:pt idx="3021">
                  <c:v>42.908000000000001</c:v>
                </c:pt>
                <c:pt idx="3022">
                  <c:v>43.072000000000003</c:v>
                </c:pt>
                <c:pt idx="3023">
                  <c:v>43.17</c:v>
                </c:pt>
                <c:pt idx="3024">
                  <c:v>43.17</c:v>
                </c:pt>
                <c:pt idx="3025">
                  <c:v>43.235999999999997</c:v>
                </c:pt>
                <c:pt idx="3026">
                  <c:v>43.235999999999997</c:v>
                </c:pt>
                <c:pt idx="3027">
                  <c:v>43.662999999999997</c:v>
                </c:pt>
                <c:pt idx="3028">
                  <c:v>43.662999999999997</c:v>
                </c:pt>
                <c:pt idx="3029">
                  <c:v>43.695999999999998</c:v>
                </c:pt>
                <c:pt idx="3030">
                  <c:v>43.695999999999998</c:v>
                </c:pt>
                <c:pt idx="3031">
                  <c:v>43.828000000000003</c:v>
                </c:pt>
                <c:pt idx="3032">
                  <c:v>43.828000000000003</c:v>
                </c:pt>
                <c:pt idx="3033">
                  <c:v>43.86</c:v>
                </c:pt>
                <c:pt idx="3034">
                  <c:v>43.86</c:v>
                </c:pt>
                <c:pt idx="3035">
                  <c:v>44.024999999999999</c:v>
                </c:pt>
                <c:pt idx="3036">
                  <c:v>44.024999999999999</c:v>
                </c:pt>
                <c:pt idx="3037">
                  <c:v>44.32</c:v>
                </c:pt>
                <c:pt idx="3038">
                  <c:v>44.32</c:v>
                </c:pt>
                <c:pt idx="3039">
                  <c:v>44.451999999999998</c:v>
                </c:pt>
                <c:pt idx="3040">
                  <c:v>44.451999999999998</c:v>
                </c:pt>
                <c:pt idx="3041">
                  <c:v>44.582999999999998</c:v>
                </c:pt>
                <c:pt idx="3042">
                  <c:v>44.582999999999998</c:v>
                </c:pt>
                <c:pt idx="3043">
                  <c:v>44.616</c:v>
                </c:pt>
                <c:pt idx="3044">
                  <c:v>44.715000000000003</c:v>
                </c:pt>
                <c:pt idx="3045">
                  <c:v>44.845999999999997</c:v>
                </c:pt>
                <c:pt idx="3046">
                  <c:v>44.911999999999999</c:v>
                </c:pt>
                <c:pt idx="3047">
                  <c:v>45.01</c:v>
                </c:pt>
                <c:pt idx="3048">
                  <c:v>45.01</c:v>
                </c:pt>
                <c:pt idx="3049">
                  <c:v>45.142000000000003</c:v>
                </c:pt>
                <c:pt idx="3050">
                  <c:v>45.142000000000003</c:v>
                </c:pt>
                <c:pt idx="3051">
                  <c:v>45.207000000000001</c:v>
                </c:pt>
                <c:pt idx="3052">
                  <c:v>45.207000000000001</c:v>
                </c:pt>
                <c:pt idx="3053">
                  <c:v>45.47</c:v>
                </c:pt>
                <c:pt idx="3054">
                  <c:v>45.47</c:v>
                </c:pt>
                <c:pt idx="3055">
                  <c:v>45.7</c:v>
                </c:pt>
                <c:pt idx="3056">
                  <c:v>45.765999999999998</c:v>
                </c:pt>
                <c:pt idx="3057">
                  <c:v>45.765999999999998</c:v>
                </c:pt>
                <c:pt idx="3058">
                  <c:v>45.93</c:v>
                </c:pt>
                <c:pt idx="3059">
                  <c:v>45.963000000000001</c:v>
                </c:pt>
                <c:pt idx="3060">
                  <c:v>46.061999999999998</c:v>
                </c:pt>
                <c:pt idx="3061">
                  <c:v>46.259</c:v>
                </c:pt>
                <c:pt idx="3062">
                  <c:v>46.323999999999998</c:v>
                </c:pt>
                <c:pt idx="3063">
                  <c:v>46.323999999999998</c:v>
                </c:pt>
                <c:pt idx="3064">
                  <c:v>46.356999999999999</c:v>
                </c:pt>
                <c:pt idx="3065">
                  <c:v>46.423000000000002</c:v>
                </c:pt>
                <c:pt idx="3066">
                  <c:v>46.423000000000002</c:v>
                </c:pt>
                <c:pt idx="3067">
                  <c:v>46.587000000000003</c:v>
                </c:pt>
                <c:pt idx="3068">
                  <c:v>46.652999999999999</c:v>
                </c:pt>
                <c:pt idx="3069">
                  <c:v>46.652999999999999</c:v>
                </c:pt>
                <c:pt idx="3070">
                  <c:v>46.686</c:v>
                </c:pt>
                <c:pt idx="3071">
                  <c:v>46.85</c:v>
                </c:pt>
                <c:pt idx="3072">
                  <c:v>46.915999999999997</c:v>
                </c:pt>
                <c:pt idx="3073">
                  <c:v>46.948999999999998</c:v>
                </c:pt>
                <c:pt idx="3074">
                  <c:v>47.014000000000003</c:v>
                </c:pt>
                <c:pt idx="3075">
                  <c:v>47.014000000000003</c:v>
                </c:pt>
                <c:pt idx="3076">
                  <c:v>47.014000000000003</c:v>
                </c:pt>
                <c:pt idx="3077">
                  <c:v>47.046999999999997</c:v>
                </c:pt>
                <c:pt idx="3078">
                  <c:v>47.113</c:v>
                </c:pt>
                <c:pt idx="3079">
                  <c:v>47.146000000000001</c:v>
                </c:pt>
                <c:pt idx="3080">
                  <c:v>47.146000000000001</c:v>
                </c:pt>
                <c:pt idx="3081">
                  <c:v>47.146000000000001</c:v>
                </c:pt>
                <c:pt idx="3082">
                  <c:v>47.277000000000001</c:v>
                </c:pt>
                <c:pt idx="3083">
                  <c:v>47.31</c:v>
                </c:pt>
                <c:pt idx="3084">
                  <c:v>47.343000000000004</c:v>
                </c:pt>
                <c:pt idx="3085">
                  <c:v>47.375999999999998</c:v>
                </c:pt>
                <c:pt idx="3086">
                  <c:v>47.441000000000003</c:v>
                </c:pt>
                <c:pt idx="3087">
                  <c:v>47.473999999999997</c:v>
                </c:pt>
                <c:pt idx="3088">
                  <c:v>47.506999999999998</c:v>
                </c:pt>
                <c:pt idx="3089">
                  <c:v>47.54</c:v>
                </c:pt>
                <c:pt idx="3090">
                  <c:v>47.54</c:v>
                </c:pt>
                <c:pt idx="3091">
                  <c:v>47.54</c:v>
                </c:pt>
                <c:pt idx="3092">
                  <c:v>47.573</c:v>
                </c:pt>
                <c:pt idx="3093">
                  <c:v>47.606000000000002</c:v>
                </c:pt>
                <c:pt idx="3094">
                  <c:v>47.639000000000003</c:v>
                </c:pt>
                <c:pt idx="3095">
                  <c:v>47.639000000000003</c:v>
                </c:pt>
                <c:pt idx="3096">
                  <c:v>47.639000000000003</c:v>
                </c:pt>
                <c:pt idx="3097">
                  <c:v>47.737000000000002</c:v>
                </c:pt>
                <c:pt idx="3098">
                  <c:v>47.77</c:v>
                </c:pt>
                <c:pt idx="3099">
                  <c:v>47.835999999999999</c:v>
                </c:pt>
                <c:pt idx="3100">
                  <c:v>47.869</c:v>
                </c:pt>
                <c:pt idx="3101">
                  <c:v>47.901000000000003</c:v>
                </c:pt>
                <c:pt idx="3102">
                  <c:v>47.933999999999997</c:v>
                </c:pt>
                <c:pt idx="3103">
                  <c:v>47.966999999999999</c:v>
                </c:pt>
                <c:pt idx="3104">
                  <c:v>48</c:v>
                </c:pt>
                <c:pt idx="3105">
                  <c:v>48</c:v>
                </c:pt>
                <c:pt idx="3106">
                  <c:v>48</c:v>
                </c:pt>
                <c:pt idx="3107">
                  <c:v>48.033000000000001</c:v>
                </c:pt>
                <c:pt idx="3108">
                  <c:v>48.066000000000003</c:v>
                </c:pt>
                <c:pt idx="3109">
                  <c:v>48.131</c:v>
                </c:pt>
                <c:pt idx="3110">
                  <c:v>48.197000000000003</c:v>
                </c:pt>
                <c:pt idx="3111">
                  <c:v>48.23</c:v>
                </c:pt>
                <c:pt idx="3112">
                  <c:v>48.295999999999999</c:v>
                </c:pt>
                <c:pt idx="3113">
                  <c:v>48.329000000000001</c:v>
                </c:pt>
                <c:pt idx="3114">
                  <c:v>48.360999999999997</c:v>
                </c:pt>
                <c:pt idx="3115">
                  <c:v>48.360999999999997</c:v>
                </c:pt>
                <c:pt idx="3116">
                  <c:v>48.360999999999997</c:v>
                </c:pt>
                <c:pt idx="3117">
                  <c:v>48.393999999999998</c:v>
                </c:pt>
                <c:pt idx="3118">
                  <c:v>48.393999999999998</c:v>
                </c:pt>
                <c:pt idx="3119">
                  <c:v>48.393999999999998</c:v>
                </c:pt>
                <c:pt idx="3120">
                  <c:v>48.46</c:v>
                </c:pt>
                <c:pt idx="3121">
                  <c:v>48.493000000000002</c:v>
                </c:pt>
                <c:pt idx="3122">
                  <c:v>48.526000000000003</c:v>
                </c:pt>
                <c:pt idx="3123">
                  <c:v>48.558999999999997</c:v>
                </c:pt>
                <c:pt idx="3124">
                  <c:v>48.591000000000001</c:v>
                </c:pt>
                <c:pt idx="3125">
                  <c:v>48.656999999999996</c:v>
                </c:pt>
                <c:pt idx="3126">
                  <c:v>48.69</c:v>
                </c:pt>
                <c:pt idx="3127">
                  <c:v>48.722999999999999</c:v>
                </c:pt>
                <c:pt idx="3128">
                  <c:v>48.756</c:v>
                </c:pt>
                <c:pt idx="3129">
                  <c:v>48.789000000000001</c:v>
                </c:pt>
                <c:pt idx="3130">
                  <c:v>48.820999999999998</c:v>
                </c:pt>
                <c:pt idx="3131">
                  <c:v>48.820999999999998</c:v>
                </c:pt>
                <c:pt idx="3132">
                  <c:v>48.820999999999998</c:v>
                </c:pt>
                <c:pt idx="3133">
                  <c:v>48.92</c:v>
                </c:pt>
                <c:pt idx="3134">
                  <c:v>48.953000000000003</c:v>
                </c:pt>
                <c:pt idx="3135">
                  <c:v>49.018000000000001</c:v>
                </c:pt>
                <c:pt idx="3136">
                  <c:v>49.051000000000002</c:v>
                </c:pt>
                <c:pt idx="3137">
                  <c:v>49.051000000000002</c:v>
                </c:pt>
                <c:pt idx="3138">
                  <c:v>49.084000000000003</c:v>
                </c:pt>
                <c:pt idx="3139">
                  <c:v>49.116999999999997</c:v>
                </c:pt>
                <c:pt idx="3140">
                  <c:v>49.183</c:v>
                </c:pt>
                <c:pt idx="3141">
                  <c:v>49.216000000000001</c:v>
                </c:pt>
                <c:pt idx="3142">
                  <c:v>49.247999999999998</c:v>
                </c:pt>
                <c:pt idx="3143">
                  <c:v>49.247999999999998</c:v>
                </c:pt>
                <c:pt idx="3144">
                  <c:v>49.280999999999999</c:v>
                </c:pt>
                <c:pt idx="3145">
                  <c:v>49.412999999999997</c:v>
                </c:pt>
                <c:pt idx="3146">
                  <c:v>49.445999999999998</c:v>
                </c:pt>
                <c:pt idx="3147">
                  <c:v>49.478000000000002</c:v>
                </c:pt>
                <c:pt idx="3148">
                  <c:v>49.543999999999997</c:v>
                </c:pt>
                <c:pt idx="3149">
                  <c:v>49.543999999999997</c:v>
                </c:pt>
                <c:pt idx="3150">
                  <c:v>49.707999999999998</c:v>
                </c:pt>
                <c:pt idx="3151">
                  <c:v>49.872999999999998</c:v>
                </c:pt>
                <c:pt idx="3152">
                  <c:v>49.872999999999998</c:v>
                </c:pt>
                <c:pt idx="3153">
                  <c:v>49.905999999999999</c:v>
                </c:pt>
                <c:pt idx="3154">
                  <c:v>49.938000000000002</c:v>
                </c:pt>
                <c:pt idx="3155">
                  <c:v>50.036999999999999</c:v>
                </c:pt>
                <c:pt idx="3156">
                  <c:v>50.07</c:v>
                </c:pt>
                <c:pt idx="3157">
                  <c:v>50.07</c:v>
                </c:pt>
                <c:pt idx="3158">
                  <c:v>50.07</c:v>
                </c:pt>
                <c:pt idx="3159">
                  <c:v>50.103000000000002</c:v>
                </c:pt>
                <c:pt idx="3160">
                  <c:v>50.267000000000003</c:v>
                </c:pt>
                <c:pt idx="3161">
                  <c:v>50.267000000000003</c:v>
                </c:pt>
                <c:pt idx="3162">
                  <c:v>50.430999999999997</c:v>
                </c:pt>
                <c:pt idx="3163">
                  <c:v>50.463999999999999</c:v>
                </c:pt>
                <c:pt idx="3164">
                  <c:v>50.497</c:v>
                </c:pt>
                <c:pt idx="3165">
                  <c:v>50.628</c:v>
                </c:pt>
                <c:pt idx="3166">
                  <c:v>50.628</c:v>
                </c:pt>
                <c:pt idx="3167">
                  <c:v>50.76</c:v>
                </c:pt>
                <c:pt idx="3168">
                  <c:v>50.890999999999998</c:v>
                </c:pt>
                <c:pt idx="3169">
                  <c:v>51.023000000000003</c:v>
                </c:pt>
                <c:pt idx="3170">
                  <c:v>51.253</c:v>
                </c:pt>
                <c:pt idx="3171">
                  <c:v>51.253</c:v>
                </c:pt>
                <c:pt idx="3172">
                  <c:v>51.317999999999998</c:v>
                </c:pt>
                <c:pt idx="3173">
                  <c:v>51.384</c:v>
                </c:pt>
                <c:pt idx="3174">
                  <c:v>51.482999999999997</c:v>
                </c:pt>
                <c:pt idx="3175">
                  <c:v>51.515000000000001</c:v>
                </c:pt>
                <c:pt idx="3176">
                  <c:v>51.515000000000001</c:v>
                </c:pt>
                <c:pt idx="3177">
                  <c:v>51.613999999999997</c:v>
                </c:pt>
                <c:pt idx="3178">
                  <c:v>51.613999999999997</c:v>
                </c:pt>
                <c:pt idx="3179">
                  <c:v>51.91</c:v>
                </c:pt>
                <c:pt idx="3180">
                  <c:v>51.91</c:v>
                </c:pt>
                <c:pt idx="3181">
                  <c:v>52.040999999999997</c:v>
                </c:pt>
                <c:pt idx="3182">
                  <c:v>52.271000000000001</c:v>
                </c:pt>
                <c:pt idx="3183">
                  <c:v>52.271000000000001</c:v>
                </c:pt>
                <c:pt idx="3184">
                  <c:v>52.500999999999998</c:v>
                </c:pt>
                <c:pt idx="3185">
                  <c:v>52.6</c:v>
                </c:pt>
                <c:pt idx="3186">
                  <c:v>53.125</c:v>
                </c:pt>
                <c:pt idx="3187">
                  <c:v>53.158000000000001</c:v>
                </c:pt>
                <c:pt idx="3188">
                  <c:v>53.223999999999997</c:v>
                </c:pt>
                <c:pt idx="3189">
                  <c:v>53.29</c:v>
                </c:pt>
                <c:pt idx="3190">
                  <c:v>53.322000000000003</c:v>
                </c:pt>
                <c:pt idx="3191">
                  <c:v>53.322000000000003</c:v>
                </c:pt>
                <c:pt idx="3192">
                  <c:v>53.387999999999998</c:v>
                </c:pt>
                <c:pt idx="3193">
                  <c:v>53.387999999999998</c:v>
                </c:pt>
                <c:pt idx="3194">
                  <c:v>53.454000000000001</c:v>
                </c:pt>
                <c:pt idx="3195">
                  <c:v>53.454000000000001</c:v>
                </c:pt>
                <c:pt idx="3196">
                  <c:v>53.552</c:v>
                </c:pt>
                <c:pt idx="3197">
                  <c:v>53.552</c:v>
                </c:pt>
                <c:pt idx="3198">
                  <c:v>54.932000000000002</c:v>
                </c:pt>
                <c:pt idx="3199">
                  <c:v>54.932000000000002</c:v>
                </c:pt>
                <c:pt idx="3200">
                  <c:v>55.424999999999997</c:v>
                </c:pt>
                <c:pt idx="3201">
                  <c:v>55.588999999999999</c:v>
                </c:pt>
                <c:pt idx="3202">
                  <c:v>55.588999999999999</c:v>
                </c:pt>
                <c:pt idx="3203">
                  <c:v>55.655000000000001</c:v>
                </c:pt>
                <c:pt idx="3204">
                  <c:v>55.688000000000002</c:v>
                </c:pt>
                <c:pt idx="3205">
                  <c:v>55.851999999999997</c:v>
                </c:pt>
                <c:pt idx="3206">
                  <c:v>55.851999999999997</c:v>
                </c:pt>
                <c:pt idx="3207">
                  <c:v>56.082000000000001</c:v>
                </c:pt>
                <c:pt idx="3208">
                  <c:v>56.246000000000002</c:v>
                </c:pt>
                <c:pt idx="3209">
                  <c:v>56.246000000000002</c:v>
                </c:pt>
                <c:pt idx="3210">
                  <c:v>56.575000000000003</c:v>
                </c:pt>
                <c:pt idx="3211">
                  <c:v>56.575000000000003</c:v>
                </c:pt>
                <c:pt idx="3212">
                  <c:v>57.231999999999999</c:v>
                </c:pt>
                <c:pt idx="3213">
                  <c:v>57.231999999999999</c:v>
                </c:pt>
                <c:pt idx="3214">
                  <c:v>57.298000000000002</c:v>
                </c:pt>
                <c:pt idx="3215">
                  <c:v>57.429000000000002</c:v>
                </c:pt>
                <c:pt idx="3216">
                  <c:v>57.429000000000002</c:v>
                </c:pt>
                <c:pt idx="3217">
                  <c:v>57.494999999999997</c:v>
                </c:pt>
                <c:pt idx="3218">
                  <c:v>57.561</c:v>
                </c:pt>
                <c:pt idx="3219">
                  <c:v>57.561</c:v>
                </c:pt>
                <c:pt idx="3220">
                  <c:v>57.790999999999997</c:v>
                </c:pt>
                <c:pt idx="3221">
                  <c:v>57.790999999999997</c:v>
                </c:pt>
                <c:pt idx="3222">
                  <c:v>58.185000000000002</c:v>
                </c:pt>
                <c:pt idx="3223">
                  <c:v>58.185000000000002</c:v>
                </c:pt>
                <c:pt idx="3224">
                  <c:v>58.414999999999999</c:v>
                </c:pt>
                <c:pt idx="3225">
                  <c:v>58.414999999999999</c:v>
                </c:pt>
                <c:pt idx="3226">
                  <c:v>58.448</c:v>
                </c:pt>
                <c:pt idx="3227">
                  <c:v>58.48</c:v>
                </c:pt>
                <c:pt idx="3228">
                  <c:v>58.512999999999998</c:v>
                </c:pt>
                <c:pt idx="3229">
                  <c:v>58.612000000000002</c:v>
                </c:pt>
                <c:pt idx="3230">
                  <c:v>58.71</c:v>
                </c:pt>
                <c:pt idx="3231">
                  <c:v>58.71</c:v>
                </c:pt>
                <c:pt idx="3232">
                  <c:v>58.71</c:v>
                </c:pt>
                <c:pt idx="3233">
                  <c:v>58.743000000000002</c:v>
                </c:pt>
                <c:pt idx="3234">
                  <c:v>58.776000000000003</c:v>
                </c:pt>
                <c:pt idx="3235">
                  <c:v>58.808999999999997</c:v>
                </c:pt>
                <c:pt idx="3236">
                  <c:v>58.841999999999999</c:v>
                </c:pt>
                <c:pt idx="3237">
                  <c:v>58.94</c:v>
                </c:pt>
                <c:pt idx="3238">
                  <c:v>59.039000000000001</c:v>
                </c:pt>
                <c:pt idx="3239">
                  <c:v>59.072000000000003</c:v>
                </c:pt>
                <c:pt idx="3240">
                  <c:v>59.17</c:v>
                </c:pt>
                <c:pt idx="3241">
                  <c:v>59.17</c:v>
                </c:pt>
                <c:pt idx="3242">
                  <c:v>59.235999999999997</c:v>
                </c:pt>
                <c:pt idx="3243">
                  <c:v>59.268999999999998</c:v>
                </c:pt>
                <c:pt idx="3244">
                  <c:v>59.268999999999998</c:v>
                </c:pt>
                <c:pt idx="3245">
                  <c:v>59.335000000000001</c:v>
                </c:pt>
                <c:pt idx="3246">
                  <c:v>59.368000000000002</c:v>
                </c:pt>
                <c:pt idx="3247">
                  <c:v>59.531999999999996</c:v>
                </c:pt>
                <c:pt idx="3248">
                  <c:v>59.564999999999998</c:v>
                </c:pt>
                <c:pt idx="3249">
                  <c:v>59.597999999999999</c:v>
                </c:pt>
                <c:pt idx="3250">
                  <c:v>59.728999999999999</c:v>
                </c:pt>
                <c:pt idx="3251">
                  <c:v>59.795000000000002</c:v>
                </c:pt>
                <c:pt idx="3252">
                  <c:v>59.828000000000003</c:v>
                </c:pt>
                <c:pt idx="3253">
                  <c:v>59.86</c:v>
                </c:pt>
                <c:pt idx="3254">
                  <c:v>59.86</c:v>
                </c:pt>
                <c:pt idx="3255">
                  <c:v>59.86</c:v>
                </c:pt>
                <c:pt idx="3256">
                  <c:v>59.926000000000002</c:v>
                </c:pt>
                <c:pt idx="3257">
                  <c:v>59.959000000000003</c:v>
                </c:pt>
                <c:pt idx="3258">
                  <c:v>59.959000000000003</c:v>
                </c:pt>
                <c:pt idx="3259">
                  <c:v>59.991999999999997</c:v>
                </c:pt>
                <c:pt idx="3260">
                  <c:v>60.024999999999999</c:v>
                </c:pt>
                <c:pt idx="3261">
                  <c:v>60.057000000000002</c:v>
                </c:pt>
                <c:pt idx="3262">
                  <c:v>60.09</c:v>
                </c:pt>
                <c:pt idx="3263">
                  <c:v>60.122999999999998</c:v>
                </c:pt>
                <c:pt idx="3264">
                  <c:v>60.155999999999999</c:v>
                </c:pt>
                <c:pt idx="3265">
                  <c:v>60.189</c:v>
                </c:pt>
                <c:pt idx="3266">
                  <c:v>60.255000000000003</c:v>
                </c:pt>
                <c:pt idx="3267">
                  <c:v>60.32</c:v>
                </c:pt>
                <c:pt idx="3268">
                  <c:v>60.386000000000003</c:v>
                </c:pt>
                <c:pt idx="3269">
                  <c:v>60.418999999999997</c:v>
                </c:pt>
                <c:pt idx="3270">
                  <c:v>60.451999999999998</c:v>
                </c:pt>
                <c:pt idx="3271">
                  <c:v>60.484999999999999</c:v>
                </c:pt>
                <c:pt idx="3272">
                  <c:v>60.517000000000003</c:v>
                </c:pt>
                <c:pt idx="3273">
                  <c:v>60.55</c:v>
                </c:pt>
                <c:pt idx="3274">
                  <c:v>60.582999999999998</c:v>
                </c:pt>
                <c:pt idx="3275">
                  <c:v>60.649000000000001</c:v>
                </c:pt>
                <c:pt idx="3276">
                  <c:v>60.682000000000002</c:v>
                </c:pt>
                <c:pt idx="3277">
                  <c:v>60.682000000000002</c:v>
                </c:pt>
                <c:pt idx="3278">
                  <c:v>60.682000000000002</c:v>
                </c:pt>
                <c:pt idx="3279">
                  <c:v>60.715000000000003</c:v>
                </c:pt>
                <c:pt idx="3280">
                  <c:v>60.715000000000003</c:v>
                </c:pt>
                <c:pt idx="3281">
                  <c:v>60.715000000000003</c:v>
                </c:pt>
                <c:pt idx="3282">
                  <c:v>60.911999999999999</c:v>
                </c:pt>
                <c:pt idx="3283">
                  <c:v>60.945</c:v>
                </c:pt>
                <c:pt idx="3284">
                  <c:v>60.976999999999997</c:v>
                </c:pt>
                <c:pt idx="3285">
                  <c:v>61.01</c:v>
                </c:pt>
                <c:pt idx="3286">
                  <c:v>61.076000000000001</c:v>
                </c:pt>
                <c:pt idx="3287">
                  <c:v>61.109000000000002</c:v>
                </c:pt>
                <c:pt idx="3288">
                  <c:v>61.142000000000003</c:v>
                </c:pt>
                <c:pt idx="3289">
                  <c:v>61.174999999999997</c:v>
                </c:pt>
                <c:pt idx="3290">
                  <c:v>61.207000000000001</c:v>
                </c:pt>
                <c:pt idx="3291">
                  <c:v>61.24</c:v>
                </c:pt>
                <c:pt idx="3292">
                  <c:v>61.273000000000003</c:v>
                </c:pt>
                <c:pt idx="3293">
                  <c:v>61.273000000000003</c:v>
                </c:pt>
                <c:pt idx="3294">
                  <c:v>61.305999999999997</c:v>
                </c:pt>
                <c:pt idx="3295">
                  <c:v>61.667000000000002</c:v>
                </c:pt>
                <c:pt idx="3296">
                  <c:v>61.832000000000001</c:v>
                </c:pt>
                <c:pt idx="3297">
                  <c:v>61.832000000000001</c:v>
                </c:pt>
                <c:pt idx="3298">
                  <c:v>61.963000000000001</c:v>
                </c:pt>
                <c:pt idx="3299">
                  <c:v>61.963000000000001</c:v>
                </c:pt>
                <c:pt idx="3300">
                  <c:v>62.029000000000003</c:v>
                </c:pt>
                <c:pt idx="3301">
                  <c:v>62.061999999999998</c:v>
                </c:pt>
                <c:pt idx="3302">
                  <c:v>62.16</c:v>
                </c:pt>
                <c:pt idx="3303">
                  <c:v>62.292000000000002</c:v>
                </c:pt>
                <c:pt idx="3304">
                  <c:v>62.39</c:v>
                </c:pt>
                <c:pt idx="3305">
                  <c:v>62.488999999999997</c:v>
                </c:pt>
                <c:pt idx="3306">
                  <c:v>62.652999999999999</c:v>
                </c:pt>
                <c:pt idx="3307">
                  <c:v>62.883000000000003</c:v>
                </c:pt>
                <c:pt idx="3308">
                  <c:v>62.981999999999999</c:v>
                </c:pt>
                <c:pt idx="3309">
                  <c:v>63.210999999999999</c:v>
                </c:pt>
                <c:pt idx="3310">
                  <c:v>63.408999999999999</c:v>
                </c:pt>
                <c:pt idx="3311">
                  <c:v>63.54</c:v>
                </c:pt>
                <c:pt idx="3312">
                  <c:v>63.77</c:v>
                </c:pt>
                <c:pt idx="3313">
                  <c:v>63.966999999999999</c:v>
                </c:pt>
                <c:pt idx="3314">
                  <c:v>64.197000000000003</c:v>
                </c:pt>
                <c:pt idx="3315">
                  <c:v>64.427000000000007</c:v>
                </c:pt>
                <c:pt idx="3316">
                  <c:v>64.427000000000007</c:v>
                </c:pt>
                <c:pt idx="3317">
                  <c:v>65.38</c:v>
                </c:pt>
                <c:pt idx="3318">
                  <c:v>65.38</c:v>
                </c:pt>
                <c:pt idx="3319">
                  <c:v>65.938000000000002</c:v>
                </c:pt>
                <c:pt idx="3320">
                  <c:v>65.938000000000002</c:v>
                </c:pt>
                <c:pt idx="3321">
                  <c:v>65.938000000000002</c:v>
                </c:pt>
                <c:pt idx="3322">
                  <c:v>65.971000000000004</c:v>
                </c:pt>
                <c:pt idx="3323">
                  <c:v>66.3</c:v>
                </c:pt>
                <c:pt idx="3324">
                  <c:v>66.727000000000004</c:v>
                </c:pt>
                <c:pt idx="3325">
                  <c:v>67.153999999999996</c:v>
                </c:pt>
                <c:pt idx="3326">
                  <c:v>67.614000000000004</c:v>
                </c:pt>
                <c:pt idx="3327">
                  <c:v>67.91</c:v>
                </c:pt>
                <c:pt idx="3328">
                  <c:v>68.007999999999996</c:v>
                </c:pt>
                <c:pt idx="3329">
                  <c:v>68.14</c:v>
                </c:pt>
                <c:pt idx="3330">
                  <c:v>68.171999999999997</c:v>
                </c:pt>
                <c:pt idx="3331">
                  <c:v>68.204999999999998</c:v>
                </c:pt>
                <c:pt idx="3332">
                  <c:v>68.204999999999998</c:v>
                </c:pt>
                <c:pt idx="3333">
                  <c:v>68.238</c:v>
                </c:pt>
                <c:pt idx="3334">
                  <c:v>68.501000000000005</c:v>
                </c:pt>
                <c:pt idx="3335">
                  <c:v>68.501000000000005</c:v>
                </c:pt>
                <c:pt idx="3336">
                  <c:v>68.697999999999993</c:v>
                </c:pt>
                <c:pt idx="3337">
                  <c:v>68.796999999999997</c:v>
                </c:pt>
                <c:pt idx="3338">
                  <c:v>68.927999999999997</c:v>
                </c:pt>
                <c:pt idx="3339">
                  <c:v>68.927999999999997</c:v>
                </c:pt>
                <c:pt idx="3340">
                  <c:v>68.960999999999999</c:v>
                </c:pt>
                <c:pt idx="3341">
                  <c:v>68.994</c:v>
                </c:pt>
                <c:pt idx="3342">
                  <c:v>69.224000000000004</c:v>
                </c:pt>
                <c:pt idx="3343">
                  <c:v>69.224000000000004</c:v>
                </c:pt>
                <c:pt idx="3344">
                  <c:v>69.421000000000006</c:v>
                </c:pt>
                <c:pt idx="3345">
                  <c:v>69.486999999999995</c:v>
                </c:pt>
                <c:pt idx="3346">
                  <c:v>69.881</c:v>
                </c:pt>
                <c:pt idx="3347">
                  <c:v>69.914000000000001</c:v>
                </c:pt>
                <c:pt idx="3348">
                  <c:v>69.914000000000001</c:v>
                </c:pt>
                <c:pt idx="3349">
                  <c:v>69.914000000000001</c:v>
                </c:pt>
                <c:pt idx="3350">
                  <c:v>70.275000000000006</c:v>
                </c:pt>
                <c:pt idx="3351">
                  <c:v>70.406999999999996</c:v>
                </c:pt>
                <c:pt idx="3352">
                  <c:v>70.471999999999994</c:v>
                </c:pt>
                <c:pt idx="3353">
                  <c:v>70.504999999999995</c:v>
                </c:pt>
                <c:pt idx="3354">
                  <c:v>70.570999999999998</c:v>
                </c:pt>
                <c:pt idx="3355">
                  <c:v>70.637</c:v>
                </c:pt>
                <c:pt idx="3356">
                  <c:v>70.668999999999997</c:v>
                </c:pt>
                <c:pt idx="3357">
                  <c:v>70.701999999999998</c:v>
                </c:pt>
                <c:pt idx="3358">
                  <c:v>70.834000000000003</c:v>
                </c:pt>
                <c:pt idx="3359">
                  <c:v>70.932000000000002</c:v>
                </c:pt>
                <c:pt idx="3360">
                  <c:v>71.063999999999993</c:v>
                </c:pt>
                <c:pt idx="3361">
                  <c:v>71.096999999999994</c:v>
                </c:pt>
                <c:pt idx="3362">
                  <c:v>71.227999999999994</c:v>
                </c:pt>
                <c:pt idx="3363">
                  <c:v>71.260999999999996</c:v>
                </c:pt>
                <c:pt idx="3364">
                  <c:v>71.293999999999997</c:v>
                </c:pt>
                <c:pt idx="3365">
                  <c:v>71.391999999999996</c:v>
                </c:pt>
                <c:pt idx="3366">
                  <c:v>71.457999999999998</c:v>
                </c:pt>
                <c:pt idx="3367">
                  <c:v>71.524000000000001</c:v>
                </c:pt>
                <c:pt idx="3368">
                  <c:v>71.555999999999997</c:v>
                </c:pt>
                <c:pt idx="3369">
                  <c:v>71.721000000000004</c:v>
                </c:pt>
                <c:pt idx="3370">
                  <c:v>71.754000000000005</c:v>
                </c:pt>
                <c:pt idx="3371">
                  <c:v>71.819000000000003</c:v>
                </c:pt>
                <c:pt idx="3372">
                  <c:v>71.918000000000006</c:v>
                </c:pt>
                <c:pt idx="3373">
                  <c:v>71.950999999999993</c:v>
                </c:pt>
                <c:pt idx="3374">
                  <c:v>71.983999999999995</c:v>
                </c:pt>
                <c:pt idx="3375">
                  <c:v>72.016000000000005</c:v>
                </c:pt>
                <c:pt idx="3376">
                  <c:v>72.049000000000007</c:v>
                </c:pt>
                <c:pt idx="3377">
                  <c:v>72.081999999999994</c:v>
                </c:pt>
                <c:pt idx="3378">
                  <c:v>72.114999999999995</c:v>
                </c:pt>
                <c:pt idx="3379">
                  <c:v>72.147999999999996</c:v>
                </c:pt>
                <c:pt idx="3380">
                  <c:v>72.180999999999997</c:v>
                </c:pt>
                <c:pt idx="3381">
                  <c:v>72.213999999999999</c:v>
                </c:pt>
                <c:pt idx="3382">
                  <c:v>72.245999999999995</c:v>
                </c:pt>
                <c:pt idx="3383">
                  <c:v>72.278999999999996</c:v>
                </c:pt>
                <c:pt idx="3384">
                  <c:v>72.311999999999998</c:v>
                </c:pt>
                <c:pt idx="3385">
                  <c:v>72.378</c:v>
                </c:pt>
                <c:pt idx="3386">
                  <c:v>72.411000000000001</c:v>
                </c:pt>
                <c:pt idx="3387">
                  <c:v>72.444000000000003</c:v>
                </c:pt>
                <c:pt idx="3388">
                  <c:v>72.444000000000003</c:v>
                </c:pt>
                <c:pt idx="3389">
                  <c:v>72.444000000000003</c:v>
                </c:pt>
                <c:pt idx="3390">
                  <c:v>72.475999999999999</c:v>
                </c:pt>
                <c:pt idx="3391">
                  <c:v>72.509</c:v>
                </c:pt>
                <c:pt idx="3392">
                  <c:v>72.575000000000003</c:v>
                </c:pt>
                <c:pt idx="3393">
                  <c:v>72.608000000000004</c:v>
                </c:pt>
                <c:pt idx="3394">
                  <c:v>72.641000000000005</c:v>
                </c:pt>
                <c:pt idx="3395">
                  <c:v>72.674000000000007</c:v>
                </c:pt>
                <c:pt idx="3396">
                  <c:v>72.706000000000003</c:v>
                </c:pt>
                <c:pt idx="3397">
                  <c:v>72.739000000000004</c:v>
                </c:pt>
                <c:pt idx="3398">
                  <c:v>72.837999999999994</c:v>
                </c:pt>
                <c:pt idx="3399">
                  <c:v>72.870999999999995</c:v>
                </c:pt>
                <c:pt idx="3400">
                  <c:v>72.936000000000007</c:v>
                </c:pt>
                <c:pt idx="3401">
                  <c:v>72.968999999999994</c:v>
                </c:pt>
                <c:pt idx="3402">
                  <c:v>73.067999999999998</c:v>
                </c:pt>
                <c:pt idx="3403">
                  <c:v>73.165999999999997</c:v>
                </c:pt>
                <c:pt idx="3404">
                  <c:v>73.231999999999999</c:v>
                </c:pt>
                <c:pt idx="3405">
                  <c:v>73.265000000000001</c:v>
                </c:pt>
                <c:pt idx="3406">
                  <c:v>73.298000000000002</c:v>
                </c:pt>
                <c:pt idx="3407">
                  <c:v>73.363</c:v>
                </c:pt>
                <c:pt idx="3408">
                  <c:v>73.528000000000006</c:v>
                </c:pt>
                <c:pt idx="3409">
                  <c:v>73.561000000000007</c:v>
                </c:pt>
                <c:pt idx="3410">
                  <c:v>73.593000000000004</c:v>
                </c:pt>
                <c:pt idx="3411">
                  <c:v>73.626000000000005</c:v>
                </c:pt>
                <c:pt idx="3412">
                  <c:v>73.659000000000006</c:v>
                </c:pt>
                <c:pt idx="3413">
                  <c:v>73.790999999999997</c:v>
                </c:pt>
                <c:pt idx="3414">
                  <c:v>73.921999999999997</c:v>
                </c:pt>
                <c:pt idx="3415">
                  <c:v>73.988</c:v>
                </c:pt>
                <c:pt idx="3416">
                  <c:v>74.283000000000001</c:v>
                </c:pt>
                <c:pt idx="3417">
                  <c:v>74.316000000000003</c:v>
                </c:pt>
                <c:pt idx="3418">
                  <c:v>74.382000000000005</c:v>
                </c:pt>
                <c:pt idx="3419">
                  <c:v>74.447999999999993</c:v>
                </c:pt>
                <c:pt idx="3420">
                  <c:v>74.513000000000005</c:v>
                </c:pt>
                <c:pt idx="3421">
                  <c:v>74.611999999999995</c:v>
                </c:pt>
                <c:pt idx="3422">
                  <c:v>74.709999999999994</c:v>
                </c:pt>
                <c:pt idx="3423">
                  <c:v>74.709999999999994</c:v>
                </c:pt>
                <c:pt idx="3424">
                  <c:v>74.742999999999995</c:v>
                </c:pt>
                <c:pt idx="3425">
                  <c:v>74.742999999999995</c:v>
                </c:pt>
                <c:pt idx="3426">
                  <c:v>75.006</c:v>
                </c:pt>
                <c:pt idx="3427">
                  <c:v>75.662999999999997</c:v>
                </c:pt>
                <c:pt idx="3428">
                  <c:v>76.156000000000006</c:v>
                </c:pt>
                <c:pt idx="3429">
                  <c:v>76.221999999999994</c:v>
                </c:pt>
                <c:pt idx="3430">
                  <c:v>76.813000000000002</c:v>
                </c:pt>
                <c:pt idx="3431">
                  <c:v>77.043000000000006</c:v>
                </c:pt>
                <c:pt idx="3432">
                  <c:v>77.766000000000005</c:v>
                </c:pt>
                <c:pt idx="3433">
                  <c:v>77.995999999999995</c:v>
                </c:pt>
                <c:pt idx="3434">
                  <c:v>77.995999999999995</c:v>
                </c:pt>
                <c:pt idx="3435">
                  <c:v>78.39</c:v>
                </c:pt>
                <c:pt idx="3436">
                  <c:v>78.456000000000003</c:v>
                </c:pt>
                <c:pt idx="3437">
                  <c:v>81.018000000000001</c:v>
                </c:pt>
                <c:pt idx="3438">
                  <c:v>81.018000000000001</c:v>
                </c:pt>
                <c:pt idx="3439">
                  <c:v>81.117000000000004</c:v>
                </c:pt>
                <c:pt idx="3440">
                  <c:v>82.332999999999998</c:v>
                </c:pt>
                <c:pt idx="3441">
                  <c:v>83.022999999999996</c:v>
                </c:pt>
                <c:pt idx="3442">
                  <c:v>83.515000000000001</c:v>
                </c:pt>
                <c:pt idx="3443">
                  <c:v>83.515000000000001</c:v>
                </c:pt>
                <c:pt idx="3444">
                  <c:v>83.68</c:v>
                </c:pt>
                <c:pt idx="3445">
                  <c:v>83.68</c:v>
                </c:pt>
                <c:pt idx="3446">
                  <c:v>84.171999999999997</c:v>
                </c:pt>
                <c:pt idx="3447">
                  <c:v>84.171999999999997</c:v>
                </c:pt>
                <c:pt idx="3448">
                  <c:v>84.271000000000001</c:v>
                </c:pt>
                <c:pt idx="3449">
                  <c:v>85.06</c:v>
                </c:pt>
                <c:pt idx="3450">
                  <c:v>85.06</c:v>
                </c:pt>
                <c:pt idx="3451">
                  <c:v>85.650999999999996</c:v>
                </c:pt>
                <c:pt idx="3452">
                  <c:v>85.914000000000001</c:v>
                </c:pt>
                <c:pt idx="3453">
                  <c:v>86.012</c:v>
                </c:pt>
                <c:pt idx="3454">
                  <c:v>86.242000000000004</c:v>
                </c:pt>
                <c:pt idx="3455">
                  <c:v>86.242000000000004</c:v>
                </c:pt>
                <c:pt idx="3456">
                  <c:v>86.668999999999997</c:v>
                </c:pt>
                <c:pt idx="3457">
                  <c:v>87.031000000000006</c:v>
                </c:pt>
                <c:pt idx="3458">
                  <c:v>87.588999999999999</c:v>
                </c:pt>
                <c:pt idx="3459">
                  <c:v>87.819000000000003</c:v>
                </c:pt>
                <c:pt idx="3460">
                  <c:v>87.819000000000003</c:v>
                </c:pt>
                <c:pt idx="3461">
                  <c:v>87.819000000000003</c:v>
                </c:pt>
                <c:pt idx="3462">
                  <c:v>87.983999999999995</c:v>
                </c:pt>
                <c:pt idx="3463">
                  <c:v>87.983999999999995</c:v>
                </c:pt>
                <c:pt idx="3464">
                  <c:v>88.344999999999999</c:v>
                </c:pt>
                <c:pt idx="3465">
                  <c:v>88.344999999999999</c:v>
                </c:pt>
                <c:pt idx="3466">
                  <c:v>88.575000000000003</c:v>
                </c:pt>
                <c:pt idx="3467">
                  <c:v>88.575000000000003</c:v>
                </c:pt>
                <c:pt idx="3468">
                  <c:v>89.691999999999993</c:v>
                </c:pt>
                <c:pt idx="3469">
                  <c:v>90.94</c:v>
                </c:pt>
                <c:pt idx="3470">
                  <c:v>91.072000000000003</c:v>
                </c:pt>
                <c:pt idx="3471">
                  <c:v>91.959000000000003</c:v>
                </c:pt>
                <c:pt idx="3472">
                  <c:v>91.959000000000003</c:v>
                </c:pt>
                <c:pt idx="3473">
                  <c:v>91.959000000000003</c:v>
                </c:pt>
                <c:pt idx="3474">
                  <c:v>92.385999999999996</c:v>
                </c:pt>
                <c:pt idx="3475">
                  <c:v>92.484999999999999</c:v>
                </c:pt>
                <c:pt idx="3476">
                  <c:v>92.582999999999998</c:v>
                </c:pt>
                <c:pt idx="3477">
                  <c:v>92.582999999999998</c:v>
                </c:pt>
                <c:pt idx="3478">
                  <c:v>92.649000000000001</c:v>
                </c:pt>
                <c:pt idx="3479">
                  <c:v>93.272999999999996</c:v>
                </c:pt>
                <c:pt idx="3480">
                  <c:v>93.372</c:v>
                </c:pt>
                <c:pt idx="3481">
                  <c:v>93.372</c:v>
                </c:pt>
                <c:pt idx="3482">
                  <c:v>93.436999999999998</c:v>
                </c:pt>
                <c:pt idx="3483">
                  <c:v>93.667000000000002</c:v>
                </c:pt>
                <c:pt idx="3484">
                  <c:v>93.995999999999995</c:v>
                </c:pt>
                <c:pt idx="3485">
                  <c:v>94.028999999999996</c:v>
                </c:pt>
                <c:pt idx="3486">
                  <c:v>94.126999999999995</c:v>
                </c:pt>
                <c:pt idx="3487">
                  <c:v>94.126999999999995</c:v>
                </c:pt>
                <c:pt idx="3488">
                  <c:v>94.192999999999998</c:v>
                </c:pt>
                <c:pt idx="3489">
                  <c:v>94.225999999999999</c:v>
                </c:pt>
                <c:pt idx="3490">
                  <c:v>94.554000000000002</c:v>
                </c:pt>
                <c:pt idx="3491">
                  <c:v>94.686000000000007</c:v>
                </c:pt>
                <c:pt idx="3492">
                  <c:v>94.718999999999994</c:v>
                </c:pt>
                <c:pt idx="3493">
                  <c:v>94.784000000000006</c:v>
                </c:pt>
                <c:pt idx="3494">
                  <c:v>95.08</c:v>
                </c:pt>
                <c:pt idx="3495">
                  <c:v>95.146000000000001</c:v>
                </c:pt>
                <c:pt idx="3496">
                  <c:v>95.210999999999999</c:v>
                </c:pt>
                <c:pt idx="3497">
                  <c:v>95.31</c:v>
                </c:pt>
                <c:pt idx="3498">
                  <c:v>95.409000000000006</c:v>
                </c:pt>
                <c:pt idx="3499">
                  <c:v>95.441000000000003</c:v>
                </c:pt>
                <c:pt idx="3500">
                  <c:v>95.474000000000004</c:v>
                </c:pt>
                <c:pt idx="3501">
                  <c:v>95.507000000000005</c:v>
                </c:pt>
                <c:pt idx="3502">
                  <c:v>95.54</c:v>
                </c:pt>
                <c:pt idx="3503">
                  <c:v>95.572999999999993</c:v>
                </c:pt>
                <c:pt idx="3504">
                  <c:v>95.605999999999995</c:v>
                </c:pt>
                <c:pt idx="3505">
                  <c:v>95.736999999999995</c:v>
                </c:pt>
                <c:pt idx="3506">
                  <c:v>95.933999999999997</c:v>
                </c:pt>
                <c:pt idx="3507">
                  <c:v>96.033000000000001</c:v>
                </c:pt>
                <c:pt idx="3508">
                  <c:v>96.099000000000004</c:v>
                </c:pt>
                <c:pt idx="3509">
                  <c:v>96.164000000000001</c:v>
                </c:pt>
                <c:pt idx="3510">
                  <c:v>96.197000000000003</c:v>
                </c:pt>
                <c:pt idx="3511">
                  <c:v>96.263000000000005</c:v>
                </c:pt>
                <c:pt idx="3512">
                  <c:v>96.328999999999994</c:v>
                </c:pt>
                <c:pt idx="3513">
                  <c:v>96.361000000000004</c:v>
                </c:pt>
                <c:pt idx="3514">
                  <c:v>96.46</c:v>
                </c:pt>
                <c:pt idx="3515">
                  <c:v>96.525999999999996</c:v>
                </c:pt>
                <c:pt idx="3516">
                  <c:v>96.623999999999995</c:v>
                </c:pt>
                <c:pt idx="3517">
                  <c:v>96.756</c:v>
                </c:pt>
                <c:pt idx="3518">
                  <c:v>96.789000000000001</c:v>
                </c:pt>
                <c:pt idx="3519">
                  <c:v>96.820999999999998</c:v>
                </c:pt>
                <c:pt idx="3520">
                  <c:v>96.953000000000003</c:v>
                </c:pt>
                <c:pt idx="3521">
                  <c:v>97.215999999999994</c:v>
                </c:pt>
                <c:pt idx="3522">
                  <c:v>97.281000000000006</c:v>
                </c:pt>
                <c:pt idx="3523">
                  <c:v>97.510999999999996</c:v>
                </c:pt>
                <c:pt idx="3524">
                  <c:v>97.807000000000002</c:v>
                </c:pt>
                <c:pt idx="3525">
                  <c:v>97.84</c:v>
                </c:pt>
                <c:pt idx="3526">
                  <c:v>98.397999999999996</c:v>
                </c:pt>
                <c:pt idx="3527">
                  <c:v>99.22</c:v>
                </c:pt>
                <c:pt idx="3528">
                  <c:v>99.483000000000004</c:v>
                </c:pt>
                <c:pt idx="3529">
                  <c:v>99.548000000000002</c:v>
                </c:pt>
                <c:pt idx="3530">
                  <c:v>99.581000000000003</c:v>
                </c:pt>
                <c:pt idx="3531">
                  <c:v>99.647000000000006</c:v>
                </c:pt>
                <c:pt idx="3532">
                  <c:v>99.647000000000006</c:v>
                </c:pt>
                <c:pt idx="3533">
                  <c:v>99.811000000000007</c:v>
                </c:pt>
                <c:pt idx="3534">
                  <c:v>99.942999999999998</c:v>
                </c:pt>
                <c:pt idx="3535">
                  <c:v>100.797</c:v>
                </c:pt>
                <c:pt idx="3536">
                  <c:v>100.994</c:v>
                </c:pt>
                <c:pt idx="3537">
                  <c:v>101.06</c:v>
                </c:pt>
                <c:pt idx="3538">
                  <c:v>101.06</c:v>
                </c:pt>
                <c:pt idx="3539">
                  <c:v>103.32599999999999</c:v>
                </c:pt>
                <c:pt idx="3540">
                  <c:v>103.32599999999999</c:v>
                </c:pt>
                <c:pt idx="3541">
                  <c:v>107.762</c:v>
                </c:pt>
                <c:pt idx="3542">
                  <c:v>110.554</c:v>
                </c:pt>
                <c:pt idx="3543">
                  <c:v>113.774</c:v>
                </c:pt>
                <c:pt idx="3544">
                  <c:v>113.774</c:v>
                </c:pt>
                <c:pt idx="3545">
                  <c:v>113.84</c:v>
                </c:pt>
                <c:pt idx="3546">
                  <c:v>114.366</c:v>
                </c:pt>
                <c:pt idx="3547">
                  <c:v>114.694</c:v>
                </c:pt>
                <c:pt idx="3548">
                  <c:v>116.73099999999999</c:v>
                </c:pt>
                <c:pt idx="3549">
                  <c:v>117.48699999999999</c:v>
                </c:pt>
                <c:pt idx="3550">
                  <c:v>118.012</c:v>
                </c:pt>
                <c:pt idx="3551">
                  <c:v>118.17700000000001</c:v>
                </c:pt>
                <c:pt idx="3552">
                  <c:v>118.34099999999999</c:v>
                </c:pt>
                <c:pt idx="3553">
                  <c:v>118.505</c:v>
                </c:pt>
                <c:pt idx="3554">
                  <c:v>118.899</c:v>
                </c:pt>
                <c:pt idx="3555">
                  <c:v>119.655</c:v>
                </c:pt>
                <c:pt idx="3556">
                  <c:v>119.852</c:v>
                </c:pt>
                <c:pt idx="3557">
                  <c:v>119.98399999999999</c:v>
                </c:pt>
                <c:pt idx="3558">
                  <c:v>120.11499999999999</c:v>
                </c:pt>
                <c:pt idx="3559">
                  <c:v>120.312</c:v>
                </c:pt>
                <c:pt idx="3560">
                  <c:v>120.378</c:v>
                </c:pt>
                <c:pt idx="3561">
                  <c:v>120.444</c:v>
                </c:pt>
                <c:pt idx="3562">
                  <c:v>120.509</c:v>
                </c:pt>
                <c:pt idx="3563">
                  <c:v>120.90300000000001</c:v>
                </c:pt>
                <c:pt idx="3564">
                  <c:v>121.035</c:v>
                </c:pt>
                <c:pt idx="3565">
                  <c:v>121.166</c:v>
                </c:pt>
                <c:pt idx="3566">
                  <c:v>121.462</c:v>
                </c:pt>
                <c:pt idx="3567">
                  <c:v>121.65900000000001</c:v>
                </c:pt>
                <c:pt idx="3568">
                  <c:v>122.152</c:v>
                </c:pt>
                <c:pt idx="3569">
                  <c:v>122.152</c:v>
                </c:pt>
                <c:pt idx="3570">
                  <c:v>122.251</c:v>
                </c:pt>
                <c:pt idx="3571">
                  <c:v>123.33499999999999</c:v>
                </c:pt>
                <c:pt idx="3572">
                  <c:v>123.959</c:v>
                </c:pt>
                <c:pt idx="3573">
                  <c:v>124.255</c:v>
                </c:pt>
                <c:pt idx="3574">
                  <c:v>125.96299999999999</c:v>
                </c:pt>
              </c:numCache>
            </c:numRef>
          </c:xVal>
          <c:yVal>
            <c:numRef>
              <c:f>Sheet1!$D$2:$D$3896</c:f>
              <c:numCache>
                <c:formatCode>General</c:formatCode>
                <c:ptCount val="3895"/>
                <c:pt idx="57">
                  <c:v>95.823999999999998</c:v>
                </c:pt>
                <c:pt idx="276">
                  <c:v>75.994</c:v>
                </c:pt>
                <c:pt idx="289">
                  <c:v>75.143000000000001</c:v>
                </c:pt>
                <c:pt idx="296">
                  <c:v>74.858999999999995</c:v>
                </c:pt>
                <c:pt idx="377">
                  <c:v>70.385000000000005</c:v>
                </c:pt>
                <c:pt idx="474">
                  <c:v>65.478999999999999</c:v>
                </c:pt>
                <c:pt idx="475">
                  <c:v>65.478999999999999</c:v>
                </c:pt>
                <c:pt idx="478">
                  <c:v>65.408000000000001</c:v>
                </c:pt>
                <c:pt idx="493">
                  <c:v>64.909000000000006</c:v>
                </c:pt>
                <c:pt idx="498">
                  <c:v>64.694000000000003</c:v>
                </c:pt>
                <c:pt idx="503">
                  <c:v>64.551000000000002</c:v>
                </c:pt>
                <c:pt idx="504">
                  <c:v>64.551000000000002</c:v>
                </c:pt>
                <c:pt idx="509">
                  <c:v>64.408000000000001</c:v>
                </c:pt>
                <c:pt idx="510">
                  <c:v>64.408000000000001</c:v>
                </c:pt>
                <c:pt idx="513">
                  <c:v>64.335999999999999</c:v>
                </c:pt>
                <c:pt idx="516">
                  <c:v>64.191000000000003</c:v>
                </c:pt>
                <c:pt idx="517">
                  <c:v>64.191000000000003</c:v>
                </c:pt>
                <c:pt idx="518">
                  <c:v>64.191000000000003</c:v>
                </c:pt>
                <c:pt idx="519">
                  <c:v>64.191000000000003</c:v>
                </c:pt>
                <c:pt idx="522">
                  <c:v>64.117999999999995</c:v>
                </c:pt>
                <c:pt idx="523">
                  <c:v>64.117999999999995</c:v>
                </c:pt>
                <c:pt idx="526">
                  <c:v>64.043999999999997</c:v>
                </c:pt>
                <c:pt idx="527">
                  <c:v>64.043999999999997</c:v>
                </c:pt>
                <c:pt idx="530">
                  <c:v>63.970999999999997</c:v>
                </c:pt>
                <c:pt idx="535">
                  <c:v>63.75</c:v>
                </c:pt>
                <c:pt idx="538">
                  <c:v>63.676000000000002</c:v>
                </c:pt>
                <c:pt idx="543">
                  <c:v>63.527999999999999</c:v>
                </c:pt>
                <c:pt idx="544">
                  <c:v>63.527999999999999</c:v>
                </c:pt>
                <c:pt idx="545">
                  <c:v>63.527999999999999</c:v>
                </c:pt>
                <c:pt idx="546">
                  <c:v>63.527999999999999</c:v>
                </c:pt>
                <c:pt idx="571">
                  <c:v>62.113999999999997</c:v>
                </c:pt>
                <c:pt idx="602">
                  <c:v>60.923000000000002</c:v>
                </c:pt>
                <c:pt idx="609">
                  <c:v>60.625</c:v>
                </c:pt>
                <c:pt idx="610">
                  <c:v>60.625</c:v>
                </c:pt>
                <c:pt idx="623">
                  <c:v>60.176000000000002</c:v>
                </c:pt>
                <c:pt idx="676">
                  <c:v>57.930999999999997</c:v>
                </c:pt>
                <c:pt idx="689">
                  <c:v>57.481000000000002</c:v>
                </c:pt>
                <c:pt idx="694">
                  <c:v>57.331000000000003</c:v>
                </c:pt>
                <c:pt idx="695">
                  <c:v>57.331000000000003</c:v>
                </c:pt>
                <c:pt idx="702">
                  <c:v>56.954999999999998</c:v>
                </c:pt>
                <c:pt idx="703">
                  <c:v>56.954999999999998</c:v>
                </c:pt>
                <c:pt idx="706">
                  <c:v>56.878999999999998</c:v>
                </c:pt>
                <c:pt idx="709">
                  <c:v>56.804000000000002</c:v>
                </c:pt>
                <c:pt idx="710">
                  <c:v>56.804000000000002</c:v>
                </c:pt>
                <c:pt idx="713">
                  <c:v>56.728000000000002</c:v>
                </c:pt>
                <c:pt idx="714">
                  <c:v>56.728000000000002</c:v>
                </c:pt>
                <c:pt idx="719">
                  <c:v>56.576000000000001</c:v>
                </c:pt>
                <c:pt idx="720">
                  <c:v>56.576000000000001</c:v>
                </c:pt>
                <c:pt idx="721">
                  <c:v>56.576000000000001</c:v>
                </c:pt>
                <c:pt idx="722">
                  <c:v>56.576000000000001</c:v>
                </c:pt>
                <c:pt idx="723">
                  <c:v>56.576000000000001</c:v>
                </c:pt>
                <c:pt idx="726">
                  <c:v>56.499000000000002</c:v>
                </c:pt>
                <c:pt idx="727">
                  <c:v>56.499000000000002</c:v>
                </c:pt>
                <c:pt idx="728">
                  <c:v>56.499000000000002</c:v>
                </c:pt>
                <c:pt idx="729">
                  <c:v>56.499000000000002</c:v>
                </c:pt>
                <c:pt idx="730">
                  <c:v>56.499000000000002</c:v>
                </c:pt>
                <c:pt idx="731">
                  <c:v>56.499000000000002</c:v>
                </c:pt>
                <c:pt idx="732">
                  <c:v>56.499000000000002</c:v>
                </c:pt>
                <c:pt idx="733">
                  <c:v>56.499000000000002</c:v>
                </c:pt>
                <c:pt idx="734">
                  <c:v>56.499000000000002</c:v>
                </c:pt>
                <c:pt idx="735">
                  <c:v>56.499000000000002</c:v>
                </c:pt>
                <c:pt idx="736">
                  <c:v>56.499000000000002</c:v>
                </c:pt>
                <c:pt idx="737">
                  <c:v>56.499000000000002</c:v>
                </c:pt>
                <c:pt idx="738">
                  <c:v>56.499000000000002</c:v>
                </c:pt>
                <c:pt idx="739">
                  <c:v>56.499000000000002</c:v>
                </c:pt>
                <c:pt idx="742">
                  <c:v>56.417999999999999</c:v>
                </c:pt>
                <c:pt idx="743">
                  <c:v>56.417999999999999</c:v>
                </c:pt>
                <c:pt idx="744">
                  <c:v>56.417999999999999</c:v>
                </c:pt>
                <c:pt idx="745">
                  <c:v>56.417999999999999</c:v>
                </c:pt>
                <c:pt idx="748">
                  <c:v>56.252000000000002</c:v>
                </c:pt>
                <c:pt idx="749">
                  <c:v>56.252000000000002</c:v>
                </c:pt>
                <c:pt idx="752">
                  <c:v>56.085999999999999</c:v>
                </c:pt>
                <c:pt idx="753">
                  <c:v>56.085999999999999</c:v>
                </c:pt>
                <c:pt idx="754">
                  <c:v>56.085999999999999</c:v>
                </c:pt>
                <c:pt idx="757">
                  <c:v>55.917000000000002</c:v>
                </c:pt>
                <c:pt idx="758">
                  <c:v>55.917000000000002</c:v>
                </c:pt>
                <c:pt idx="759">
                  <c:v>55.917000000000002</c:v>
                </c:pt>
                <c:pt idx="760">
                  <c:v>55.917000000000002</c:v>
                </c:pt>
                <c:pt idx="763">
                  <c:v>55.832000000000001</c:v>
                </c:pt>
                <c:pt idx="764">
                  <c:v>55.832000000000001</c:v>
                </c:pt>
                <c:pt idx="765">
                  <c:v>55.832000000000001</c:v>
                </c:pt>
                <c:pt idx="766">
                  <c:v>55.832000000000001</c:v>
                </c:pt>
                <c:pt idx="767">
                  <c:v>55.832000000000001</c:v>
                </c:pt>
                <c:pt idx="770">
                  <c:v>55.746000000000002</c:v>
                </c:pt>
                <c:pt idx="771">
                  <c:v>55.746000000000002</c:v>
                </c:pt>
                <c:pt idx="782">
                  <c:v>55.314999999999998</c:v>
                </c:pt>
                <c:pt idx="783">
                  <c:v>55.314999999999998</c:v>
                </c:pt>
                <c:pt idx="790">
                  <c:v>55.055</c:v>
                </c:pt>
                <c:pt idx="795">
                  <c:v>54.881999999999998</c:v>
                </c:pt>
                <c:pt idx="804">
                  <c:v>54.533999999999999</c:v>
                </c:pt>
                <c:pt idx="805">
                  <c:v>54.533999999999999</c:v>
                </c:pt>
                <c:pt idx="806">
                  <c:v>54.533999999999999</c:v>
                </c:pt>
                <c:pt idx="809">
                  <c:v>54.447000000000003</c:v>
                </c:pt>
                <c:pt idx="810">
                  <c:v>54.447000000000003</c:v>
                </c:pt>
                <c:pt idx="817">
                  <c:v>54.097000000000001</c:v>
                </c:pt>
                <c:pt idx="820">
                  <c:v>54.009</c:v>
                </c:pt>
                <c:pt idx="825">
                  <c:v>53.834000000000003</c:v>
                </c:pt>
                <c:pt idx="834">
                  <c:v>53.393999999999998</c:v>
                </c:pt>
                <c:pt idx="837">
                  <c:v>53.305999999999997</c:v>
                </c:pt>
                <c:pt idx="838">
                  <c:v>53.305999999999997</c:v>
                </c:pt>
                <c:pt idx="843">
                  <c:v>53.128999999999998</c:v>
                </c:pt>
                <c:pt idx="844">
                  <c:v>53.128999999999998</c:v>
                </c:pt>
                <c:pt idx="845">
                  <c:v>53.128999999999998</c:v>
                </c:pt>
                <c:pt idx="848">
                  <c:v>53.04</c:v>
                </c:pt>
                <c:pt idx="851">
                  <c:v>52.95</c:v>
                </c:pt>
                <c:pt idx="852">
                  <c:v>52.95</c:v>
                </c:pt>
                <c:pt idx="853">
                  <c:v>52.95</c:v>
                </c:pt>
                <c:pt idx="856">
                  <c:v>52.860999999999997</c:v>
                </c:pt>
                <c:pt idx="859">
                  <c:v>52.771000000000001</c:v>
                </c:pt>
                <c:pt idx="860">
                  <c:v>52.771000000000001</c:v>
                </c:pt>
                <c:pt idx="865">
                  <c:v>52.591000000000001</c:v>
                </c:pt>
                <c:pt idx="866">
                  <c:v>52.591000000000001</c:v>
                </c:pt>
                <c:pt idx="867">
                  <c:v>52.591000000000001</c:v>
                </c:pt>
                <c:pt idx="868">
                  <c:v>52.591000000000001</c:v>
                </c:pt>
                <c:pt idx="871">
                  <c:v>52.5</c:v>
                </c:pt>
                <c:pt idx="872">
                  <c:v>52.5</c:v>
                </c:pt>
                <c:pt idx="873">
                  <c:v>52.5</c:v>
                </c:pt>
                <c:pt idx="874">
                  <c:v>52.5</c:v>
                </c:pt>
                <c:pt idx="875">
                  <c:v>52.5</c:v>
                </c:pt>
                <c:pt idx="876">
                  <c:v>52.5</c:v>
                </c:pt>
                <c:pt idx="877">
                  <c:v>52.5</c:v>
                </c:pt>
                <c:pt idx="878">
                  <c:v>52.5</c:v>
                </c:pt>
                <c:pt idx="879">
                  <c:v>52.5</c:v>
                </c:pt>
                <c:pt idx="880">
                  <c:v>52.5</c:v>
                </c:pt>
                <c:pt idx="881">
                  <c:v>52.5</c:v>
                </c:pt>
                <c:pt idx="882">
                  <c:v>52.5</c:v>
                </c:pt>
                <c:pt idx="883">
                  <c:v>52.5</c:v>
                </c:pt>
                <c:pt idx="884">
                  <c:v>52.5</c:v>
                </c:pt>
                <c:pt idx="885">
                  <c:v>52.5</c:v>
                </c:pt>
                <c:pt idx="888">
                  <c:v>52.405999999999999</c:v>
                </c:pt>
                <c:pt idx="889">
                  <c:v>52.405999999999999</c:v>
                </c:pt>
                <c:pt idx="890">
                  <c:v>52.405999999999999</c:v>
                </c:pt>
                <c:pt idx="891">
                  <c:v>52.405999999999999</c:v>
                </c:pt>
                <c:pt idx="892">
                  <c:v>52.405999999999999</c:v>
                </c:pt>
                <c:pt idx="893">
                  <c:v>52.405999999999999</c:v>
                </c:pt>
                <c:pt idx="894">
                  <c:v>52.405999999999999</c:v>
                </c:pt>
                <c:pt idx="895">
                  <c:v>52.405999999999999</c:v>
                </c:pt>
                <c:pt idx="896">
                  <c:v>52.405999999999999</c:v>
                </c:pt>
                <c:pt idx="897">
                  <c:v>52.405999999999999</c:v>
                </c:pt>
                <c:pt idx="900">
                  <c:v>52.308999999999997</c:v>
                </c:pt>
                <c:pt idx="903">
                  <c:v>52.210999999999999</c:v>
                </c:pt>
                <c:pt idx="904">
                  <c:v>52.210999999999999</c:v>
                </c:pt>
                <c:pt idx="905">
                  <c:v>52.210999999999999</c:v>
                </c:pt>
                <c:pt idx="906">
                  <c:v>52.210999999999999</c:v>
                </c:pt>
                <c:pt idx="907">
                  <c:v>52.210999999999999</c:v>
                </c:pt>
                <c:pt idx="908">
                  <c:v>52.210999999999999</c:v>
                </c:pt>
                <c:pt idx="909">
                  <c:v>52.210999999999999</c:v>
                </c:pt>
                <c:pt idx="910">
                  <c:v>52.210999999999999</c:v>
                </c:pt>
                <c:pt idx="913">
                  <c:v>52.109000000000002</c:v>
                </c:pt>
                <c:pt idx="914">
                  <c:v>52.109000000000002</c:v>
                </c:pt>
                <c:pt idx="915">
                  <c:v>52.109000000000002</c:v>
                </c:pt>
                <c:pt idx="916">
                  <c:v>52.109000000000002</c:v>
                </c:pt>
                <c:pt idx="917">
                  <c:v>52.109000000000002</c:v>
                </c:pt>
                <c:pt idx="920">
                  <c:v>52.006999999999998</c:v>
                </c:pt>
                <c:pt idx="923">
                  <c:v>51.904000000000003</c:v>
                </c:pt>
                <c:pt idx="926">
                  <c:v>51.801000000000002</c:v>
                </c:pt>
                <c:pt idx="927">
                  <c:v>51.801000000000002</c:v>
                </c:pt>
                <c:pt idx="934">
                  <c:v>51.491</c:v>
                </c:pt>
                <c:pt idx="935">
                  <c:v>51.491</c:v>
                </c:pt>
                <c:pt idx="942">
                  <c:v>51.179000000000002</c:v>
                </c:pt>
                <c:pt idx="945">
                  <c:v>50.970999999999997</c:v>
                </c:pt>
                <c:pt idx="950">
                  <c:v>50.762999999999998</c:v>
                </c:pt>
                <c:pt idx="955">
                  <c:v>50.554000000000002</c:v>
                </c:pt>
                <c:pt idx="956">
                  <c:v>50.554000000000002</c:v>
                </c:pt>
                <c:pt idx="957">
                  <c:v>50.554000000000002</c:v>
                </c:pt>
                <c:pt idx="958">
                  <c:v>50.554000000000002</c:v>
                </c:pt>
                <c:pt idx="963">
                  <c:v>50.343000000000004</c:v>
                </c:pt>
                <c:pt idx="968">
                  <c:v>50.131999999999998</c:v>
                </c:pt>
                <c:pt idx="971">
                  <c:v>50.026000000000003</c:v>
                </c:pt>
                <c:pt idx="974">
                  <c:v>49.92</c:v>
                </c:pt>
                <c:pt idx="979">
                  <c:v>49.707999999999998</c:v>
                </c:pt>
                <c:pt idx="980">
                  <c:v>49.707999999999998</c:v>
                </c:pt>
                <c:pt idx="983">
                  <c:v>49.600999999999999</c:v>
                </c:pt>
                <c:pt idx="984">
                  <c:v>49.600999999999999</c:v>
                </c:pt>
                <c:pt idx="985">
                  <c:v>49.600999999999999</c:v>
                </c:pt>
                <c:pt idx="986">
                  <c:v>49.600999999999999</c:v>
                </c:pt>
                <c:pt idx="987">
                  <c:v>49.600999999999999</c:v>
                </c:pt>
                <c:pt idx="990">
                  <c:v>49.493000000000002</c:v>
                </c:pt>
                <c:pt idx="993">
                  <c:v>49.384999999999998</c:v>
                </c:pt>
                <c:pt idx="996">
                  <c:v>49.277000000000001</c:v>
                </c:pt>
                <c:pt idx="997">
                  <c:v>49.277000000000001</c:v>
                </c:pt>
                <c:pt idx="998">
                  <c:v>49.277000000000001</c:v>
                </c:pt>
                <c:pt idx="999">
                  <c:v>49.277000000000001</c:v>
                </c:pt>
                <c:pt idx="1000">
                  <c:v>49.277000000000001</c:v>
                </c:pt>
                <c:pt idx="1001">
                  <c:v>49.277000000000001</c:v>
                </c:pt>
                <c:pt idx="1002">
                  <c:v>49.277000000000001</c:v>
                </c:pt>
                <c:pt idx="1003">
                  <c:v>49.277000000000001</c:v>
                </c:pt>
                <c:pt idx="1004">
                  <c:v>49.277000000000001</c:v>
                </c:pt>
                <c:pt idx="1005">
                  <c:v>49.277000000000001</c:v>
                </c:pt>
                <c:pt idx="1006">
                  <c:v>49.277000000000001</c:v>
                </c:pt>
                <c:pt idx="1007">
                  <c:v>49.277000000000001</c:v>
                </c:pt>
                <c:pt idx="1008">
                  <c:v>49.277000000000001</c:v>
                </c:pt>
                <c:pt idx="1009">
                  <c:v>49.277000000000001</c:v>
                </c:pt>
                <c:pt idx="1010">
                  <c:v>49.277000000000001</c:v>
                </c:pt>
                <c:pt idx="1011">
                  <c:v>49.277000000000001</c:v>
                </c:pt>
                <c:pt idx="1012">
                  <c:v>49.277000000000001</c:v>
                </c:pt>
                <c:pt idx="1013">
                  <c:v>49.277000000000001</c:v>
                </c:pt>
                <c:pt idx="1016">
                  <c:v>49.16</c:v>
                </c:pt>
                <c:pt idx="1017">
                  <c:v>49.16</c:v>
                </c:pt>
                <c:pt idx="1018">
                  <c:v>49.16</c:v>
                </c:pt>
                <c:pt idx="1019">
                  <c:v>49.16</c:v>
                </c:pt>
                <c:pt idx="1022">
                  <c:v>49.040999999999997</c:v>
                </c:pt>
                <c:pt idx="1023">
                  <c:v>49.040999999999997</c:v>
                </c:pt>
                <c:pt idx="1024">
                  <c:v>49.040999999999997</c:v>
                </c:pt>
                <c:pt idx="1027">
                  <c:v>48.92</c:v>
                </c:pt>
                <c:pt idx="1028">
                  <c:v>48.92</c:v>
                </c:pt>
                <c:pt idx="1029">
                  <c:v>48.92</c:v>
                </c:pt>
                <c:pt idx="1030">
                  <c:v>48.92</c:v>
                </c:pt>
                <c:pt idx="1031">
                  <c:v>48.92</c:v>
                </c:pt>
                <c:pt idx="1032">
                  <c:v>48.92</c:v>
                </c:pt>
                <c:pt idx="1033">
                  <c:v>48.92</c:v>
                </c:pt>
                <c:pt idx="1034">
                  <c:v>48.92</c:v>
                </c:pt>
                <c:pt idx="1035">
                  <c:v>48.92</c:v>
                </c:pt>
                <c:pt idx="1036">
                  <c:v>48.92</c:v>
                </c:pt>
                <c:pt idx="1037">
                  <c:v>48.92</c:v>
                </c:pt>
                <c:pt idx="1040">
                  <c:v>48.793999999999997</c:v>
                </c:pt>
                <c:pt idx="1041">
                  <c:v>48.793999999999997</c:v>
                </c:pt>
                <c:pt idx="1042">
                  <c:v>48.793999999999997</c:v>
                </c:pt>
                <c:pt idx="1043">
                  <c:v>48.793999999999997</c:v>
                </c:pt>
                <c:pt idx="1044">
                  <c:v>48.793999999999997</c:v>
                </c:pt>
                <c:pt idx="1045">
                  <c:v>48.793999999999997</c:v>
                </c:pt>
                <c:pt idx="1046">
                  <c:v>48.793999999999997</c:v>
                </c:pt>
                <c:pt idx="1047">
                  <c:v>48.793999999999997</c:v>
                </c:pt>
                <c:pt idx="1048">
                  <c:v>48.793999999999997</c:v>
                </c:pt>
                <c:pt idx="1049">
                  <c:v>48.793999999999997</c:v>
                </c:pt>
                <c:pt idx="1050">
                  <c:v>48.793999999999997</c:v>
                </c:pt>
                <c:pt idx="1051">
                  <c:v>48.793999999999997</c:v>
                </c:pt>
                <c:pt idx="1052">
                  <c:v>48.793999999999997</c:v>
                </c:pt>
                <c:pt idx="1055">
                  <c:v>48.664000000000001</c:v>
                </c:pt>
                <c:pt idx="1056">
                  <c:v>48.664000000000001</c:v>
                </c:pt>
                <c:pt idx="1057">
                  <c:v>48.664000000000001</c:v>
                </c:pt>
                <c:pt idx="1058">
                  <c:v>48.664000000000001</c:v>
                </c:pt>
                <c:pt idx="1065">
                  <c:v>48.268999999999998</c:v>
                </c:pt>
                <c:pt idx="1066">
                  <c:v>48.268999999999998</c:v>
                </c:pt>
                <c:pt idx="1069">
                  <c:v>48.137</c:v>
                </c:pt>
                <c:pt idx="1070">
                  <c:v>48.137</c:v>
                </c:pt>
                <c:pt idx="1071">
                  <c:v>48.137</c:v>
                </c:pt>
                <c:pt idx="1074">
                  <c:v>48.003999999999998</c:v>
                </c:pt>
                <c:pt idx="1075">
                  <c:v>48.003999999999998</c:v>
                </c:pt>
                <c:pt idx="1076">
                  <c:v>48.003999999999998</c:v>
                </c:pt>
                <c:pt idx="1077">
                  <c:v>48.003999999999998</c:v>
                </c:pt>
                <c:pt idx="1078">
                  <c:v>48.003999999999998</c:v>
                </c:pt>
                <c:pt idx="1079">
                  <c:v>48.003999999999998</c:v>
                </c:pt>
                <c:pt idx="1080">
                  <c:v>48.003999999999998</c:v>
                </c:pt>
                <c:pt idx="1081">
                  <c:v>48.003999999999998</c:v>
                </c:pt>
                <c:pt idx="1082">
                  <c:v>48.003999999999998</c:v>
                </c:pt>
                <c:pt idx="1083">
                  <c:v>48.003999999999998</c:v>
                </c:pt>
                <c:pt idx="1084">
                  <c:v>48.003999999999998</c:v>
                </c:pt>
                <c:pt idx="1087">
                  <c:v>47.865000000000002</c:v>
                </c:pt>
                <c:pt idx="1088">
                  <c:v>47.865000000000002</c:v>
                </c:pt>
                <c:pt idx="1089">
                  <c:v>47.865000000000002</c:v>
                </c:pt>
                <c:pt idx="1090">
                  <c:v>47.865000000000002</c:v>
                </c:pt>
                <c:pt idx="1091">
                  <c:v>47.865000000000002</c:v>
                </c:pt>
                <c:pt idx="1092">
                  <c:v>47.865000000000002</c:v>
                </c:pt>
                <c:pt idx="1093">
                  <c:v>47.865000000000002</c:v>
                </c:pt>
                <c:pt idx="1094">
                  <c:v>47.865000000000002</c:v>
                </c:pt>
                <c:pt idx="1095">
                  <c:v>47.865000000000002</c:v>
                </c:pt>
                <c:pt idx="1096">
                  <c:v>47.865000000000002</c:v>
                </c:pt>
                <c:pt idx="1097">
                  <c:v>47.865000000000002</c:v>
                </c:pt>
                <c:pt idx="1098">
                  <c:v>47.865000000000002</c:v>
                </c:pt>
                <c:pt idx="1099">
                  <c:v>47.865000000000002</c:v>
                </c:pt>
                <c:pt idx="1100">
                  <c:v>47.865000000000002</c:v>
                </c:pt>
                <c:pt idx="1101">
                  <c:v>47.865000000000002</c:v>
                </c:pt>
                <c:pt idx="1102">
                  <c:v>47.865000000000002</c:v>
                </c:pt>
                <c:pt idx="1103">
                  <c:v>47.865000000000002</c:v>
                </c:pt>
                <c:pt idx="1104">
                  <c:v>47.865000000000002</c:v>
                </c:pt>
                <c:pt idx="1105">
                  <c:v>47.865000000000002</c:v>
                </c:pt>
                <c:pt idx="1106">
                  <c:v>47.865000000000002</c:v>
                </c:pt>
                <c:pt idx="1107">
                  <c:v>47.865000000000002</c:v>
                </c:pt>
                <c:pt idx="1108">
                  <c:v>47.865000000000002</c:v>
                </c:pt>
                <c:pt idx="1109">
                  <c:v>47.865000000000002</c:v>
                </c:pt>
                <c:pt idx="1110">
                  <c:v>47.865000000000002</c:v>
                </c:pt>
                <c:pt idx="1111">
                  <c:v>47.865000000000002</c:v>
                </c:pt>
                <c:pt idx="1112">
                  <c:v>47.865000000000002</c:v>
                </c:pt>
                <c:pt idx="1113">
                  <c:v>47.865000000000002</c:v>
                </c:pt>
                <c:pt idx="1114">
                  <c:v>47.865000000000002</c:v>
                </c:pt>
                <c:pt idx="1115">
                  <c:v>47.865000000000002</c:v>
                </c:pt>
                <c:pt idx="1116">
                  <c:v>47.865000000000002</c:v>
                </c:pt>
                <c:pt idx="1117">
                  <c:v>47.865000000000002</c:v>
                </c:pt>
                <c:pt idx="1120">
                  <c:v>47.707999999999998</c:v>
                </c:pt>
                <c:pt idx="1121">
                  <c:v>47.707999999999998</c:v>
                </c:pt>
                <c:pt idx="1124">
                  <c:v>47.548999999999999</c:v>
                </c:pt>
                <c:pt idx="1125">
                  <c:v>47.548999999999999</c:v>
                </c:pt>
                <c:pt idx="1126">
                  <c:v>47.548999999999999</c:v>
                </c:pt>
                <c:pt idx="1127">
                  <c:v>47.548999999999999</c:v>
                </c:pt>
                <c:pt idx="1128">
                  <c:v>47.548999999999999</c:v>
                </c:pt>
                <c:pt idx="1129">
                  <c:v>47.548999999999999</c:v>
                </c:pt>
                <c:pt idx="1130">
                  <c:v>47.548999999999999</c:v>
                </c:pt>
                <c:pt idx="1131">
                  <c:v>47.548999999999999</c:v>
                </c:pt>
                <c:pt idx="1132">
                  <c:v>47.548999999999999</c:v>
                </c:pt>
                <c:pt idx="1133">
                  <c:v>47.548999999999999</c:v>
                </c:pt>
                <c:pt idx="1134">
                  <c:v>47.548999999999999</c:v>
                </c:pt>
                <c:pt idx="1135">
                  <c:v>47.548999999999999</c:v>
                </c:pt>
                <c:pt idx="1136">
                  <c:v>47.548999999999999</c:v>
                </c:pt>
                <c:pt idx="1139">
                  <c:v>47.383000000000003</c:v>
                </c:pt>
                <c:pt idx="1140">
                  <c:v>47.383000000000003</c:v>
                </c:pt>
                <c:pt idx="1145">
                  <c:v>47.048000000000002</c:v>
                </c:pt>
                <c:pt idx="1146">
                  <c:v>47.048000000000002</c:v>
                </c:pt>
                <c:pt idx="1147">
                  <c:v>47.048000000000002</c:v>
                </c:pt>
                <c:pt idx="1148">
                  <c:v>47.048000000000002</c:v>
                </c:pt>
                <c:pt idx="1149">
                  <c:v>47.048000000000002</c:v>
                </c:pt>
                <c:pt idx="1150">
                  <c:v>47.048000000000002</c:v>
                </c:pt>
                <c:pt idx="1151">
                  <c:v>47.048000000000002</c:v>
                </c:pt>
                <c:pt idx="1152">
                  <c:v>47.048000000000002</c:v>
                </c:pt>
                <c:pt idx="1155">
                  <c:v>46.875999999999998</c:v>
                </c:pt>
                <c:pt idx="1156">
                  <c:v>46.875999999999998</c:v>
                </c:pt>
                <c:pt idx="1157">
                  <c:v>46.875999999999998</c:v>
                </c:pt>
                <c:pt idx="1158">
                  <c:v>46.875999999999998</c:v>
                </c:pt>
                <c:pt idx="1159">
                  <c:v>46.875999999999998</c:v>
                </c:pt>
                <c:pt idx="1160">
                  <c:v>46.875999999999998</c:v>
                </c:pt>
                <c:pt idx="1161">
                  <c:v>46.875999999999998</c:v>
                </c:pt>
                <c:pt idx="1162">
                  <c:v>46.875999999999998</c:v>
                </c:pt>
                <c:pt idx="1163">
                  <c:v>46.875999999999998</c:v>
                </c:pt>
                <c:pt idx="1164">
                  <c:v>46.875999999999998</c:v>
                </c:pt>
                <c:pt idx="1165">
                  <c:v>46.875999999999998</c:v>
                </c:pt>
                <c:pt idx="1166">
                  <c:v>46.875999999999998</c:v>
                </c:pt>
                <c:pt idx="1167">
                  <c:v>46.875999999999998</c:v>
                </c:pt>
                <c:pt idx="1170">
                  <c:v>46.694000000000003</c:v>
                </c:pt>
                <c:pt idx="1171">
                  <c:v>46.694000000000003</c:v>
                </c:pt>
                <c:pt idx="1172">
                  <c:v>46.694000000000003</c:v>
                </c:pt>
                <c:pt idx="1173">
                  <c:v>46.694000000000003</c:v>
                </c:pt>
                <c:pt idx="1174">
                  <c:v>46.694000000000003</c:v>
                </c:pt>
                <c:pt idx="1175">
                  <c:v>46.694000000000003</c:v>
                </c:pt>
                <c:pt idx="1178">
                  <c:v>46.506999999999998</c:v>
                </c:pt>
                <c:pt idx="1179">
                  <c:v>46.506999999999998</c:v>
                </c:pt>
                <c:pt idx="1180">
                  <c:v>46.506999999999998</c:v>
                </c:pt>
                <c:pt idx="1181">
                  <c:v>46.506999999999998</c:v>
                </c:pt>
                <c:pt idx="1182">
                  <c:v>46.506999999999998</c:v>
                </c:pt>
                <c:pt idx="1183">
                  <c:v>46.506999999999998</c:v>
                </c:pt>
                <c:pt idx="1184">
                  <c:v>46.506999999999998</c:v>
                </c:pt>
                <c:pt idx="1187">
                  <c:v>46.314999999999998</c:v>
                </c:pt>
                <c:pt idx="1188">
                  <c:v>46.314999999999998</c:v>
                </c:pt>
                <c:pt idx="1189">
                  <c:v>46.314999999999998</c:v>
                </c:pt>
                <c:pt idx="1190">
                  <c:v>46.314999999999998</c:v>
                </c:pt>
                <c:pt idx="1191">
                  <c:v>46.314999999999998</c:v>
                </c:pt>
                <c:pt idx="1192">
                  <c:v>46.314999999999998</c:v>
                </c:pt>
                <c:pt idx="1195">
                  <c:v>46.115000000000002</c:v>
                </c:pt>
                <c:pt idx="1196">
                  <c:v>46.115000000000002</c:v>
                </c:pt>
                <c:pt idx="1197">
                  <c:v>46.115000000000002</c:v>
                </c:pt>
                <c:pt idx="1198">
                  <c:v>46.115000000000002</c:v>
                </c:pt>
                <c:pt idx="1199">
                  <c:v>46.115000000000002</c:v>
                </c:pt>
                <c:pt idx="1200">
                  <c:v>46.115000000000002</c:v>
                </c:pt>
                <c:pt idx="1201">
                  <c:v>46.115000000000002</c:v>
                </c:pt>
                <c:pt idx="1202">
                  <c:v>46.115000000000002</c:v>
                </c:pt>
                <c:pt idx="1203">
                  <c:v>46.115000000000002</c:v>
                </c:pt>
                <c:pt idx="1204">
                  <c:v>46.115000000000002</c:v>
                </c:pt>
                <c:pt idx="1205">
                  <c:v>46.115000000000002</c:v>
                </c:pt>
                <c:pt idx="1206">
                  <c:v>46.115000000000002</c:v>
                </c:pt>
                <c:pt idx="1207">
                  <c:v>46.115000000000002</c:v>
                </c:pt>
                <c:pt idx="1208">
                  <c:v>46.115000000000002</c:v>
                </c:pt>
                <c:pt idx="1209">
                  <c:v>46.115000000000002</c:v>
                </c:pt>
                <c:pt idx="1210">
                  <c:v>46.115000000000002</c:v>
                </c:pt>
                <c:pt idx="1211">
                  <c:v>46.115000000000002</c:v>
                </c:pt>
                <c:pt idx="1212">
                  <c:v>46.115000000000002</c:v>
                </c:pt>
                <c:pt idx="1213">
                  <c:v>46.115000000000002</c:v>
                </c:pt>
                <c:pt idx="1214">
                  <c:v>46.115000000000002</c:v>
                </c:pt>
                <c:pt idx="1215">
                  <c:v>46.115000000000002</c:v>
                </c:pt>
                <c:pt idx="1216">
                  <c:v>46.115000000000002</c:v>
                </c:pt>
                <c:pt idx="1219">
                  <c:v>45.871000000000002</c:v>
                </c:pt>
                <c:pt idx="1220">
                  <c:v>45.871000000000002</c:v>
                </c:pt>
                <c:pt idx="1221">
                  <c:v>45.871000000000002</c:v>
                </c:pt>
                <c:pt idx="1222">
                  <c:v>45.871000000000002</c:v>
                </c:pt>
                <c:pt idx="1223">
                  <c:v>45.871000000000002</c:v>
                </c:pt>
                <c:pt idx="1224">
                  <c:v>45.871000000000002</c:v>
                </c:pt>
                <c:pt idx="1225">
                  <c:v>45.871000000000002</c:v>
                </c:pt>
                <c:pt idx="1226">
                  <c:v>45.871000000000002</c:v>
                </c:pt>
                <c:pt idx="1227">
                  <c:v>45.871000000000002</c:v>
                </c:pt>
                <c:pt idx="1228">
                  <c:v>45.871000000000002</c:v>
                </c:pt>
                <c:pt idx="1229">
                  <c:v>45.871000000000002</c:v>
                </c:pt>
                <c:pt idx="1230">
                  <c:v>45.871000000000002</c:v>
                </c:pt>
                <c:pt idx="1231">
                  <c:v>45.871000000000002</c:v>
                </c:pt>
                <c:pt idx="1232">
                  <c:v>45.871000000000002</c:v>
                </c:pt>
                <c:pt idx="1233">
                  <c:v>45.871000000000002</c:v>
                </c:pt>
                <c:pt idx="1234">
                  <c:v>45.871000000000002</c:v>
                </c:pt>
                <c:pt idx="1235">
                  <c:v>45.871000000000002</c:v>
                </c:pt>
                <c:pt idx="1236">
                  <c:v>45.871000000000002</c:v>
                </c:pt>
                <c:pt idx="1237">
                  <c:v>45.871000000000002</c:v>
                </c:pt>
                <c:pt idx="1238">
                  <c:v>45.871000000000002</c:v>
                </c:pt>
                <c:pt idx="1239">
                  <c:v>45.871000000000002</c:v>
                </c:pt>
                <c:pt idx="1240">
                  <c:v>45.871000000000002</c:v>
                </c:pt>
                <c:pt idx="1243">
                  <c:v>45.581000000000003</c:v>
                </c:pt>
                <c:pt idx="1244">
                  <c:v>45.581000000000003</c:v>
                </c:pt>
                <c:pt idx="1245">
                  <c:v>45.581000000000003</c:v>
                </c:pt>
                <c:pt idx="1246">
                  <c:v>45.581000000000003</c:v>
                </c:pt>
                <c:pt idx="1247">
                  <c:v>45.581000000000003</c:v>
                </c:pt>
                <c:pt idx="1248">
                  <c:v>45.581000000000003</c:v>
                </c:pt>
                <c:pt idx="1249">
                  <c:v>45.581000000000003</c:v>
                </c:pt>
                <c:pt idx="1250">
                  <c:v>45.581000000000003</c:v>
                </c:pt>
                <c:pt idx="1251">
                  <c:v>45.581000000000003</c:v>
                </c:pt>
                <c:pt idx="1252">
                  <c:v>45.581000000000003</c:v>
                </c:pt>
                <c:pt idx="1253">
                  <c:v>45.581000000000003</c:v>
                </c:pt>
                <c:pt idx="1254">
                  <c:v>45.581000000000003</c:v>
                </c:pt>
                <c:pt idx="1255">
                  <c:v>45.581000000000003</c:v>
                </c:pt>
                <c:pt idx="1256">
                  <c:v>45.581000000000003</c:v>
                </c:pt>
                <c:pt idx="1259">
                  <c:v>45.26</c:v>
                </c:pt>
                <c:pt idx="1260">
                  <c:v>45.26</c:v>
                </c:pt>
                <c:pt idx="1263">
                  <c:v>44.932000000000002</c:v>
                </c:pt>
                <c:pt idx="1264">
                  <c:v>44.932000000000002</c:v>
                </c:pt>
                <c:pt idx="1265">
                  <c:v>44.932000000000002</c:v>
                </c:pt>
                <c:pt idx="1266">
                  <c:v>44.932000000000002</c:v>
                </c:pt>
                <c:pt idx="1269">
                  <c:v>44.594000000000001</c:v>
                </c:pt>
                <c:pt idx="1270">
                  <c:v>44.594000000000001</c:v>
                </c:pt>
                <c:pt idx="1273">
                  <c:v>44.250999999999998</c:v>
                </c:pt>
                <c:pt idx="1274">
                  <c:v>44.250999999999998</c:v>
                </c:pt>
                <c:pt idx="1275">
                  <c:v>44.250999999999998</c:v>
                </c:pt>
                <c:pt idx="1276">
                  <c:v>44.250999999999998</c:v>
                </c:pt>
                <c:pt idx="1277">
                  <c:v>44.250999999999998</c:v>
                </c:pt>
                <c:pt idx="1278">
                  <c:v>44.250999999999998</c:v>
                </c:pt>
                <c:pt idx="1279">
                  <c:v>44.250999999999998</c:v>
                </c:pt>
                <c:pt idx="1280">
                  <c:v>44.250999999999998</c:v>
                </c:pt>
                <c:pt idx="1281">
                  <c:v>44.250999999999998</c:v>
                </c:pt>
                <c:pt idx="1282">
                  <c:v>44.250999999999998</c:v>
                </c:pt>
                <c:pt idx="1283">
                  <c:v>44.250999999999998</c:v>
                </c:pt>
                <c:pt idx="1284">
                  <c:v>44.250999999999998</c:v>
                </c:pt>
                <c:pt idx="1285">
                  <c:v>44.250999999999998</c:v>
                </c:pt>
                <c:pt idx="1286">
                  <c:v>44.250999999999998</c:v>
                </c:pt>
                <c:pt idx="1287">
                  <c:v>44.250999999999998</c:v>
                </c:pt>
                <c:pt idx="1288">
                  <c:v>44.250999999999998</c:v>
                </c:pt>
                <c:pt idx="1289">
                  <c:v>44.250999999999998</c:v>
                </c:pt>
                <c:pt idx="1290">
                  <c:v>44.250999999999998</c:v>
                </c:pt>
                <c:pt idx="1291">
                  <c:v>44.250999999999998</c:v>
                </c:pt>
                <c:pt idx="1292">
                  <c:v>44.250999999999998</c:v>
                </c:pt>
                <c:pt idx="1293">
                  <c:v>44.250999999999998</c:v>
                </c:pt>
                <c:pt idx="1294">
                  <c:v>44.250999999999998</c:v>
                </c:pt>
                <c:pt idx="1295">
                  <c:v>44.250999999999998</c:v>
                </c:pt>
                <c:pt idx="1296">
                  <c:v>44.250999999999998</c:v>
                </c:pt>
                <c:pt idx="1297">
                  <c:v>44.250999999999998</c:v>
                </c:pt>
                <c:pt idx="1298">
                  <c:v>44.250999999999998</c:v>
                </c:pt>
                <c:pt idx="1301">
                  <c:v>43.808999999999997</c:v>
                </c:pt>
                <c:pt idx="1302">
                  <c:v>43.808999999999997</c:v>
                </c:pt>
                <c:pt idx="1303">
                  <c:v>43.808999999999997</c:v>
                </c:pt>
                <c:pt idx="1304">
                  <c:v>43.808999999999997</c:v>
                </c:pt>
                <c:pt idx="1305">
                  <c:v>43.808999999999997</c:v>
                </c:pt>
                <c:pt idx="1306">
                  <c:v>43.808999999999997</c:v>
                </c:pt>
                <c:pt idx="1307">
                  <c:v>43.808999999999997</c:v>
                </c:pt>
                <c:pt idx="1308">
                  <c:v>43.808999999999997</c:v>
                </c:pt>
                <c:pt idx="1309">
                  <c:v>43.808999999999997</c:v>
                </c:pt>
                <c:pt idx="1310">
                  <c:v>43.808999999999997</c:v>
                </c:pt>
                <c:pt idx="1311">
                  <c:v>43.808999999999997</c:v>
                </c:pt>
                <c:pt idx="1312">
                  <c:v>43.808999999999997</c:v>
                </c:pt>
                <c:pt idx="1313">
                  <c:v>43.808999999999997</c:v>
                </c:pt>
                <c:pt idx="1314">
                  <c:v>43.808999999999997</c:v>
                </c:pt>
                <c:pt idx="1315">
                  <c:v>43.808999999999997</c:v>
                </c:pt>
                <c:pt idx="1316">
                  <c:v>43.808999999999997</c:v>
                </c:pt>
                <c:pt idx="1317">
                  <c:v>43.808999999999997</c:v>
                </c:pt>
                <c:pt idx="1318">
                  <c:v>43.808999999999997</c:v>
                </c:pt>
                <c:pt idx="1319">
                  <c:v>43.808999999999997</c:v>
                </c:pt>
                <c:pt idx="1320">
                  <c:v>43.808999999999997</c:v>
                </c:pt>
                <c:pt idx="1321">
                  <c:v>43.808999999999997</c:v>
                </c:pt>
                <c:pt idx="1322">
                  <c:v>43.808999999999997</c:v>
                </c:pt>
                <c:pt idx="1323">
                  <c:v>43.808999999999997</c:v>
                </c:pt>
                <c:pt idx="1324">
                  <c:v>43.808999999999997</c:v>
                </c:pt>
                <c:pt idx="1325">
                  <c:v>43.808999999999997</c:v>
                </c:pt>
                <c:pt idx="1326">
                  <c:v>43.808999999999997</c:v>
                </c:pt>
                <c:pt idx="1327">
                  <c:v>43.808999999999997</c:v>
                </c:pt>
                <c:pt idx="1328">
                  <c:v>43.808999999999997</c:v>
                </c:pt>
                <c:pt idx="1329">
                  <c:v>43.808999999999997</c:v>
                </c:pt>
                <c:pt idx="1330">
                  <c:v>43.808999999999997</c:v>
                </c:pt>
                <c:pt idx="1331">
                  <c:v>43.808999999999997</c:v>
                </c:pt>
                <c:pt idx="1332">
                  <c:v>43.808999999999997</c:v>
                </c:pt>
                <c:pt idx="1333">
                  <c:v>43.808999999999997</c:v>
                </c:pt>
                <c:pt idx="1334">
                  <c:v>43.808999999999997</c:v>
                </c:pt>
                <c:pt idx="1335">
                  <c:v>43.808999999999997</c:v>
                </c:pt>
                <c:pt idx="1336">
                  <c:v>43.808999999999997</c:v>
                </c:pt>
                <c:pt idx="1337">
                  <c:v>43.808999999999997</c:v>
                </c:pt>
                <c:pt idx="1338">
                  <c:v>43.808999999999997</c:v>
                </c:pt>
                <c:pt idx="1339">
                  <c:v>43.808999999999997</c:v>
                </c:pt>
                <c:pt idx="1340">
                  <c:v>43.808999999999997</c:v>
                </c:pt>
                <c:pt idx="1341">
                  <c:v>43.808999999999997</c:v>
                </c:pt>
                <c:pt idx="1342">
                  <c:v>43.808999999999997</c:v>
                </c:pt>
                <c:pt idx="1343">
                  <c:v>43.808999999999997</c:v>
                </c:pt>
                <c:pt idx="1344">
                  <c:v>43.808999999999997</c:v>
                </c:pt>
                <c:pt idx="1347">
                  <c:v>42.933</c:v>
                </c:pt>
                <c:pt idx="1348">
                  <c:v>42.933</c:v>
                </c:pt>
                <c:pt idx="1349">
                  <c:v>42.933</c:v>
                </c:pt>
                <c:pt idx="1350">
                  <c:v>42.933</c:v>
                </c:pt>
                <c:pt idx="1353">
                  <c:v>41.978000000000002</c:v>
                </c:pt>
                <c:pt idx="1354">
                  <c:v>41.978000000000002</c:v>
                </c:pt>
                <c:pt idx="1355">
                  <c:v>41.978000000000002</c:v>
                </c:pt>
                <c:pt idx="1356">
                  <c:v>41.978000000000002</c:v>
                </c:pt>
                <c:pt idx="1357">
                  <c:v>41.978000000000002</c:v>
                </c:pt>
                <c:pt idx="1358">
                  <c:v>41.978000000000002</c:v>
                </c:pt>
                <c:pt idx="1359">
                  <c:v>41.978000000000002</c:v>
                </c:pt>
                <c:pt idx="1360">
                  <c:v>41.978000000000002</c:v>
                </c:pt>
                <c:pt idx="1361">
                  <c:v>41.978000000000002</c:v>
                </c:pt>
                <c:pt idx="1362">
                  <c:v>41.978000000000002</c:v>
                </c:pt>
                <c:pt idx="1363">
                  <c:v>41.978000000000002</c:v>
                </c:pt>
                <c:pt idx="1364">
                  <c:v>41.978000000000002</c:v>
                </c:pt>
                <c:pt idx="1365">
                  <c:v>41.978000000000002</c:v>
                </c:pt>
                <c:pt idx="1366">
                  <c:v>41.978000000000002</c:v>
                </c:pt>
                <c:pt idx="1367">
                  <c:v>41.978000000000002</c:v>
                </c:pt>
                <c:pt idx="1368">
                  <c:v>41.978000000000002</c:v>
                </c:pt>
                <c:pt idx="1369">
                  <c:v>41.978000000000002</c:v>
                </c:pt>
                <c:pt idx="1370">
                  <c:v>41.978000000000002</c:v>
                </c:pt>
                <c:pt idx="1371">
                  <c:v>41.978000000000002</c:v>
                </c:pt>
                <c:pt idx="1372">
                  <c:v>41.978000000000002</c:v>
                </c:pt>
                <c:pt idx="1373">
                  <c:v>41.978000000000002</c:v>
                </c:pt>
                <c:pt idx="1374">
                  <c:v>41.978000000000002</c:v>
                </c:pt>
                <c:pt idx="1375">
                  <c:v>41.978000000000002</c:v>
                </c:pt>
                <c:pt idx="1376">
                  <c:v>41.978000000000002</c:v>
                </c:pt>
                <c:pt idx="1377">
                  <c:v>41.978000000000002</c:v>
                </c:pt>
                <c:pt idx="1378">
                  <c:v>41.978000000000002</c:v>
                </c:pt>
                <c:pt idx="1379">
                  <c:v>41.978000000000002</c:v>
                </c:pt>
                <c:pt idx="1380">
                  <c:v>41.978000000000002</c:v>
                </c:pt>
                <c:pt idx="1381">
                  <c:v>41.978000000000002</c:v>
                </c:pt>
                <c:pt idx="1382">
                  <c:v>41.978000000000002</c:v>
                </c:pt>
                <c:pt idx="1383">
                  <c:v>41.978000000000002</c:v>
                </c:pt>
                <c:pt idx="1384">
                  <c:v>41.978000000000002</c:v>
                </c:pt>
                <c:pt idx="1385">
                  <c:v>41.978000000000002</c:v>
                </c:pt>
                <c:pt idx="1386">
                  <c:v>41.978000000000002</c:v>
                </c:pt>
                <c:pt idx="1387">
                  <c:v>41.978000000000002</c:v>
                </c:pt>
                <c:pt idx="1388">
                  <c:v>41.978000000000002</c:v>
                </c:pt>
                <c:pt idx="1389">
                  <c:v>41.978000000000002</c:v>
                </c:pt>
                <c:pt idx="1390">
                  <c:v>41.978000000000002</c:v>
                </c:pt>
                <c:pt idx="1391">
                  <c:v>41.978000000000002</c:v>
                </c:pt>
                <c:pt idx="1392">
                  <c:v>41.978000000000002</c:v>
                </c:pt>
                <c:pt idx="1393">
                  <c:v>41.978000000000002</c:v>
                </c:pt>
                <c:pt idx="1394">
                  <c:v>41.978000000000002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4980640"/>
        <c:axId val="514981032"/>
      </c:scatterChart>
      <c:scatterChart>
        <c:scatterStyle val="lineMarker"/>
        <c:varyColors val="0"/>
        <c:ser>
          <c:idx val="0"/>
          <c:order val="3"/>
          <c:tx>
            <c:strRef>
              <c:f>Sheet1!$E$2</c:f>
              <c:strCache>
                <c:ptCount val="1"/>
              </c:strCache>
            </c:strRef>
          </c:tx>
          <c:spPr>
            <a:ln w="38943" cmpd="sng">
              <a:noFill/>
            </a:ln>
          </c:spPr>
          <c:marker>
            <c:symbol val="plus"/>
            <c:size val="6"/>
            <c:spPr>
              <a:noFill/>
              <a:ln w="13074" cmpd="sng">
                <a:solidFill>
                  <a:srgbClr val="BDCC2A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6.6000000000000003E-2</c:v>
                </c:pt>
                <c:pt idx="2">
                  <c:v>6.6000000000000003E-2</c:v>
                </c:pt>
                <c:pt idx="3">
                  <c:v>0.23</c:v>
                </c:pt>
                <c:pt idx="4">
                  <c:v>0.23</c:v>
                </c:pt>
                <c:pt idx="5">
                  <c:v>0.29599999999999999</c:v>
                </c:pt>
                <c:pt idx="6">
                  <c:v>0.29599999999999999</c:v>
                </c:pt>
                <c:pt idx="7">
                  <c:v>0.32900000000000001</c:v>
                </c:pt>
                <c:pt idx="8">
                  <c:v>0.32900000000000001</c:v>
                </c:pt>
                <c:pt idx="9">
                  <c:v>0.36099999999999999</c:v>
                </c:pt>
                <c:pt idx="10">
                  <c:v>0.36099999999999999</c:v>
                </c:pt>
                <c:pt idx="11">
                  <c:v>0.39400000000000002</c:v>
                </c:pt>
                <c:pt idx="12">
                  <c:v>0.39400000000000002</c:v>
                </c:pt>
                <c:pt idx="13">
                  <c:v>0.42699999999999999</c:v>
                </c:pt>
                <c:pt idx="14">
                  <c:v>0.42699999999999999</c:v>
                </c:pt>
                <c:pt idx="15">
                  <c:v>0.49299999999999999</c:v>
                </c:pt>
                <c:pt idx="16">
                  <c:v>0.49299999999999999</c:v>
                </c:pt>
                <c:pt idx="17">
                  <c:v>0.52600000000000002</c:v>
                </c:pt>
                <c:pt idx="18">
                  <c:v>0.52600000000000002</c:v>
                </c:pt>
                <c:pt idx="19">
                  <c:v>0.55900000000000005</c:v>
                </c:pt>
                <c:pt idx="20">
                  <c:v>0.55900000000000005</c:v>
                </c:pt>
                <c:pt idx="21">
                  <c:v>0.624</c:v>
                </c:pt>
                <c:pt idx="22">
                  <c:v>0.624</c:v>
                </c:pt>
                <c:pt idx="23">
                  <c:v>0.65700000000000003</c:v>
                </c:pt>
                <c:pt idx="24">
                  <c:v>0.65700000000000003</c:v>
                </c:pt>
                <c:pt idx="25">
                  <c:v>0.69</c:v>
                </c:pt>
                <c:pt idx="26">
                  <c:v>0.69</c:v>
                </c:pt>
                <c:pt idx="27">
                  <c:v>0.72299999999999998</c:v>
                </c:pt>
                <c:pt idx="28">
                  <c:v>0.72299999999999998</c:v>
                </c:pt>
                <c:pt idx="29">
                  <c:v>0.75600000000000001</c:v>
                </c:pt>
                <c:pt idx="30">
                  <c:v>0.75600000000000001</c:v>
                </c:pt>
                <c:pt idx="31">
                  <c:v>0.78900000000000003</c:v>
                </c:pt>
                <c:pt idx="32">
                  <c:v>0.78900000000000003</c:v>
                </c:pt>
                <c:pt idx="33">
                  <c:v>0.88700000000000001</c:v>
                </c:pt>
                <c:pt idx="34">
                  <c:v>0.88700000000000001</c:v>
                </c:pt>
                <c:pt idx="35">
                  <c:v>0.92</c:v>
                </c:pt>
                <c:pt idx="36">
                  <c:v>0.92</c:v>
                </c:pt>
                <c:pt idx="37">
                  <c:v>0.95299999999999996</c:v>
                </c:pt>
                <c:pt idx="38">
                  <c:v>0.95299999999999996</c:v>
                </c:pt>
                <c:pt idx="39">
                  <c:v>0.98599999999999999</c:v>
                </c:pt>
                <c:pt idx="40">
                  <c:v>0.98599999999999999</c:v>
                </c:pt>
                <c:pt idx="41">
                  <c:v>1.018</c:v>
                </c:pt>
                <c:pt idx="42">
                  <c:v>1.018</c:v>
                </c:pt>
                <c:pt idx="43">
                  <c:v>1.0840000000000001</c:v>
                </c:pt>
                <c:pt idx="44">
                  <c:v>1.0840000000000001</c:v>
                </c:pt>
                <c:pt idx="45">
                  <c:v>1.117</c:v>
                </c:pt>
                <c:pt idx="46">
                  <c:v>1.117</c:v>
                </c:pt>
                <c:pt idx="47">
                  <c:v>1.1499999999999999</c:v>
                </c:pt>
                <c:pt idx="48">
                  <c:v>1.1499999999999999</c:v>
                </c:pt>
                <c:pt idx="49">
                  <c:v>1.216</c:v>
                </c:pt>
                <c:pt idx="50">
                  <c:v>1.216</c:v>
                </c:pt>
                <c:pt idx="51">
                  <c:v>1.248</c:v>
                </c:pt>
                <c:pt idx="52">
                  <c:v>1.248</c:v>
                </c:pt>
                <c:pt idx="53">
                  <c:v>1.2809999999999999</c:v>
                </c:pt>
                <c:pt idx="54">
                  <c:v>1.2809999999999999</c:v>
                </c:pt>
                <c:pt idx="55">
                  <c:v>1.3140000000000001</c:v>
                </c:pt>
                <c:pt idx="56">
                  <c:v>1.3140000000000001</c:v>
                </c:pt>
                <c:pt idx="57">
                  <c:v>1.3140000000000001</c:v>
                </c:pt>
                <c:pt idx="58">
                  <c:v>1.347</c:v>
                </c:pt>
                <c:pt idx="59">
                  <c:v>1.347</c:v>
                </c:pt>
                <c:pt idx="60">
                  <c:v>1.38</c:v>
                </c:pt>
                <c:pt idx="61">
                  <c:v>1.38</c:v>
                </c:pt>
                <c:pt idx="62">
                  <c:v>1.413</c:v>
                </c:pt>
                <c:pt idx="63">
                  <c:v>1.413</c:v>
                </c:pt>
                <c:pt idx="64">
                  <c:v>1.446</c:v>
                </c:pt>
                <c:pt idx="65">
                  <c:v>1.446</c:v>
                </c:pt>
                <c:pt idx="66">
                  <c:v>1.478</c:v>
                </c:pt>
                <c:pt idx="67">
                  <c:v>1.478</c:v>
                </c:pt>
                <c:pt idx="68">
                  <c:v>1.5109999999999999</c:v>
                </c:pt>
                <c:pt idx="69">
                  <c:v>1.5109999999999999</c:v>
                </c:pt>
                <c:pt idx="70">
                  <c:v>1.544</c:v>
                </c:pt>
                <c:pt idx="71">
                  <c:v>1.544</c:v>
                </c:pt>
                <c:pt idx="72">
                  <c:v>1.577</c:v>
                </c:pt>
                <c:pt idx="73">
                  <c:v>1.577</c:v>
                </c:pt>
                <c:pt idx="74">
                  <c:v>1.61</c:v>
                </c:pt>
                <c:pt idx="75">
                  <c:v>1.61</c:v>
                </c:pt>
                <c:pt idx="76">
                  <c:v>1.643</c:v>
                </c:pt>
                <c:pt idx="77">
                  <c:v>1.643</c:v>
                </c:pt>
                <c:pt idx="78">
                  <c:v>1.708</c:v>
                </c:pt>
                <c:pt idx="79">
                  <c:v>1.708</c:v>
                </c:pt>
                <c:pt idx="80">
                  <c:v>1.7410000000000001</c:v>
                </c:pt>
                <c:pt idx="81">
                  <c:v>1.7410000000000001</c:v>
                </c:pt>
                <c:pt idx="82">
                  <c:v>1.774</c:v>
                </c:pt>
                <c:pt idx="83">
                  <c:v>1.774</c:v>
                </c:pt>
                <c:pt idx="84">
                  <c:v>1.8069999999999999</c:v>
                </c:pt>
                <c:pt idx="85">
                  <c:v>1.8069999999999999</c:v>
                </c:pt>
                <c:pt idx="86">
                  <c:v>1.873</c:v>
                </c:pt>
                <c:pt idx="87">
                  <c:v>1.873</c:v>
                </c:pt>
                <c:pt idx="88">
                  <c:v>1.9059999999999999</c:v>
                </c:pt>
                <c:pt idx="89">
                  <c:v>1.9059999999999999</c:v>
                </c:pt>
                <c:pt idx="90">
                  <c:v>1.9379999999999999</c:v>
                </c:pt>
                <c:pt idx="91">
                  <c:v>1.9379999999999999</c:v>
                </c:pt>
                <c:pt idx="92">
                  <c:v>1.9710000000000001</c:v>
                </c:pt>
                <c:pt idx="93">
                  <c:v>1.9710000000000001</c:v>
                </c:pt>
                <c:pt idx="94">
                  <c:v>2.004</c:v>
                </c:pt>
                <c:pt idx="95">
                  <c:v>2.004</c:v>
                </c:pt>
                <c:pt idx="96">
                  <c:v>2.0369999999999999</c:v>
                </c:pt>
                <c:pt idx="97">
                  <c:v>2.0369999999999999</c:v>
                </c:pt>
                <c:pt idx="98">
                  <c:v>2.0699999999999998</c:v>
                </c:pt>
                <c:pt idx="99">
                  <c:v>2.0699999999999998</c:v>
                </c:pt>
                <c:pt idx="100">
                  <c:v>2.1360000000000001</c:v>
                </c:pt>
                <c:pt idx="101">
                  <c:v>2.1360000000000001</c:v>
                </c:pt>
                <c:pt idx="102">
                  <c:v>2.1680000000000001</c:v>
                </c:pt>
                <c:pt idx="103">
                  <c:v>2.1680000000000001</c:v>
                </c:pt>
                <c:pt idx="104">
                  <c:v>2.2010000000000001</c:v>
                </c:pt>
                <c:pt idx="105">
                  <c:v>2.2010000000000001</c:v>
                </c:pt>
                <c:pt idx="106">
                  <c:v>2.2669999999999999</c:v>
                </c:pt>
                <c:pt idx="107">
                  <c:v>2.2669999999999999</c:v>
                </c:pt>
                <c:pt idx="108">
                  <c:v>2.2999999999999998</c:v>
                </c:pt>
                <c:pt idx="109">
                  <c:v>2.2999999999999998</c:v>
                </c:pt>
                <c:pt idx="110">
                  <c:v>2.3660000000000001</c:v>
                </c:pt>
                <c:pt idx="111">
                  <c:v>2.3660000000000001</c:v>
                </c:pt>
                <c:pt idx="112">
                  <c:v>2.3980000000000001</c:v>
                </c:pt>
                <c:pt idx="113">
                  <c:v>2.3980000000000001</c:v>
                </c:pt>
                <c:pt idx="114">
                  <c:v>2.431</c:v>
                </c:pt>
                <c:pt idx="115">
                  <c:v>2.431</c:v>
                </c:pt>
                <c:pt idx="116">
                  <c:v>2.464</c:v>
                </c:pt>
                <c:pt idx="117">
                  <c:v>2.464</c:v>
                </c:pt>
                <c:pt idx="118">
                  <c:v>2.4969999999999999</c:v>
                </c:pt>
                <c:pt idx="119">
                  <c:v>2.4969999999999999</c:v>
                </c:pt>
                <c:pt idx="120">
                  <c:v>2.5299999999999998</c:v>
                </c:pt>
                <c:pt idx="121">
                  <c:v>2.5299999999999998</c:v>
                </c:pt>
                <c:pt idx="122">
                  <c:v>2.5630000000000002</c:v>
                </c:pt>
                <c:pt idx="123">
                  <c:v>2.5630000000000002</c:v>
                </c:pt>
                <c:pt idx="124">
                  <c:v>2.5950000000000002</c:v>
                </c:pt>
                <c:pt idx="125">
                  <c:v>2.5950000000000002</c:v>
                </c:pt>
                <c:pt idx="126">
                  <c:v>2.6280000000000001</c:v>
                </c:pt>
                <c:pt idx="127">
                  <c:v>2.6280000000000001</c:v>
                </c:pt>
                <c:pt idx="128">
                  <c:v>2.661</c:v>
                </c:pt>
                <c:pt idx="129">
                  <c:v>2.661</c:v>
                </c:pt>
                <c:pt idx="130">
                  <c:v>2.694</c:v>
                </c:pt>
                <c:pt idx="131">
                  <c:v>2.694</c:v>
                </c:pt>
                <c:pt idx="132">
                  <c:v>2.7269999999999999</c:v>
                </c:pt>
                <c:pt idx="133">
                  <c:v>2.7269999999999999</c:v>
                </c:pt>
                <c:pt idx="134">
                  <c:v>2.76</c:v>
                </c:pt>
                <c:pt idx="135">
                  <c:v>2.76</c:v>
                </c:pt>
                <c:pt idx="136">
                  <c:v>2.7930000000000001</c:v>
                </c:pt>
                <c:pt idx="137">
                  <c:v>2.7930000000000001</c:v>
                </c:pt>
                <c:pt idx="138">
                  <c:v>2.8580000000000001</c:v>
                </c:pt>
                <c:pt idx="139">
                  <c:v>2.8580000000000001</c:v>
                </c:pt>
                <c:pt idx="140">
                  <c:v>2.891</c:v>
                </c:pt>
                <c:pt idx="141">
                  <c:v>2.891</c:v>
                </c:pt>
                <c:pt idx="142">
                  <c:v>2.9239999999999999</c:v>
                </c:pt>
                <c:pt idx="143">
                  <c:v>2.9239999999999999</c:v>
                </c:pt>
                <c:pt idx="144">
                  <c:v>2.9569999999999999</c:v>
                </c:pt>
                <c:pt idx="145">
                  <c:v>2.9569999999999999</c:v>
                </c:pt>
                <c:pt idx="146">
                  <c:v>3.0230000000000001</c:v>
                </c:pt>
                <c:pt idx="147">
                  <c:v>3.0230000000000001</c:v>
                </c:pt>
                <c:pt idx="148">
                  <c:v>3.0550000000000002</c:v>
                </c:pt>
                <c:pt idx="149">
                  <c:v>3.0550000000000002</c:v>
                </c:pt>
                <c:pt idx="150">
                  <c:v>3.0880000000000001</c:v>
                </c:pt>
                <c:pt idx="151">
                  <c:v>3.0880000000000001</c:v>
                </c:pt>
                <c:pt idx="152">
                  <c:v>3.121</c:v>
                </c:pt>
                <c:pt idx="153">
                  <c:v>3.121</c:v>
                </c:pt>
                <c:pt idx="154">
                  <c:v>3.1539999999999999</c:v>
                </c:pt>
                <c:pt idx="155">
                  <c:v>3.1539999999999999</c:v>
                </c:pt>
                <c:pt idx="156">
                  <c:v>3.1869999999999998</c:v>
                </c:pt>
                <c:pt idx="157">
                  <c:v>3.1869999999999998</c:v>
                </c:pt>
                <c:pt idx="158">
                  <c:v>3.22</c:v>
                </c:pt>
                <c:pt idx="159">
                  <c:v>3.22</c:v>
                </c:pt>
                <c:pt idx="160">
                  <c:v>3.2530000000000001</c:v>
                </c:pt>
                <c:pt idx="161">
                  <c:v>3.2530000000000001</c:v>
                </c:pt>
                <c:pt idx="162">
                  <c:v>3.2850000000000001</c:v>
                </c:pt>
                <c:pt idx="163">
                  <c:v>3.2850000000000001</c:v>
                </c:pt>
                <c:pt idx="164">
                  <c:v>3.3180000000000001</c:v>
                </c:pt>
                <c:pt idx="165">
                  <c:v>3.3180000000000001</c:v>
                </c:pt>
                <c:pt idx="166">
                  <c:v>3.351</c:v>
                </c:pt>
                <c:pt idx="167">
                  <c:v>3.351</c:v>
                </c:pt>
                <c:pt idx="168">
                  <c:v>3.4169999999999998</c:v>
                </c:pt>
                <c:pt idx="169">
                  <c:v>3.4169999999999998</c:v>
                </c:pt>
                <c:pt idx="170">
                  <c:v>3.45</c:v>
                </c:pt>
                <c:pt idx="171">
                  <c:v>3.45</c:v>
                </c:pt>
                <c:pt idx="172">
                  <c:v>3.4830000000000001</c:v>
                </c:pt>
                <c:pt idx="173">
                  <c:v>3.4830000000000001</c:v>
                </c:pt>
                <c:pt idx="174">
                  <c:v>3.5150000000000001</c:v>
                </c:pt>
                <c:pt idx="175">
                  <c:v>3.5150000000000001</c:v>
                </c:pt>
                <c:pt idx="176">
                  <c:v>3.548</c:v>
                </c:pt>
                <c:pt idx="177">
                  <c:v>3.548</c:v>
                </c:pt>
                <c:pt idx="178">
                  <c:v>3.581</c:v>
                </c:pt>
                <c:pt idx="179">
                  <c:v>3.581</c:v>
                </c:pt>
                <c:pt idx="180">
                  <c:v>3.6139999999999999</c:v>
                </c:pt>
                <c:pt idx="181">
                  <c:v>3.6139999999999999</c:v>
                </c:pt>
                <c:pt idx="182">
                  <c:v>3.6469999999999998</c:v>
                </c:pt>
                <c:pt idx="183">
                  <c:v>3.6469999999999998</c:v>
                </c:pt>
                <c:pt idx="184">
                  <c:v>3.7130000000000001</c:v>
                </c:pt>
                <c:pt idx="185">
                  <c:v>3.7130000000000001</c:v>
                </c:pt>
                <c:pt idx="186">
                  <c:v>3.7450000000000001</c:v>
                </c:pt>
                <c:pt idx="187">
                  <c:v>3.7450000000000001</c:v>
                </c:pt>
                <c:pt idx="188">
                  <c:v>3.778</c:v>
                </c:pt>
                <c:pt idx="189">
                  <c:v>3.778</c:v>
                </c:pt>
                <c:pt idx="190">
                  <c:v>3.8109999999999999</c:v>
                </c:pt>
                <c:pt idx="191">
                  <c:v>3.8109999999999999</c:v>
                </c:pt>
                <c:pt idx="192">
                  <c:v>3.8439999999999999</c:v>
                </c:pt>
                <c:pt idx="193">
                  <c:v>3.8439999999999999</c:v>
                </c:pt>
                <c:pt idx="194">
                  <c:v>3.8769999999999998</c:v>
                </c:pt>
                <c:pt idx="195">
                  <c:v>3.8769999999999998</c:v>
                </c:pt>
                <c:pt idx="196">
                  <c:v>3.91</c:v>
                </c:pt>
                <c:pt idx="197">
                  <c:v>3.91</c:v>
                </c:pt>
                <c:pt idx="198">
                  <c:v>3.9750000000000001</c:v>
                </c:pt>
                <c:pt idx="199">
                  <c:v>3.9750000000000001</c:v>
                </c:pt>
                <c:pt idx="200">
                  <c:v>4.0410000000000004</c:v>
                </c:pt>
                <c:pt idx="201">
                  <c:v>4.0410000000000004</c:v>
                </c:pt>
                <c:pt idx="202">
                  <c:v>4.1070000000000002</c:v>
                </c:pt>
                <c:pt idx="203">
                  <c:v>4.1070000000000002</c:v>
                </c:pt>
                <c:pt idx="204">
                  <c:v>4.1399999999999997</c:v>
                </c:pt>
                <c:pt idx="205">
                  <c:v>4.1399999999999997</c:v>
                </c:pt>
                <c:pt idx="206">
                  <c:v>4.1719999999999997</c:v>
                </c:pt>
                <c:pt idx="207">
                  <c:v>4.1719999999999997</c:v>
                </c:pt>
                <c:pt idx="208">
                  <c:v>4.2050000000000001</c:v>
                </c:pt>
                <c:pt idx="209">
                  <c:v>4.2050000000000001</c:v>
                </c:pt>
                <c:pt idx="210">
                  <c:v>4.2380000000000004</c:v>
                </c:pt>
                <c:pt idx="211">
                  <c:v>4.2380000000000004</c:v>
                </c:pt>
                <c:pt idx="212">
                  <c:v>4.2709999999999999</c:v>
                </c:pt>
                <c:pt idx="213">
                  <c:v>4.2709999999999999</c:v>
                </c:pt>
                <c:pt idx="214">
                  <c:v>4.3040000000000003</c:v>
                </c:pt>
                <c:pt idx="215">
                  <c:v>4.3040000000000003</c:v>
                </c:pt>
                <c:pt idx="216">
                  <c:v>4.3369999999999997</c:v>
                </c:pt>
                <c:pt idx="217">
                  <c:v>4.3369999999999997</c:v>
                </c:pt>
                <c:pt idx="218">
                  <c:v>4.37</c:v>
                </c:pt>
                <c:pt idx="219">
                  <c:v>4.37</c:v>
                </c:pt>
                <c:pt idx="220">
                  <c:v>4.4020000000000001</c:v>
                </c:pt>
                <c:pt idx="221">
                  <c:v>4.4020000000000001</c:v>
                </c:pt>
                <c:pt idx="222">
                  <c:v>4.4349999999999996</c:v>
                </c:pt>
                <c:pt idx="223">
                  <c:v>4.4349999999999996</c:v>
                </c:pt>
                <c:pt idx="224">
                  <c:v>4.468</c:v>
                </c:pt>
                <c:pt idx="225">
                  <c:v>4.468</c:v>
                </c:pt>
                <c:pt idx="226">
                  <c:v>4.5010000000000003</c:v>
                </c:pt>
                <c:pt idx="227">
                  <c:v>4.5010000000000003</c:v>
                </c:pt>
                <c:pt idx="228">
                  <c:v>4.5339999999999998</c:v>
                </c:pt>
                <c:pt idx="229">
                  <c:v>4.5339999999999998</c:v>
                </c:pt>
                <c:pt idx="230">
                  <c:v>4.5670000000000002</c:v>
                </c:pt>
                <c:pt idx="231">
                  <c:v>4.5670000000000002</c:v>
                </c:pt>
                <c:pt idx="232">
                  <c:v>4.6980000000000004</c:v>
                </c:pt>
                <c:pt idx="233">
                  <c:v>4.6980000000000004</c:v>
                </c:pt>
                <c:pt idx="234">
                  <c:v>4.7640000000000002</c:v>
                </c:pt>
                <c:pt idx="235">
                  <c:v>4.7640000000000002</c:v>
                </c:pt>
                <c:pt idx="236">
                  <c:v>4.7969999999999997</c:v>
                </c:pt>
                <c:pt idx="237">
                  <c:v>4.7969999999999997</c:v>
                </c:pt>
                <c:pt idx="238">
                  <c:v>4.83</c:v>
                </c:pt>
                <c:pt idx="239">
                  <c:v>4.83</c:v>
                </c:pt>
                <c:pt idx="240">
                  <c:v>4.8620000000000001</c:v>
                </c:pt>
                <c:pt idx="241">
                  <c:v>4.8620000000000001</c:v>
                </c:pt>
                <c:pt idx="242">
                  <c:v>4.9279999999999999</c:v>
                </c:pt>
                <c:pt idx="243">
                  <c:v>4.9279999999999999</c:v>
                </c:pt>
                <c:pt idx="244">
                  <c:v>4.9610000000000003</c:v>
                </c:pt>
                <c:pt idx="245">
                  <c:v>4.9610000000000003</c:v>
                </c:pt>
                <c:pt idx="246">
                  <c:v>4.9939999999999998</c:v>
                </c:pt>
                <c:pt idx="247">
                  <c:v>4.9939999999999998</c:v>
                </c:pt>
                <c:pt idx="248">
                  <c:v>5.0919999999999996</c:v>
                </c:pt>
                <c:pt idx="249">
                  <c:v>5.0919999999999996</c:v>
                </c:pt>
                <c:pt idx="250">
                  <c:v>5.125</c:v>
                </c:pt>
                <c:pt idx="251">
                  <c:v>5.125</c:v>
                </c:pt>
                <c:pt idx="252">
                  <c:v>5.1909999999999998</c:v>
                </c:pt>
                <c:pt idx="253">
                  <c:v>5.1909999999999998</c:v>
                </c:pt>
                <c:pt idx="254">
                  <c:v>5.2569999999999997</c:v>
                </c:pt>
                <c:pt idx="255">
                  <c:v>5.2569999999999997</c:v>
                </c:pt>
                <c:pt idx="256">
                  <c:v>5.29</c:v>
                </c:pt>
                <c:pt idx="257">
                  <c:v>5.29</c:v>
                </c:pt>
                <c:pt idx="258">
                  <c:v>5.3550000000000004</c:v>
                </c:pt>
                <c:pt idx="259">
                  <c:v>5.3550000000000004</c:v>
                </c:pt>
                <c:pt idx="260">
                  <c:v>5.3879999999999999</c:v>
                </c:pt>
                <c:pt idx="261">
                  <c:v>5.3879999999999999</c:v>
                </c:pt>
                <c:pt idx="262">
                  <c:v>5.4210000000000003</c:v>
                </c:pt>
                <c:pt idx="263">
                  <c:v>5.4210000000000003</c:v>
                </c:pt>
                <c:pt idx="264">
                  <c:v>5.4539999999999997</c:v>
                </c:pt>
                <c:pt idx="265">
                  <c:v>5.4539999999999997</c:v>
                </c:pt>
                <c:pt idx="266">
                  <c:v>5.4870000000000001</c:v>
                </c:pt>
                <c:pt idx="267">
                  <c:v>5.4870000000000001</c:v>
                </c:pt>
                <c:pt idx="268">
                  <c:v>5.52</c:v>
                </c:pt>
                <c:pt idx="269">
                  <c:v>5.52</c:v>
                </c:pt>
                <c:pt idx="270">
                  <c:v>5.5519999999999996</c:v>
                </c:pt>
                <c:pt idx="271">
                  <c:v>5.5519999999999996</c:v>
                </c:pt>
                <c:pt idx="272">
                  <c:v>5.6180000000000003</c:v>
                </c:pt>
                <c:pt idx="273">
                  <c:v>5.6180000000000003</c:v>
                </c:pt>
                <c:pt idx="274">
                  <c:v>5.6509999999999998</c:v>
                </c:pt>
                <c:pt idx="275">
                  <c:v>5.6509999999999998</c:v>
                </c:pt>
                <c:pt idx="276">
                  <c:v>5.6509999999999998</c:v>
                </c:pt>
                <c:pt idx="277">
                  <c:v>5.6840000000000002</c:v>
                </c:pt>
                <c:pt idx="278">
                  <c:v>5.6840000000000002</c:v>
                </c:pt>
                <c:pt idx="279">
                  <c:v>5.7169999999999996</c:v>
                </c:pt>
                <c:pt idx="280">
                  <c:v>5.7169999999999996</c:v>
                </c:pt>
                <c:pt idx="281">
                  <c:v>5.7489999999999997</c:v>
                </c:pt>
                <c:pt idx="282">
                  <c:v>5.7489999999999997</c:v>
                </c:pt>
                <c:pt idx="283">
                  <c:v>5.8150000000000004</c:v>
                </c:pt>
                <c:pt idx="284">
                  <c:v>5.8150000000000004</c:v>
                </c:pt>
                <c:pt idx="285">
                  <c:v>5.8479999999999999</c:v>
                </c:pt>
                <c:pt idx="286">
                  <c:v>5.8479999999999999</c:v>
                </c:pt>
                <c:pt idx="287">
                  <c:v>5.8810000000000002</c:v>
                </c:pt>
                <c:pt idx="288">
                  <c:v>5.8810000000000002</c:v>
                </c:pt>
                <c:pt idx="289">
                  <c:v>5.8810000000000002</c:v>
                </c:pt>
                <c:pt idx="290">
                  <c:v>5.9139999999999997</c:v>
                </c:pt>
                <c:pt idx="291">
                  <c:v>5.9139999999999997</c:v>
                </c:pt>
                <c:pt idx="292">
                  <c:v>5.9470000000000001</c:v>
                </c:pt>
                <c:pt idx="293">
                  <c:v>5.9470000000000001</c:v>
                </c:pt>
                <c:pt idx="294">
                  <c:v>6.0119999999999996</c:v>
                </c:pt>
                <c:pt idx="295">
                  <c:v>6.0119999999999996</c:v>
                </c:pt>
                <c:pt idx="296">
                  <c:v>6.0119999999999996</c:v>
                </c:pt>
                <c:pt idx="297">
                  <c:v>6.0449999999999999</c:v>
                </c:pt>
                <c:pt idx="298">
                  <c:v>6.0449999999999999</c:v>
                </c:pt>
                <c:pt idx="299">
                  <c:v>6.1109999999999998</c:v>
                </c:pt>
                <c:pt idx="300">
                  <c:v>6.1109999999999998</c:v>
                </c:pt>
                <c:pt idx="301">
                  <c:v>6.1440000000000001</c:v>
                </c:pt>
                <c:pt idx="302">
                  <c:v>6.1440000000000001</c:v>
                </c:pt>
                <c:pt idx="303">
                  <c:v>6.2089999999999996</c:v>
                </c:pt>
                <c:pt idx="304">
                  <c:v>6.2089999999999996</c:v>
                </c:pt>
                <c:pt idx="305">
                  <c:v>6.2750000000000004</c:v>
                </c:pt>
                <c:pt idx="306">
                  <c:v>6.2750000000000004</c:v>
                </c:pt>
                <c:pt idx="307">
                  <c:v>6.407</c:v>
                </c:pt>
                <c:pt idx="308">
                  <c:v>6.407</c:v>
                </c:pt>
                <c:pt idx="309">
                  <c:v>6.4390000000000001</c:v>
                </c:pt>
                <c:pt idx="310">
                  <c:v>6.4390000000000001</c:v>
                </c:pt>
                <c:pt idx="311">
                  <c:v>6.4720000000000004</c:v>
                </c:pt>
                <c:pt idx="312">
                  <c:v>6.4720000000000004</c:v>
                </c:pt>
                <c:pt idx="313">
                  <c:v>6.5049999999999999</c:v>
                </c:pt>
                <c:pt idx="314">
                  <c:v>6.5049999999999999</c:v>
                </c:pt>
                <c:pt idx="315">
                  <c:v>6.5709999999999997</c:v>
                </c:pt>
                <c:pt idx="316">
                  <c:v>6.5709999999999997</c:v>
                </c:pt>
                <c:pt idx="317">
                  <c:v>6.6369999999999996</c:v>
                </c:pt>
                <c:pt idx="318">
                  <c:v>6.6369999999999996</c:v>
                </c:pt>
                <c:pt idx="319">
                  <c:v>6.702</c:v>
                </c:pt>
                <c:pt idx="320">
                  <c:v>6.702</c:v>
                </c:pt>
                <c:pt idx="321">
                  <c:v>6.7350000000000003</c:v>
                </c:pt>
                <c:pt idx="322">
                  <c:v>6.7350000000000003</c:v>
                </c:pt>
                <c:pt idx="323">
                  <c:v>6.7679999999999998</c:v>
                </c:pt>
                <c:pt idx="324">
                  <c:v>6.7679999999999998</c:v>
                </c:pt>
                <c:pt idx="325">
                  <c:v>6.8010000000000002</c:v>
                </c:pt>
                <c:pt idx="326">
                  <c:v>6.8010000000000002</c:v>
                </c:pt>
                <c:pt idx="327">
                  <c:v>6.867</c:v>
                </c:pt>
                <c:pt idx="328">
                  <c:v>6.867</c:v>
                </c:pt>
                <c:pt idx="329">
                  <c:v>6.899</c:v>
                </c:pt>
                <c:pt idx="330">
                  <c:v>6.899</c:v>
                </c:pt>
                <c:pt idx="331">
                  <c:v>6.9649999999999999</c:v>
                </c:pt>
                <c:pt idx="332">
                  <c:v>6.9649999999999999</c:v>
                </c:pt>
                <c:pt idx="333">
                  <c:v>7.0309999999999997</c:v>
                </c:pt>
                <c:pt idx="334">
                  <c:v>7.0309999999999997</c:v>
                </c:pt>
                <c:pt idx="335">
                  <c:v>7.0640000000000001</c:v>
                </c:pt>
                <c:pt idx="336">
                  <c:v>7.0640000000000001</c:v>
                </c:pt>
                <c:pt idx="337">
                  <c:v>7.0970000000000004</c:v>
                </c:pt>
                <c:pt idx="338">
                  <c:v>7.0970000000000004</c:v>
                </c:pt>
                <c:pt idx="339">
                  <c:v>7.1289999999999996</c:v>
                </c:pt>
                <c:pt idx="340">
                  <c:v>7.1289999999999996</c:v>
                </c:pt>
                <c:pt idx="341">
                  <c:v>7.1619999999999999</c:v>
                </c:pt>
                <c:pt idx="342">
                  <c:v>7.1619999999999999</c:v>
                </c:pt>
                <c:pt idx="343">
                  <c:v>7.2279999999999998</c:v>
                </c:pt>
                <c:pt idx="344">
                  <c:v>7.2279999999999998</c:v>
                </c:pt>
                <c:pt idx="345">
                  <c:v>7.2610000000000001</c:v>
                </c:pt>
                <c:pt idx="346">
                  <c:v>7.2610000000000001</c:v>
                </c:pt>
                <c:pt idx="347">
                  <c:v>7.2939999999999996</c:v>
                </c:pt>
                <c:pt idx="348">
                  <c:v>7.2939999999999996</c:v>
                </c:pt>
                <c:pt idx="349">
                  <c:v>7.3259999999999996</c:v>
                </c:pt>
                <c:pt idx="350">
                  <c:v>7.3259999999999996</c:v>
                </c:pt>
                <c:pt idx="351">
                  <c:v>7.359</c:v>
                </c:pt>
                <c:pt idx="352">
                  <c:v>7.359</c:v>
                </c:pt>
                <c:pt idx="353">
                  <c:v>7.3920000000000003</c:v>
                </c:pt>
                <c:pt idx="354">
                  <c:v>7.3920000000000003</c:v>
                </c:pt>
                <c:pt idx="355">
                  <c:v>7.4580000000000002</c:v>
                </c:pt>
                <c:pt idx="356">
                  <c:v>7.4580000000000002</c:v>
                </c:pt>
                <c:pt idx="357">
                  <c:v>7.4909999999999997</c:v>
                </c:pt>
                <c:pt idx="358">
                  <c:v>7.4909999999999997</c:v>
                </c:pt>
                <c:pt idx="359">
                  <c:v>7.524</c:v>
                </c:pt>
                <c:pt idx="360">
                  <c:v>7.524</c:v>
                </c:pt>
                <c:pt idx="361">
                  <c:v>7.6219999999999999</c:v>
                </c:pt>
                <c:pt idx="362">
                  <c:v>7.6219999999999999</c:v>
                </c:pt>
                <c:pt idx="363">
                  <c:v>7.6550000000000002</c:v>
                </c:pt>
                <c:pt idx="364">
                  <c:v>7.6550000000000002</c:v>
                </c:pt>
                <c:pt idx="365">
                  <c:v>7.6879999999999997</c:v>
                </c:pt>
                <c:pt idx="366">
                  <c:v>7.6879999999999997</c:v>
                </c:pt>
                <c:pt idx="367">
                  <c:v>7.7859999999999996</c:v>
                </c:pt>
                <c:pt idx="368">
                  <c:v>7.7859999999999996</c:v>
                </c:pt>
                <c:pt idx="369">
                  <c:v>7.8520000000000003</c:v>
                </c:pt>
                <c:pt idx="370">
                  <c:v>7.8520000000000003</c:v>
                </c:pt>
                <c:pt idx="371">
                  <c:v>7.8849999999999998</c:v>
                </c:pt>
                <c:pt idx="372">
                  <c:v>7.8849999999999998</c:v>
                </c:pt>
                <c:pt idx="373">
                  <c:v>7.9180000000000001</c:v>
                </c:pt>
                <c:pt idx="374">
                  <c:v>7.9180000000000001</c:v>
                </c:pt>
                <c:pt idx="375">
                  <c:v>7.9509999999999996</c:v>
                </c:pt>
                <c:pt idx="376">
                  <c:v>7.9509999999999996</c:v>
                </c:pt>
                <c:pt idx="377">
                  <c:v>7.9509999999999996</c:v>
                </c:pt>
                <c:pt idx="378">
                  <c:v>7.984</c:v>
                </c:pt>
                <c:pt idx="379">
                  <c:v>7.984</c:v>
                </c:pt>
                <c:pt idx="380">
                  <c:v>8.016</c:v>
                </c:pt>
                <c:pt idx="381">
                  <c:v>8.016</c:v>
                </c:pt>
                <c:pt idx="382">
                  <c:v>8.0489999999999995</c:v>
                </c:pt>
                <c:pt idx="383">
                  <c:v>8.0489999999999995</c:v>
                </c:pt>
                <c:pt idx="384">
                  <c:v>8.1809999999999992</c:v>
                </c:pt>
                <c:pt idx="385">
                  <c:v>8.1809999999999992</c:v>
                </c:pt>
                <c:pt idx="386">
                  <c:v>8.2140000000000004</c:v>
                </c:pt>
                <c:pt idx="387">
                  <c:v>8.2140000000000004</c:v>
                </c:pt>
                <c:pt idx="388">
                  <c:v>8.2789999999999999</c:v>
                </c:pt>
                <c:pt idx="389">
                  <c:v>8.2789999999999999</c:v>
                </c:pt>
                <c:pt idx="390">
                  <c:v>8.3119999999999994</c:v>
                </c:pt>
                <c:pt idx="391">
                  <c:v>8.3119999999999994</c:v>
                </c:pt>
                <c:pt idx="392">
                  <c:v>8.3450000000000006</c:v>
                </c:pt>
                <c:pt idx="393">
                  <c:v>8.3450000000000006</c:v>
                </c:pt>
                <c:pt idx="394">
                  <c:v>8.4109999999999996</c:v>
                </c:pt>
                <c:pt idx="395">
                  <c:v>8.4109999999999996</c:v>
                </c:pt>
                <c:pt idx="396">
                  <c:v>8.5090000000000003</c:v>
                </c:pt>
                <c:pt idx="397">
                  <c:v>8.5090000000000003</c:v>
                </c:pt>
                <c:pt idx="398">
                  <c:v>8.5419999999999998</c:v>
                </c:pt>
                <c:pt idx="399">
                  <c:v>8.5419999999999998</c:v>
                </c:pt>
                <c:pt idx="400">
                  <c:v>8.5749999999999993</c:v>
                </c:pt>
                <c:pt idx="401">
                  <c:v>8.5749999999999993</c:v>
                </c:pt>
                <c:pt idx="402">
                  <c:v>8.6080000000000005</c:v>
                </c:pt>
                <c:pt idx="403">
                  <c:v>8.6080000000000005</c:v>
                </c:pt>
                <c:pt idx="404">
                  <c:v>8.641</c:v>
                </c:pt>
                <c:pt idx="405">
                  <c:v>8.641</c:v>
                </c:pt>
                <c:pt idx="406">
                  <c:v>8.8049999999999997</c:v>
                </c:pt>
                <c:pt idx="407">
                  <c:v>8.8049999999999997</c:v>
                </c:pt>
                <c:pt idx="408">
                  <c:v>8.8710000000000004</c:v>
                </c:pt>
                <c:pt idx="409">
                  <c:v>8.8710000000000004</c:v>
                </c:pt>
                <c:pt idx="410">
                  <c:v>8.9359999999999999</c:v>
                </c:pt>
                <c:pt idx="411">
                  <c:v>8.9359999999999999</c:v>
                </c:pt>
                <c:pt idx="412">
                  <c:v>8.9689999999999994</c:v>
                </c:pt>
                <c:pt idx="413">
                  <c:v>8.9689999999999994</c:v>
                </c:pt>
                <c:pt idx="414">
                  <c:v>9.0020000000000007</c:v>
                </c:pt>
                <c:pt idx="415">
                  <c:v>9.0020000000000007</c:v>
                </c:pt>
                <c:pt idx="416">
                  <c:v>9.0350000000000001</c:v>
                </c:pt>
                <c:pt idx="417">
                  <c:v>9.0350000000000001</c:v>
                </c:pt>
                <c:pt idx="418">
                  <c:v>9.1660000000000004</c:v>
                </c:pt>
                <c:pt idx="419">
                  <c:v>9.1660000000000004</c:v>
                </c:pt>
                <c:pt idx="420">
                  <c:v>9.298</c:v>
                </c:pt>
                <c:pt idx="421">
                  <c:v>9.298</c:v>
                </c:pt>
                <c:pt idx="422">
                  <c:v>9.3309999999999995</c:v>
                </c:pt>
                <c:pt idx="423">
                  <c:v>9.3309999999999995</c:v>
                </c:pt>
                <c:pt idx="424">
                  <c:v>9.3960000000000008</c:v>
                </c:pt>
                <c:pt idx="425">
                  <c:v>9.3960000000000008</c:v>
                </c:pt>
                <c:pt idx="426">
                  <c:v>9.4290000000000003</c:v>
                </c:pt>
                <c:pt idx="427">
                  <c:v>9.4290000000000003</c:v>
                </c:pt>
                <c:pt idx="428">
                  <c:v>9.4619999999999997</c:v>
                </c:pt>
                <c:pt idx="429">
                  <c:v>9.4619999999999997</c:v>
                </c:pt>
                <c:pt idx="430">
                  <c:v>9.4949999999999992</c:v>
                </c:pt>
                <c:pt idx="431">
                  <c:v>9.4949999999999992</c:v>
                </c:pt>
                <c:pt idx="432">
                  <c:v>9.593</c:v>
                </c:pt>
                <c:pt idx="433">
                  <c:v>9.593</c:v>
                </c:pt>
                <c:pt idx="434">
                  <c:v>9.6259999999999994</c:v>
                </c:pt>
                <c:pt idx="435">
                  <c:v>9.6259999999999994</c:v>
                </c:pt>
                <c:pt idx="436">
                  <c:v>9.6590000000000007</c:v>
                </c:pt>
                <c:pt idx="437">
                  <c:v>9.6590000000000007</c:v>
                </c:pt>
                <c:pt idx="438">
                  <c:v>9.7910000000000004</c:v>
                </c:pt>
                <c:pt idx="439">
                  <c:v>9.7910000000000004</c:v>
                </c:pt>
                <c:pt idx="440">
                  <c:v>9.8889999999999993</c:v>
                </c:pt>
                <c:pt idx="441">
                  <c:v>9.8889999999999993</c:v>
                </c:pt>
                <c:pt idx="442">
                  <c:v>9.9220000000000006</c:v>
                </c:pt>
                <c:pt idx="443">
                  <c:v>9.9220000000000006</c:v>
                </c:pt>
                <c:pt idx="444">
                  <c:v>10.021000000000001</c:v>
                </c:pt>
                <c:pt idx="445">
                  <c:v>10.021000000000001</c:v>
                </c:pt>
                <c:pt idx="446">
                  <c:v>10.086</c:v>
                </c:pt>
                <c:pt idx="447">
                  <c:v>10.086</c:v>
                </c:pt>
                <c:pt idx="448">
                  <c:v>10.185</c:v>
                </c:pt>
                <c:pt idx="449">
                  <c:v>10.185</c:v>
                </c:pt>
                <c:pt idx="450">
                  <c:v>10.282999999999999</c:v>
                </c:pt>
                <c:pt idx="451">
                  <c:v>10.282999999999999</c:v>
                </c:pt>
                <c:pt idx="452">
                  <c:v>10.316000000000001</c:v>
                </c:pt>
                <c:pt idx="453">
                  <c:v>10.316000000000001</c:v>
                </c:pt>
                <c:pt idx="454">
                  <c:v>10.382</c:v>
                </c:pt>
                <c:pt idx="455">
                  <c:v>10.382</c:v>
                </c:pt>
                <c:pt idx="456">
                  <c:v>10.414999999999999</c:v>
                </c:pt>
                <c:pt idx="457">
                  <c:v>10.414999999999999</c:v>
                </c:pt>
                <c:pt idx="458">
                  <c:v>10.448</c:v>
                </c:pt>
                <c:pt idx="459">
                  <c:v>10.448</c:v>
                </c:pt>
                <c:pt idx="460">
                  <c:v>10.545999999999999</c:v>
                </c:pt>
                <c:pt idx="461">
                  <c:v>10.545999999999999</c:v>
                </c:pt>
                <c:pt idx="462">
                  <c:v>10.612</c:v>
                </c:pt>
                <c:pt idx="463">
                  <c:v>10.612</c:v>
                </c:pt>
                <c:pt idx="464">
                  <c:v>10.678000000000001</c:v>
                </c:pt>
                <c:pt idx="465">
                  <c:v>10.678000000000001</c:v>
                </c:pt>
                <c:pt idx="466">
                  <c:v>10.743</c:v>
                </c:pt>
                <c:pt idx="467">
                  <c:v>10.743</c:v>
                </c:pt>
                <c:pt idx="468">
                  <c:v>10.776</c:v>
                </c:pt>
                <c:pt idx="469">
                  <c:v>10.776</c:v>
                </c:pt>
                <c:pt idx="470">
                  <c:v>10.808999999999999</c:v>
                </c:pt>
                <c:pt idx="471">
                  <c:v>10.808999999999999</c:v>
                </c:pt>
                <c:pt idx="472">
                  <c:v>10.973000000000001</c:v>
                </c:pt>
                <c:pt idx="473">
                  <c:v>10.973000000000001</c:v>
                </c:pt>
                <c:pt idx="474">
                  <c:v>10.973000000000001</c:v>
                </c:pt>
                <c:pt idx="475">
                  <c:v>11.071999999999999</c:v>
                </c:pt>
                <c:pt idx="476">
                  <c:v>11.105</c:v>
                </c:pt>
                <c:pt idx="477">
                  <c:v>11.105</c:v>
                </c:pt>
                <c:pt idx="478">
                  <c:v>11.105</c:v>
                </c:pt>
                <c:pt idx="479">
                  <c:v>11.138</c:v>
                </c:pt>
                <c:pt idx="480">
                  <c:v>11.138</c:v>
                </c:pt>
                <c:pt idx="481">
                  <c:v>11.17</c:v>
                </c:pt>
                <c:pt idx="482">
                  <c:v>11.17</c:v>
                </c:pt>
                <c:pt idx="483">
                  <c:v>11.202999999999999</c:v>
                </c:pt>
                <c:pt idx="484">
                  <c:v>11.202999999999999</c:v>
                </c:pt>
                <c:pt idx="485">
                  <c:v>11.4</c:v>
                </c:pt>
                <c:pt idx="486">
                  <c:v>11.4</c:v>
                </c:pt>
                <c:pt idx="487">
                  <c:v>11.433</c:v>
                </c:pt>
                <c:pt idx="488">
                  <c:v>11.433</c:v>
                </c:pt>
                <c:pt idx="489">
                  <c:v>11.465999999999999</c:v>
                </c:pt>
                <c:pt idx="490">
                  <c:v>11.465999999999999</c:v>
                </c:pt>
                <c:pt idx="491">
                  <c:v>11.499000000000001</c:v>
                </c:pt>
                <c:pt idx="492">
                  <c:v>11.499000000000001</c:v>
                </c:pt>
                <c:pt idx="493">
                  <c:v>11.532</c:v>
                </c:pt>
                <c:pt idx="494">
                  <c:v>11.63</c:v>
                </c:pt>
                <c:pt idx="495">
                  <c:v>11.63</c:v>
                </c:pt>
                <c:pt idx="496">
                  <c:v>11.663</c:v>
                </c:pt>
                <c:pt idx="497">
                  <c:v>11.663</c:v>
                </c:pt>
                <c:pt idx="498">
                  <c:v>11.728999999999999</c:v>
                </c:pt>
                <c:pt idx="499">
                  <c:v>11.795</c:v>
                </c:pt>
                <c:pt idx="500">
                  <c:v>11.795</c:v>
                </c:pt>
                <c:pt idx="501">
                  <c:v>11.86</c:v>
                </c:pt>
                <c:pt idx="502">
                  <c:v>11.86</c:v>
                </c:pt>
                <c:pt idx="503">
                  <c:v>11.86</c:v>
                </c:pt>
                <c:pt idx="504">
                  <c:v>11.893000000000001</c:v>
                </c:pt>
                <c:pt idx="505">
                  <c:v>11.926</c:v>
                </c:pt>
                <c:pt idx="506">
                  <c:v>11.926</c:v>
                </c:pt>
                <c:pt idx="507">
                  <c:v>11.959</c:v>
                </c:pt>
                <c:pt idx="508">
                  <c:v>11.959</c:v>
                </c:pt>
                <c:pt idx="509">
                  <c:v>11.959</c:v>
                </c:pt>
                <c:pt idx="510">
                  <c:v>11.992000000000001</c:v>
                </c:pt>
                <c:pt idx="511">
                  <c:v>12.025</c:v>
                </c:pt>
                <c:pt idx="512">
                  <c:v>12.025</c:v>
                </c:pt>
                <c:pt idx="513">
                  <c:v>12.025</c:v>
                </c:pt>
                <c:pt idx="514">
                  <c:v>12.09</c:v>
                </c:pt>
                <c:pt idx="515">
                  <c:v>12.09</c:v>
                </c:pt>
                <c:pt idx="516">
                  <c:v>12.09</c:v>
                </c:pt>
                <c:pt idx="517">
                  <c:v>12.122999999999999</c:v>
                </c:pt>
                <c:pt idx="518">
                  <c:v>12.156000000000001</c:v>
                </c:pt>
                <c:pt idx="519">
                  <c:v>12.189</c:v>
                </c:pt>
                <c:pt idx="520">
                  <c:v>12.222</c:v>
                </c:pt>
                <c:pt idx="521">
                  <c:v>12.222</c:v>
                </c:pt>
                <c:pt idx="522">
                  <c:v>12.222</c:v>
                </c:pt>
                <c:pt idx="523">
                  <c:v>12.255000000000001</c:v>
                </c:pt>
                <c:pt idx="524">
                  <c:v>12.287000000000001</c:v>
                </c:pt>
                <c:pt idx="525">
                  <c:v>12.287000000000001</c:v>
                </c:pt>
                <c:pt idx="526">
                  <c:v>12.287000000000001</c:v>
                </c:pt>
                <c:pt idx="527">
                  <c:v>12.32</c:v>
                </c:pt>
                <c:pt idx="528">
                  <c:v>12.353</c:v>
                </c:pt>
                <c:pt idx="529">
                  <c:v>12.353</c:v>
                </c:pt>
                <c:pt idx="530">
                  <c:v>12.353</c:v>
                </c:pt>
                <c:pt idx="531">
                  <c:v>12.385999999999999</c:v>
                </c:pt>
                <c:pt idx="532">
                  <c:v>12.385999999999999</c:v>
                </c:pt>
                <c:pt idx="533">
                  <c:v>12.419</c:v>
                </c:pt>
                <c:pt idx="534">
                  <c:v>12.419</c:v>
                </c:pt>
                <c:pt idx="535">
                  <c:v>12.419</c:v>
                </c:pt>
                <c:pt idx="536">
                  <c:v>12.452</c:v>
                </c:pt>
                <c:pt idx="537">
                  <c:v>12.452</c:v>
                </c:pt>
                <c:pt idx="538">
                  <c:v>12.452</c:v>
                </c:pt>
                <c:pt idx="539">
                  <c:v>12.484999999999999</c:v>
                </c:pt>
                <c:pt idx="540">
                  <c:v>12.484999999999999</c:v>
                </c:pt>
                <c:pt idx="541">
                  <c:v>12.583</c:v>
                </c:pt>
                <c:pt idx="542">
                  <c:v>12.583</c:v>
                </c:pt>
                <c:pt idx="543">
                  <c:v>12.583</c:v>
                </c:pt>
                <c:pt idx="544">
                  <c:v>12.616</c:v>
                </c:pt>
                <c:pt idx="545">
                  <c:v>12.648999999999999</c:v>
                </c:pt>
                <c:pt idx="546">
                  <c:v>12.682</c:v>
                </c:pt>
                <c:pt idx="547">
                  <c:v>12.747</c:v>
                </c:pt>
                <c:pt idx="548">
                  <c:v>12.747</c:v>
                </c:pt>
                <c:pt idx="549">
                  <c:v>12.78</c:v>
                </c:pt>
                <c:pt idx="550">
                  <c:v>12.78</c:v>
                </c:pt>
                <c:pt idx="551">
                  <c:v>12.813000000000001</c:v>
                </c:pt>
                <c:pt idx="552">
                  <c:v>12.813000000000001</c:v>
                </c:pt>
                <c:pt idx="553">
                  <c:v>13.01</c:v>
                </c:pt>
                <c:pt idx="554">
                  <c:v>13.01</c:v>
                </c:pt>
                <c:pt idx="555">
                  <c:v>13.076000000000001</c:v>
                </c:pt>
                <c:pt idx="556">
                  <c:v>13.076000000000001</c:v>
                </c:pt>
                <c:pt idx="557">
                  <c:v>13.273</c:v>
                </c:pt>
                <c:pt idx="558">
                  <c:v>13.273</c:v>
                </c:pt>
                <c:pt idx="559">
                  <c:v>13.305999999999999</c:v>
                </c:pt>
                <c:pt idx="560">
                  <c:v>13.305999999999999</c:v>
                </c:pt>
                <c:pt idx="561">
                  <c:v>13.436999999999999</c:v>
                </c:pt>
                <c:pt idx="562">
                  <c:v>13.436999999999999</c:v>
                </c:pt>
                <c:pt idx="563">
                  <c:v>13.536</c:v>
                </c:pt>
                <c:pt idx="564">
                  <c:v>13.536</c:v>
                </c:pt>
                <c:pt idx="565">
                  <c:v>13.667</c:v>
                </c:pt>
                <c:pt idx="566">
                  <c:v>13.667</c:v>
                </c:pt>
                <c:pt idx="567">
                  <c:v>13.864000000000001</c:v>
                </c:pt>
                <c:pt idx="568">
                  <c:v>13.864000000000001</c:v>
                </c:pt>
                <c:pt idx="569">
                  <c:v>13.897</c:v>
                </c:pt>
                <c:pt idx="570">
                  <c:v>13.897</c:v>
                </c:pt>
                <c:pt idx="571">
                  <c:v>13.93</c:v>
                </c:pt>
                <c:pt idx="572">
                  <c:v>13.996</c:v>
                </c:pt>
                <c:pt idx="573">
                  <c:v>13.996</c:v>
                </c:pt>
                <c:pt idx="574">
                  <c:v>14.292</c:v>
                </c:pt>
                <c:pt idx="575">
                  <c:v>14.292</c:v>
                </c:pt>
                <c:pt idx="576">
                  <c:v>14.587</c:v>
                </c:pt>
                <c:pt idx="577">
                  <c:v>14.587</c:v>
                </c:pt>
                <c:pt idx="578">
                  <c:v>14.62</c:v>
                </c:pt>
                <c:pt idx="579">
                  <c:v>14.62</c:v>
                </c:pt>
                <c:pt idx="580">
                  <c:v>14.784000000000001</c:v>
                </c:pt>
                <c:pt idx="581">
                  <c:v>14.784000000000001</c:v>
                </c:pt>
                <c:pt idx="582">
                  <c:v>14.85</c:v>
                </c:pt>
                <c:pt idx="583">
                  <c:v>14.85</c:v>
                </c:pt>
                <c:pt idx="584">
                  <c:v>14.916</c:v>
                </c:pt>
                <c:pt idx="585">
                  <c:v>14.916</c:v>
                </c:pt>
                <c:pt idx="586">
                  <c:v>15.047000000000001</c:v>
                </c:pt>
                <c:pt idx="587">
                  <c:v>15.047000000000001</c:v>
                </c:pt>
                <c:pt idx="588">
                  <c:v>15.179</c:v>
                </c:pt>
                <c:pt idx="589">
                  <c:v>15.179</c:v>
                </c:pt>
                <c:pt idx="590">
                  <c:v>15.244</c:v>
                </c:pt>
                <c:pt idx="591">
                  <c:v>15.244</c:v>
                </c:pt>
                <c:pt idx="592">
                  <c:v>15.276999999999999</c:v>
                </c:pt>
                <c:pt idx="593">
                  <c:v>15.276999999999999</c:v>
                </c:pt>
                <c:pt idx="594">
                  <c:v>15.441000000000001</c:v>
                </c:pt>
                <c:pt idx="595">
                  <c:v>15.441000000000001</c:v>
                </c:pt>
                <c:pt idx="596">
                  <c:v>15.507</c:v>
                </c:pt>
                <c:pt idx="597">
                  <c:v>15.507</c:v>
                </c:pt>
                <c:pt idx="598">
                  <c:v>15.606</c:v>
                </c:pt>
                <c:pt idx="599">
                  <c:v>15.606</c:v>
                </c:pt>
                <c:pt idx="600">
                  <c:v>15.737</c:v>
                </c:pt>
                <c:pt idx="601">
                  <c:v>15.737</c:v>
                </c:pt>
                <c:pt idx="602">
                  <c:v>15.901</c:v>
                </c:pt>
                <c:pt idx="603">
                  <c:v>16</c:v>
                </c:pt>
                <c:pt idx="604">
                  <c:v>16</c:v>
                </c:pt>
                <c:pt idx="605">
                  <c:v>16.065999999999999</c:v>
                </c:pt>
                <c:pt idx="606">
                  <c:v>16.065999999999999</c:v>
                </c:pt>
                <c:pt idx="607">
                  <c:v>16.131</c:v>
                </c:pt>
                <c:pt idx="608">
                  <c:v>16.131</c:v>
                </c:pt>
                <c:pt idx="609">
                  <c:v>16.131</c:v>
                </c:pt>
                <c:pt idx="610">
                  <c:v>16.196999999999999</c:v>
                </c:pt>
                <c:pt idx="611">
                  <c:v>16.23</c:v>
                </c:pt>
                <c:pt idx="612">
                  <c:v>16.23</c:v>
                </c:pt>
                <c:pt idx="613">
                  <c:v>16.329000000000001</c:v>
                </c:pt>
                <c:pt idx="614">
                  <c:v>16.329000000000001</c:v>
                </c:pt>
                <c:pt idx="615">
                  <c:v>16.393999999999998</c:v>
                </c:pt>
                <c:pt idx="616">
                  <c:v>16.393999999999998</c:v>
                </c:pt>
                <c:pt idx="617">
                  <c:v>16.722999999999999</c:v>
                </c:pt>
                <c:pt idx="618">
                  <c:v>16.722999999999999</c:v>
                </c:pt>
                <c:pt idx="619">
                  <c:v>16.853999999999999</c:v>
                </c:pt>
                <c:pt idx="620">
                  <c:v>16.853999999999999</c:v>
                </c:pt>
                <c:pt idx="621">
                  <c:v>16.887</c:v>
                </c:pt>
                <c:pt idx="622">
                  <c:v>16.887</c:v>
                </c:pt>
                <c:pt idx="623">
                  <c:v>16.887</c:v>
                </c:pt>
                <c:pt idx="624">
                  <c:v>16.952999999999999</c:v>
                </c:pt>
                <c:pt idx="625">
                  <c:v>16.952999999999999</c:v>
                </c:pt>
                <c:pt idx="626">
                  <c:v>17.018000000000001</c:v>
                </c:pt>
                <c:pt idx="627">
                  <c:v>17.018000000000001</c:v>
                </c:pt>
                <c:pt idx="628">
                  <c:v>17.183</c:v>
                </c:pt>
                <c:pt idx="629">
                  <c:v>17.183</c:v>
                </c:pt>
                <c:pt idx="630">
                  <c:v>17.347000000000001</c:v>
                </c:pt>
                <c:pt idx="631">
                  <c:v>17.347000000000001</c:v>
                </c:pt>
                <c:pt idx="632">
                  <c:v>17.544</c:v>
                </c:pt>
                <c:pt idx="633">
                  <c:v>17.544</c:v>
                </c:pt>
                <c:pt idx="634">
                  <c:v>17.707999999999998</c:v>
                </c:pt>
                <c:pt idx="635">
                  <c:v>17.707999999999998</c:v>
                </c:pt>
                <c:pt idx="636">
                  <c:v>17.741</c:v>
                </c:pt>
                <c:pt idx="637">
                  <c:v>17.741</c:v>
                </c:pt>
                <c:pt idx="638">
                  <c:v>17.84</c:v>
                </c:pt>
                <c:pt idx="639">
                  <c:v>17.84</c:v>
                </c:pt>
                <c:pt idx="640">
                  <c:v>17.905999999999999</c:v>
                </c:pt>
                <c:pt idx="641">
                  <c:v>17.905999999999999</c:v>
                </c:pt>
                <c:pt idx="642">
                  <c:v>18.036999999999999</c:v>
                </c:pt>
                <c:pt idx="643">
                  <c:v>18.036999999999999</c:v>
                </c:pt>
                <c:pt idx="644">
                  <c:v>18.07</c:v>
                </c:pt>
                <c:pt idx="645">
                  <c:v>18.07</c:v>
                </c:pt>
                <c:pt idx="646">
                  <c:v>18.562999999999999</c:v>
                </c:pt>
                <c:pt idx="647">
                  <c:v>18.562999999999999</c:v>
                </c:pt>
                <c:pt idx="648">
                  <c:v>18.727</c:v>
                </c:pt>
                <c:pt idx="649">
                  <c:v>18.727</c:v>
                </c:pt>
                <c:pt idx="650">
                  <c:v>18.824999999999999</c:v>
                </c:pt>
                <c:pt idx="651">
                  <c:v>18.824999999999999</c:v>
                </c:pt>
                <c:pt idx="652">
                  <c:v>19.023</c:v>
                </c:pt>
                <c:pt idx="653">
                  <c:v>19.023</c:v>
                </c:pt>
                <c:pt idx="654">
                  <c:v>19.088000000000001</c:v>
                </c:pt>
                <c:pt idx="655">
                  <c:v>19.088000000000001</c:v>
                </c:pt>
                <c:pt idx="656">
                  <c:v>19.120999999999999</c:v>
                </c:pt>
                <c:pt idx="657">
                  <c:v>19.120999999999999</c:v>
                </c:pt>
                <c:pt idx="658">
                  <c:v>19.253</c:v>
                </c:pt>
                <c:pt idx="659">
                  <c:v>19.253</c:v>
                </c:pt>
                <c:pt idx="660">
                  <c:v>19.350999999999999</c:v>
                </c:pt>
                <c:pt idx="661">
                  <c:v>19.350999999999999</c:v>
                </c:pt>
                <c:pt idx="662">
                  <c:v>19.417000000000002</c:v>
                </c:pt>
                <c:pt idx="663">
                  <c:v>19.417000000000002</c:v>
                </c:pt>
                <c:pt idx="664">
                  <c:v>19.876999999999999</c:v>
                </c:pt>
                <c:pt idx="665">
                  <c:v>19.876999999999999</c:v>
                </c:pt>
                <c:pt idx="666">
                  <c:v>20.041</c:v>
                </c:pt>
                <c:pt idx="667">
                  <c:v>20.041</c:v>
                </c:pt>
                <c:pt idx="668">
                  <c:v>20.172000000000001</c:v>
                </c:pt>
                <c:pt idx="669">
                  <c:v>20.172000000000001</c:v>
                </c:pt>
                <c:pt idx="670">
                  <c:v>20.337</c:v>
                </c:pt>
                <c:pt idx="671">
                  <c:v>20.337</c:v>
                </c:pt>
                <c:pt idx="672">
                  <c:v>20.402000000000001</c:v>
                </c:pt>
                <c:pt idx="673">
                  <c:v>20.402000000000001</c:v>
                </c:pt>
                <c:pt idx="674">
                  <c:v>20.533999999999999</c:v>
                </c:pt>
                <c:pt idx="675">
                  <c:v>20.533999999999999</c:v>
                </c:pt>
                <c:pt idx="676">
                  <c:v>20.533999999999999</c:v>
                </c:pt>
                <c:pt idx="677">
                  <c:v>20.567</c:v>
                </c:pt>
                <c:pt idx="678">
                  <c:v>20.567</c:v>
                </c:pt>
                <c:pt idx="679">
                  <c:v>20.632000000000001</c:v>
                </c:pt>
                <c:pt idx="680">
                  <c:v>20.632000000000001</c:v>
                </c:pt>
                <c:pt idx="681">
                  <c:v>20.698</c:v>
                </c:pt>
                <c:pt idx="682">
                  <c:v>20.698</c:v>
                </c:pt>
                <c:pt idx="683">
                  <c:v>20.895</c:v>
                </c:pt>
                <c:pt idx="684">
                  <c:v>20.895</c:v>
                </c:pt>
                <c:pt idx="685">
                  <c:v>20.994</c:v>
                </c:pt>
                <c:pt idx="686">
                  <c:v>20.994</c:v>
                </c:pt>
                <c:pt idx="687">
                  <c:v>21.06</c:v>
                </c:pt>
                <c:pt idx="688">
                  <c:v>21.06</c:v>
                </c:pt>
                <c:pt idx="689">
                  <c:v>21.158000000000001</c:v>
                </c:pt>
                <c:pt idx="690">
                  <c:v>21.224</c:v>
                </c:pt>
                <c:pt idx="691">
                  <c:v>21.224</c:v>
                </c:pt>
                <c:pt idx="692">
                  <c:v>21.257000000000001</c:v>
                </c:pt>
                <c:pt idx="693">
                  <c:v>21.257000000000001</c:v>
                </c:pt>
                <c:pt idx="694">
                  <c:v>21.651</c:v>
                </c:pt>
                <c:pt idx="695">
                  <c:v>22.045000000000002</c:v>
                </c:pt>
                <c:pt idx="696">
                  <c:v>22.143999999999998</c:v>
                </c:pt>
                <c:pt idx="697">
                  <c:v>22.143999999999998</c:v>
                </c:pt>
                <c:pt idx="698">
                  <c:v>22.407</c:v>
                </c:pt>
                <c:pt idx="699">
                  <c:v>22.407</c:v>
                </c:pt>
                <c:pt idx="700">
                  <c:v>22.439</c:v>
                </c:pt>
                <c:pt idx="701">
                  <c:v>22.439</c:v>
                </c:pt>
                <c:pt idx="702">
                  <c:v>22.439</c:v>
                </c:pt>
                <c:pt idx="703">
                  <c:v>22.472000000000001</c:v>
                </c:pt>
                <c:pt idx="704">
                  <c:v>22.965</c:v>
                </c:pt>
                <c:pt idx="705">
                  <c:v>22.965</c:v>
                </c:pt>
                <c:pt idx="706">
                  <c:v>22.965</c:v>
                </c:pt>
                <c:pt idx="707">
                  <c:v>23.030999999999999</c:v>
                </c:pt>
                <c:pt idx="708">
                  <c:v>23.030999999999999</c:v>
                </c:pt>
                <c:pt idx="709">
                  <c:v>23.030999999999999</c:v>
                </c:pt>
                <c:pt idx="710">
                  <c:v>23.195</c:v>
                </c:pt>
                <c:pt idx="711">
                  <c:v>23.294</c:v>
                </c:pt>
                <c:pt idx="712">
                  <c:v>23.294</c:v>
                </c:pt>
                <c:pt idx="713">
                  <c:v>23.294</c:v>
                </c:pt>
                <c:pt idx="714">
                  <c:v>23.391999999999999</c:v>
                </c:pt>
                <c:pt idx="715">
                  <c:v>23.425000000000001</c:v>
                </c:pt>
                <c:pt idx="716">
                  <c:v>23.425000000000001</c:v>
                </c:pt>
                <c:pt idx="717">
                  <c:v>23.457999999999998</c:v>
                </c:pt>
                <c:pt idx="718">
                  <c:v>23.457999999999998</c:v>
                </c:pt>
                <c:pt idx="719">
                  <c:v>23.457999999999998</c:v>
                </c:pt>
                <c:pt idx="720">
                  <c:v>23.491</c:v>
                </c:pt>
                <c:pt idx="721">
                  <c:v>23.524000000000001</c:v>
                </c:pt>
                <c:pt idx="722">
                  <c:v>23.721</c:v>
                </c:pt>
                <c:pt idx="723">
                  <c:v>23.754000000000001</c:v>
                </c:pt>
                <c:pt idx="724">
                  <c:v>23.885000000000002</c:v>
                </c:pt>
                <c:pt idx="725">
                  <c:v>23.885000000000002</c:v>
                </c:pt>
                <c:pt idx="726">
                  <c:v>23.885000000000002</c:v>
                </c:pt>
                <c:pt idx="727">
                  <c:v>23.917999999999999</c:v>
                </c:pt>
                <c:pt idx="728">
                  <c:v>23.951000000000001</c:v>
                </c:pt>
                <c:pt idx="729">
                  <c:v>23.984000000000002</c:v>
                </c:pt>
                <c:pt idx="730">
                  <c:v>24.015999999999998</c:v>
                </c:pt>
                <c:pt idx="731">
                  <c:v>24.048999999999999</c:v>
                </c:pt>
                <c:pt idx="732">
                  <c:v>24.082000000000001</c:v>
                </c:pt>
                <c:pt idx="733">
                  <c:v>24.114999999999998</c:v>
                </c:pt>
                <c:pt idx="734">
                  <c:v>24.148</c:v>
                </c:pt>
                <c:pt idx="735">
                  <c:v>24.181000000000001</c:v>
                </c:pt>
                <c:pt idx="736">
                  <c:v>24.213999999999999</c:v>
                </c:pt>
                <c:pt idx="737">
                  <c:v>24.245999999999999</c:v>
                </c:pt>
                <c:pt idx="738">
                  <c:v>24.279</c:v>
                </c:pt>
                <c:pt idx="739">
                  <c:v>24.312000000000001</c:v>
                </c:pt>
                <c:pt idx="740">
                  <c:v>24.344999999999999</c:v>
                </c:pt>
                <c:pt idx="741">
                  <c:v>24.344999999999999</c:v>
                </c:pt>
                <c:pt idx="742">
                  <c:v>24.344999999999999</c:v>
                </c:pt>
                <c:pt idx="743">
                  <c:v>24.378</c:v>
                </c:pt>
                <c:pt idx="744">
                  <c:v>24.443999999999999</c:v>
                </c:pt>
                <c:pt idx="745">
                  <c:v>24.475999999999999</c:v>
                </c:pt>
                <c:pt idx="746">
                  <c:v>24.542000000000002</c:v>
                </c:pt>
                <c:pt idx="747">
                  <c:v>24.542000000000002</c:v>
                </c:pt>
                <c:pt idx="748">
                  <c:v>24.542000000000002</c:v>
                </c:pt>
                <c:pt idx="749">
                  <c:v>24.574999999999999</c:v>
                </c:pt>
                <c:pt idx="750">
                  <c:v>24.608000000000001</c:v>
                </c:pt>
                <c:pt idx="751">
                  <c:v>24.608000000000001</c:v>
                </c:pt>
                <c:pt idx="752">
                  <c:v>24.608000000000001</c:v>
                </c:pt>
                <c:pt idx="753">
                  <c:v>24.640999999999998</c:v>
                </c:pt>
                <c:pt idx="754">
                  <c:v>24.673999999999999</c:v>
                </c:pt>
                <c:pt idx="755">
                  <c:v>24.706</c:v>
                </c:pt>
                <c:pt idx="756">
                  <c:v>24.706</c:v>
                </c:pt>
                <c:pt idx="757">
                  <c:v>24.771999999999998</c:v>
                </c:pt>
                <c:pt idx="758">
                  <c:v>24.805</c:v>
                </c:pt>
                <c:pt idx="759">
                  <c:v>24.838000000000001</c:v>
                </c:pt>
                <c:pt idx="760">
                  <c:v>24.936</c:v>
                </c:pt>
                <c:pt idx="761">
                  <c:v>24.969000000000001</c:v>
                </c:pt>
                <c:pt idx="762">
                  <c:v>24.969000000000001</c:v>
                </c:pt>
                <c:pt idx="763">
                  <c:v>24.969000000000001</c:v>
                </c:pt>
                <c:pt idx="764">
                  <c:v>25.068000000000001</c:v>
                </c:pt>
                <c:pt idx="765">
                  <c:v>25.100999999999999</c:v>
                </c:pt>
                <c:pt idx="766">
                  <c:v>25.462</c:v>
                </c:pt>
                <c:pt idx="767">
                  <c:v>25.495000000000001</c:v>
                </c:pt>
                <c:pt idx="768">
                  <c:v>25.593</c:v>
                </c:pt>
                <c:pt idx="769">
                  <c:v>25.593</c:v>
                </c:pt>
                <c:pt idx="770">
                  <c:v>25.757999999999999</c:v>
                </c:pt>
                <c:pt idx="771">
                  <c:v>25.823</c:v>
                </c:pt>
                <c:pt idx="772">
                  <c:v>25.888999999999999</c:v>
                </c:pt>
                <c:pt idx="773">
                  <c:v>25.888999999999999</c:v>
                </c:pt>
                <c:pt idx="774">
                  <c:v>25.922000000000001</c:v>
                </c:pt>
                <c:pt idx="775">
                  <c:v>25.922000000000001</c:v>
                </c:pt>
                <c:pt idx="776">
                  <c:v>26.053000000000001</c:v>
                </c:pt>
                <c:pt idx="777">
                  <c:v>26.053000000000001</c:v>
                </c:pt>
                <c:pt idx="778">
                  <c:v>26.085999999999999</c:v>
                </c:pt>
                <c:pt idx="779">
                  <c:v>26.085999999999999</c:v>
                </c:pt>
                <c:pt idx="780">
                  <c:v>26.611999999999998</c:v>
                </c:pt>
                <c:pt idx="781">
                  <c:v>26.611999999999998</c:v>
                </c:pt>
                <c:pt idx="782">
                  <c:v>27.006</c:v>
                </c:pt>
                <c:pt idx="783">
                  <c:v>27.138000000000002</c:v>
                </c:pt>
                <c:pt idx="784">
                  <c:v>27.268999999999998</c:v>
                </c:pt>
                <c:pt idx="785">
                  <c:v>27.268999999999998</c:v>
                </c:pt>
                <c:pt idx="786">
                  <c:v>27.4</c:v>
                </c:pt>
                <c:pt idx="787">
                  <c:v>27.4</c:v>
                </c:pt>
                <c:pt idx="788">
                  <c:v>27.433</c:v>
                </c:pt>
                <c:pt idx="789">
                  <c:v>27.433</c:v>
                </c:pt>
                <c:pt idx="790">
                  <c:v>27.532</c:v>
                </c:pt>
                <c:pt idx="791">
                  <c:v>27.663</c:v>
                </c:pt>
                <c:pt idx="792">
                  <c:v>27.663</c:v>
                </c:pt>
                <c:pt idx="793">
                  <c:v>27.827999999999999</c:v>
                </c:pt>
                <c:pt idx="794">
                  <c:v>27.827999999999999</c:v>
                </c:pt>
                <c:pt idx="795">
                  <c:v>27.959</c:v>
                </c:pt>
                <c:pt idx="796">
                  <c:v>28.385999999999999</c:v>
                </c:pt>
                <c:pt idx="797">
                  <c:v>28.385999999999999</c:v>
                </c:pt>
                <c:pt idx="798">
                  <c:v>28.419</c:v>
                </c:pt>
                <c:pt idx="799">
                  <c:v>28.419</c:v>
                </c:pt>
                <c:pt idx="800">
                  <c:v>28.55</c:v>
                </c:pt>
                <c:pt idx="801">
                  <c:v>28.55</c:v>
                </c:pt>
                <c:pt idx="802">
                  <c:v>28.649000000000001</c:v>
                </c:pt>
                <c:pt idx="803">
                  <c:v>28.649000000000001</c:v>
                </c:pt>
                <c:pt idx="804">
                  <c:v>28.911999999999999</c:v>
                </c:pt>
                <c:pt idx="805">
                  <c:v>29.175000000000001</c:v>
                </c:pt>
                <c:pt idx="806">
                  <c:v>29.437000000000001</c:v>
                </c:pt>
                <c:pt idx="807">
                  <c:v>29.568999999999999</c:v>
                </c:pt>
                <c:pt idx="808">
                  <c:v>29.568999999999999</c:v>
                </c:pt>
                <c:pt idx="809">
                  <c:v>29.667000000000002</c:v>
                </c:pt>
                <c:pt idx="810">
                  <c:v>29.7</c:v>
                </c:pt>
                <c:pt idx="811">
                  <c:v>29.765999999999998</c:v>
                </c:pt>
                <c:pt idx="812">
                  <c:v>29.765999999999998</c:v>
                </c:pt>
                <c:pt idx="813">
                  <c:v>29.798999999999999</c:v>
                </c:pt>
                <c:pt idx="814">
                  <c:v>29.798999999999999</c:v>
                </c:pt>
                <c:pt idx="815">
                  <c:v>29.995999999999999</c:v>
                </c:pt>
                <c:pt idx="816">
                  <c:v>29.995999999999999</c:v>
                </c:pt>
                <c:pt idx="817">
                  <c:v>29.995999999999999</c:v>
                </c:pt>
                <c:pt idx="818">
                  <c:v>30.422999999999998</c:v>
                </c:pt>
                <c:pt idx="819">
                  <c:v>30.422999999999998</c:v>
                </c:pt>
                <c:pt idx="820">
                  <c:v>31.047000000000001</c:v>
                </c:pt>
                <c:pt idx="821">
                  <c:v>31.146000000000001</c:v>
                </c:pt>
                <c:pt idx="822">
                  <c:v>31.146000000000001</c:v>
                </c:pt>
                <c:pt idx="823">
                  <c:v>31.31</c:v>
                </c:pt>
                <c:pt idx="824">
                  <c:v>31.31</c:v>
                </c:pt>
                <c:pt idx="825">
                  <c:v>31.408999999999999</c:v>
                </c:pt>
                <c:pt idx="826">
                  <c:v>31.474</c:v>
                </c:pt>
                <c:pt idx="827">
                  <c:v>31.474</c:v>
                </c:pt>
                <c:pt idx="828">
                  <c:v>31.77</c:v>
                </c:pt>
                <c:pt idx="829">
                  <c:v>31.77</c:v>
                </c:pt>
                <c:pt idx="830">
                  <c:v>31.835999999999999</c:v>
                </c:pt>
                <c:pt idx="831">
                  <c:v>31.835999999999999</c:v>
                </c:pt>
                <c:pt idx="832">
                  <c:v>31.901</c:v>
                </c:pt>
                <c:pt idx="833">
                  <c:v>31.901</c:v>
                </c:pt>
                <c:pt idx="834">
                  <c:v>31.966999999999999</c:v>
                </c:pt>
                <c:pt idx="835">
                  <c:v>32.229999999999997</c:v>
                </c:pt>
                <c:pt idx="836">
                  <c:v>32.229999999999997</c:v>
                </c:pt>
                <c:pt idx="837">
                  <c:v>32.427</c:v>
                </c:pt>
                <c:pt idx="838">
                  <c:v>32.46</c:v>
                </c:pt>
                <c:pt idx="839">
                  <c:v>32.526000000000003</c:v>
                </c:pt>
                <c:pt idx="840">
                  <c:v>32.526000000000003</c:v>
                </c:pt>
                <c:pt idx="841">
                  <c:v>32.853999999999999</c:v>
                </c:pt>
                <c:pt idx="842">
                  <c:v>32.853999999999999</c:v>
                </c:pt>
                <c:pt idx="843">
                  <c:v>32.92</c:v>
                </c:pt>
                <c:pt idx="844">
                  <c:v>33.051000000000002</c:v>
                </c:pt>
                <c:pt idx="845">
                  <c:v>33.15</c:v>
                </c:pt>
                <c:pt idx="846">
                  <c:v>33.412999999999997</c:v>
                </c:pt>
                <c:pt idx="847">
                  <c:v>33.412999999999997</c:v>
                </c:pt>
                <c:pt idx="848">
                  <c:v>33.445999999999998</c:v>
                </c:pt>
                <c:pt idx="849">
                  <c:v>33.840000000000003</c:v>
                </c:pt>
                <c:pt idx="850">
                  <c:v>33.840000000000003</c:v>
                </c:pt>
                <c:pt idx="851">
                  <c:v>33.905999999999999</c:v>
                </c:pt>
                <c:pt idx="852">
                  <c:v>34.103000000000002</c:v>
                </c:pt>
                <c:pt idx="853">
                  <c:v>34.267000000000003</c:v>
                </c:pt>
                <c:pt idx="854">
                  <c:v>34.332999999999998</c:v>
                </c:pt>
                <c:pt idx="855">
                  <c:v>34.332999999999998</c:v>
                </c:pt>
                <c:pt idx="856">
                  <c:v>34.332999999999998</c:v>
                </c:pt>
                <c:pt idx="857">
                  <c:v>34.366</c:v>
                </c:pt>
                <c:pt idx="858">
                  <c:v>34.366</c:v>
                </c:pt>
                <c:pt idx="859">
                  <c:v>34.563000000000002</c:v>
                </c:pt>
                <c:pt idx="860">
                  <c:v>34.76</c:v>
                </c:pt>
                <c:pt idx="861">
                  <c:v>34.857999999999997</c:v>
                </c:pt>
                <c:pt idx="862">
                  <c:v>34.857999999999997</c:v>
                </c:pt>
                <c:pt idx="863">
                  <c:v>34.890999999999998</c:v>
                </c:pt>
                <c:pt idx="864">
                  <c:v>34.890999999999998</c:v>
                </c:pt>
                <c:pt idx="865">
                  <c:v>34.923999999999999</c:v>
                </c:pt>
                <c:pt idx="866">
                  <c:v>35.186999999999998</c:v>
                </c:pt>
                <c:pt idx="867">
                  <c:v>35.22</c:v>
                </c:pt>
                <c:pt idx="868">
                  <c:v>35.253</c:v>
                </c:pt>
                <c:pt idx="869">
                  <c:v>35.284999999999997</c:v>
                </c:pt>
                <c:pt idx="870">
                  <c:v>35.284999999999997</c:v>
                </c:pt>
                <c:pt idx="871">
                  <c:v>35.350999999999999</c:v>
                </c:pt>
                <c:pt idx="872">
                  <c:v>35.384</c:v>
                </c:pt>
                <c:pt idx="873">
                  <c:v>35.417000000000002</c:v>
                </c:pt>
                <c:pt idx="874">
                  <c:v>35.450000000000003</c:v>
                </c:pt>
                <c:pt idx="875">
                  <c:v>35.482999999999997</c:v>
                </c:pt>
                <c:pt idx="876">
                  <c:v>35.581000000000003</c:v>
                </c:pt>
                <c:pt idx="877">
                  <c:v>35.613999999999997</c:v>
                </c:pt>
                <c:pt idx="878">
                  <c:v>35.646999999999998</c:v>
                </c:pt>
                <c:pt idx="879">
                  <c:v>35.68</c:v>
                </c:pt>
                <c:pt idx="880">
                  <c:v>35.744999999999997</c:v>
                </c:pt>
                <c:pt idx="881">
                  <c:v>35.777999999999999</c:v>
                </c:pt>
                <c:pt idx="882">
                  <c:v>35.811</c:v>
                </c:pt>
                <c:pt idx="883">
                  <c:v>35.844000000000001</c:v>
                </c:pt>
                <c:pt idx="884">
                  <c:v>35.877000000000002</c:v>
                </c:pt>
                <c:pt idx="885">
                  <c:v>35.942999999999998</c:v>
                </c:pt>
                <c:pt idx="886">
                  <c:v>35.975000000000001</c:v>
                </c:pt>
                <c:pt idx="887">
                  <c:v>35.975000000000001</c:v>
                </c:pt>
                <c:pt idx="888">
                  <c:v>36.008000000000003</c:v>
                </c:pt>
                <c:pt idx="889">
                  <c:v>36.040999999999997</c:v>
                </c:pt>
                <c:pt idx="890">
                  <c:v>36.073999999999998</c:v>
                </c:pt>
                <c:pt idx="891">
                  <c:v>36.106999999999999</c:v>
                </c:pt>
                <c:pt idx="892">
                  <c:v>36.14</c:v>
                </c:pt>
                <c:pt idx="893">
                  <c:v>36.171999999999997</c:v>
                </c:pt>
                <c:pt idx="894">
                  <c:v>36.204999999999998</c:v>
                </c:pt>
                <c:pt idx="895">
                  <c:v>36.271000000000001</c:v>
                </c:pt>
                <c:pt idx="896">
                  <c:v>36.369999999999997</c:v>
                </c:pt>
                <c:pt idx="897">
                  <c:v>36.402000000000001</c:v>
                </c:pt>
                <c:pt idx="898">
                  <c:v>36.435000000000002</c:v>
                </c:pt>
                <c:pt idx="899">
                  <c:v>36.435000000000002</c:v>
                </c:pt>
                <c:pt idx="900">
                  <c:v>36.435000000000002</c:v>
                </c:pt>
                <c:pt idx="901">
                  <c:v>36.500999999999998</c:v>
                </c:pt>
                <c:pt idx="902">
                  <c:v>36.500999999999998</c:v>
                </c:pt>
                <c:pt idx="903">
                  <c:v>36.500999999999998</c:v>
                </c:pt>
                <c:pt idx="904">
                  <c:v>36.533999999999999</c:v>
                </c:pt>
                <c:pt idx="905">
                  <c:v>36.567</c:v>
                </c:pt>
                <c:pt idx="906">
                  <c:v>36.796999999999997</c:v>
                </c:pt>
                <c:pt idx="907">
                  <c:v>36.83</c:v>
                </c:pt>
                <c:pt idx="908">
                  <c:v>36.927999999999997</c:v>
                </c:pt>
                <c:pt idx="909">
                  <c:v>36.994</c:v>
                </c:pt>
                <c:pt idx="910">
                  <c:v>37.027000000000001</c:v>
                </c:pt>
                <c:pt idx="911">
                  <c:v>37.06</c:v>
                </c:pt>
                <c:pt idx="912">
                  <c:v>37.06</c:v>
                </c:pt>
                <c:pt idx="913">
                  <c:v>37.06</c:v>
                </c:pt>
                <c:pt idx="914">
                  <c:v>37.223999999999997</c:v>
                </c:pt>
                <c:pt idx="915">
                  <c:v>37.29</c:v>
                </c:pt>
                <c:pt idx="916">
                  <c:v>37.322000000000003</c:v>
                </c:pt>
                <c:pt idx="917">
                  <c:v>37.454000000000001</c:v>
                </c:pt>
                <c:pt idx="918">
                  <c:v>37.947000000000003</c:v>
                </c:pt>
                <c:pt idx="919">
                  <c:v>37.947000000000003</c:v>
                </c:pt>
                <c:pt idx="920">
                  <c:v>37.978999999999999</c:v>
                </c:pt>
                <c:pt idx="921">
                  <c:v>38.110999999999997</c:v>
                </c:pt>
                <c:pt idx="922">
                  <c:v>38.110999999999997</c:v>
                </c:pt>
                <c:pt idx="923">
                  <c:v>38.110999999999997</c:v>
                </c:pt>
                <c:pt idx="924">
                  <c:v>38.274999999999999</c:v>
                </c:pt>
                <c:pt idx="925">
                  <c:v>38.274999999999999</c:v>
                </c:pt>
                <c:pt idx="926">
                  <c:v>38.308</c:v>
                </c:pt>
                <c:pt idx="927">
                  <c:v>38.374000000000002</c:v>
                </c:pt>
                <c:pt idx="928">
                  <c:v>38.439</c:v>
                </c:pt>
                <c:pt idx="929">
                  <c:v>38.439</c:v>
                </c:pt>
                <c:pt idx="930">
                  <c:v>38.801000000000002</c:v>
                </c:pt>
                <c:pt idx="931">
                  <c:v>38.801000000000002</c:v>
                </c:pt>
                <c:pt idx="932">
                  <c:v>38.899000000000001</c:v>
                </c:pt>
                <c:pt idx="933">
                  <c:v>38.899000000000001</c:v>
                </c:pt>
                <c:pt idx="934">
                  <c:v>39.064</c:v>
                </c:pt>
                <c:pt idx="935">
                  <c:v>39.097000000000001</c:v>
                </c:pt>
                <c:pt idx="936">
                  <c:v>39.688000000000002</c:v>
                </c:pt>
                <c:pt idx="937">
                  <c:v>39.688000000000002</c:v>
                </c:pt>
                <c:pt idx="938">
                  <c:v>39.720999999999997</c:v>
                </c:pt>
                <c:pt idx="939">
                  <c:v>39.720999999999997</c:v>
                </c:pt>
                <c:pt idx="940">
                  <c:v>39.753999999999998</c:v>
                </c:pt>
                <c:pt idx="941">
                  <c:v>39.753999999999998</c:v>
                </c:pt>
                <c:pt idx="942">
                  <c:v>39.884999999999998</c:v>
                </c:pt>
                <c:pt idx="943">
                  <c:v>40.082000000000001</c:v>
                </c:pt>
                <c:pt idx="944">
                  <c:v>40.082000000000001</c:v>
                </c:pt>
                <c:pt idx="945">
                  <c:v>40.115000000000002</c:v>
                </c:pt>
                <c:pt idx="946">
                  <c:v>40.148000000000003</c:v>
                </c:pt>
                <c:pt idx="947">
                  <c:v>40.148000000000003</c:v>
                </c:pt>
                <c:pt idx="948">
                  <c:v>40.575000000000003</c:v>
                </c:pt>
                <c:pt idx="949">
                  <c:v>40.575000000000003</c:v>
                </c:pt>
                <c:pt idx="950">
                  <c:v>40.575000000000003</c:v>
                </c:pt>
                <c:pt idx="951">
                  <c:v>40.871000000000002</c:v>
                </c:pt>
                <c:pt idx="952">
                  <c:v>40.871000000000002</c:v>
                </c:pt>
                <c:pt idx="953">
                  <c:v>41.002000000000002</c:v>
                </c:pt>
                <c:pt idx="954">
                  <c:v>41.002000000000002</c:v>
                </c:pt>
                <c:pt idx="955">
                  <c:v>41.527999999999999</c:v>
                </c:pt>
                <c:pt idx="956">
                  <c:v>41.625999999999998</c:v>
                </c:pt>
                <c:pt idx="957">
                  <c:v>42.021000000000001</c:v>
                </c:pt>
                <c:pt idx="958">
                  <c:v>42.185000000000002</c:v>
                </c:pt>
                <c:pt idx="959">
                  <c:v>42.512999999999998</c:v>
                </c:pt>
                <c:pt idx="960">
                  <c:v>42.512999999999998</c:v>
                </c:pt>
                <c:pt idx="961">
                  <c:v>42.579000000000001</c:v>
                </c:pt>
                <c:pt idx="962">
                  <c:v>42.579000000000001</c:v>
                </c:pt>
                <c:pt idx="963">
                  <c:v>42.743000000000002</c:v>
                </c:pt>
                <c:pt idx="964">
                  <c:v>42.875</c:v>
                </c:pt>
                <c:pt idx="965">
                  <c:v>42.875</c:v>
                </c:pt>
                <c:pt idx="966">
                  <c:v>42.94</c:v>
                </c:pt>
                <c:pt idx="967">
                  <c:v>42.94</c:v>
                </c:pt>
                <c:pt idx="968">
                  <c:v>43.662999999999997</c:v>
                </c:pt>
                <c:pt idx="969">
                  <c:v>43.762</c:v>
                </c:pt>
                <c:pt idx="970">
                  <c:v>43.762</c:v>
                </c:pt>
                <c:pt idx="971">
                  <c:v>43.959000000000003</c:v>
                </c:pt>
                <c:pt idx="972">
                  <c:v>44.286999999999999</c:v>
                </c:pt>
                <c:pt idx="973">
                  <c:v>44.286999999999999</c:v>
                </c:pt>
                <c:pt idx="974">
                  <c:v>44.32</c:v>
                </c:pt>
                <c:pt idx="975">
                  <c:v>44.418999999999997</c:v>
                </c:pt>
                <c:pt idx="976">
                  <c:v>44.418999999999997</c:v>
                </c:pt>
                <c:pt idx="977">
                  <c:v>44.682000000000002</c:v>
                </c:pt>
                <c:pt idx="978">
                  <c:v>44.682000000000002</c:v>
                </c:pt>
                <c:pt idx="979">
                  <c:v>44.911999999999999</c:v>
                </c:pt>
                <c:pt idx="980">
                  <c:v>44.945</c:v>
                </c:pt>
                <c:pt idx="981">
                  <c:v>45.01</c:v>
                </c:pt>
                <c:pt idx="982">
                  <c:v>45.01</c:v>
                </c:pt>
                <c:pt idx="983">
                  <c:v>45.142000000000003</c:v>
                </c:pt>
                <c:pt idx="984">
                  <c:v>45.305999999999997</c:v>
                </c:pt>
                <c:pt idx="985">
                  <c:v>45.47</c:v>
                </c:pt>
                <c:pt idx="986">
                  <c:v>45.93</c:v>
                </c:pt>
                <c:pt idx="987">
                  <c:v>46.029000000000003</c:v>
                </c:pt>
                <c:pt idx="988">
                  <c:v>46.356999999999999</c:v>
                </c:pt>
                <c:pt idx="989">
                  <c:v>46.356999999999999</c:v>
                </c:pt>
                <c:pt idx="990">
                  <c:v>46.752000000000002</c:v>
                </c:pt>
                <c:pt idx="991">
                  <c:v>46.883000000000003</c:v>
                </c:pt>
                <c:pt idx="992">
                  <c:v>46.883000000000003</c:v>
                </c:pt>
                <c:pt idx="993">
                  <c:v>46.883000000000003</c:v>
                </c:pt>
                <c:pt idx="994">
                  <c:v>47.014000000000003</c:v>
                </c:pt>
                <c:pt idx="995">
                  <c:v>47.014000000000003</c:v>
                </c:pt>
                <c:pt idx="996">
                  <c:v>47.046999999999997</c:v>
                </c:pt>
                <c:pt idx="997">
                  <c:v>47.113</c:v>
                </c:pt>
                <c:pt idx="998">
                  <c:v>47.146000000000001</c:v>
                </c:pt>
                <c:pt idx="999">
                  <c:v>47.277000000000001</c:v>
                </c:pt>
                <c:pt idx="1000">
                  <c:v>47.31</c:v>
                </c:pt>
                <c:pt idx="1001">
                  <c:v>47.375999999999998</c:v>
                </c:pt>
                <c:pt idx="1002">
                  <c:v>47.54</c:v>
                </c:pt>
                <c:pt idx="1003">
                  <c:v>47.573</c:v>
                </c:pt>
                <c:pt idx="1004">
                  <c:v>47.606000000000002</c:v>
                </c:pt>
                <c:pt idx="1005">
                  <c:v>47.77</c:v>
                </c:pt>
                <c:pt idx="1006">
                  <c:v>47.802999999999997</c:v>
                </c:pt>
                <c:pt idx="1007">
                  <c:v>47.835999999999999</c:v>
                </c:pt>
                <c:pt idx="1008">
                  <c:v>47.869</c:v>
                </c:pt>
                <c:pt idx="1009">
                  <c:v>47.933999999999997</c:v>
                </c:pt>
                <c:pt idx="1010">
                  <c:v>47.966999999999999</c:v>
                </c:pt>
                <c:pt idx="1011">
                  <c:v>48</c:v>
                </c:pt>
                <c:pt idx="1012">
                  <c:v>48.033000000000001</c:v>
                </c:pt>
                <c:pt idx="1013">
                  <c:v>48.066000000000003</c:v>
                </c:pt>
                <c:pt idx="1014">
                  <c:v>48.131</c:v>
                </c:pt>
                <c:pt idx="1015">
                  <c:v>48.131</c:v>
                </c:pt>
                <c:pt idx="1016">
                  <c:v>48.131</c:v>
                </c:pt>
                <c:pt idx="1017">
                  <c:v>48.197000000000003</c:v>
                </c:pt>
                <c:pt idx="1018">
                  <c:v>48.23</c:v>
                </c:pt>
                <c:pt idx="1019">
                  <c:v>48.295999999999999</c:v>
                </c:pt>
                <c:pt idx="1020">
                  <c:v>48.329000000000001</c:v>
                </c:pt>
                <c:pt idx="1021">
                  <c:v>48.329000000000001</c:v>
                </c:pt>
                <c:pt idx="1022">
                  <c:v>48.46</c:v>
                </c:pt>
                <c:pt idx="1023">
                  <c:v>48.493000000000002</c:v>
                </c:pt>
                <c:pt idx="1024">
                  <c:v>48.526000000000003</c:v>
                </c:pt>
                <c:pt idx="1025">
                  <c:v>48.558999999999997</c:v>
                </c:pt>
                <c:pt idx="1026">
                  <c:v>48.558999999999997</c:v>
                </c:pt>
                <c:pt idx="1027">
                  <c:v>48.558999999999997</c:v>
                </c:pt>
                <c:pt idx="1028">
                  <c:v>48.591000000000001</c:v>
                </c:pt>
                <c:pt idx="1029">
                  <c:v>48.624000000000002</c:v>
                </c:pt>
                <c:pt idx="1030">
                  <c:v>48.722999999999999</c:v>
                </c:pt>
                <c:pt idx="1031">
                  <c:v>48.756</c:v>
                </c:pt>
                <c:pt idx="1032">
                  <c:v>48.853999999999999</c:v>
                </c:pt>
                <c:pt idx="1033">
                  <c:v>48.887</c:v>
                </c:pt>
                <c:pt idx="1034">
                  <c:v>48.953000000000003</c:v>
                </c:pt>
                <c:pt idx="1035">
                  <c:v>49.018000000000001</c:v>
                </c:pt>
                <c:pt idx="1036">
                  <c:v>49.116999999999997</c:v>
                </c:pt>
                <c:pt idx="1037">
                  <c:v>49.183</c:v>
                </c:pt>
                <c:pt idx="1038">
                  <c:v>49.543999999999997</c:v>
                </c:pt>
                <c:pt idx="1039">
                  <c:v>49.543999999999997</c:v>
                </c:pt>
                <c:pt idx="1040">
                  <c:v>49.61</c:v>
                </c:pt>
                <c:pt idx="1041">
                  <c:v>49.872999999999998</c:v>
                </c:pt>
                <c:pt idx="1042">
                  <c:v>49.905999999999999</c:v>
                </c:pt>
                <c:pt idx="1043">
                  <c:v>49.938000000000002</c:v>
                </c:pt>
                <c:pt idx="1044">
                  <c:v>50.07</c:v>
                </c:pt>
                <c:pt idx="1045">
                  <c:v>50.103000000000002</c:v>
                </c:pt>
                <c:pt idx="1046">
                  <c:v>50.167999999999999</c:v>
                </c:pt>
                <c:pt idx="1047">
                  <c:v>50.661000000000001</c:v>
                </c:pt>
                <c:pt idx="1048">
                  <c:v>50.694000000000003</c:v>
                </c:pt>
                <c:pt idx="1049">
                  <c:v>50.726999999999997</c:v>
                </c:pt>
                <c:pt idx="1050">
                  <c:v>50.76</c:v>
                </c:pt>
                <c:pt idx="1051">
                  <c:v>50.792999999999999</c:v>
                </c:pt>
                <c:pt idx="1052">
                  <c:v>50.857999999999997</c:v>
                </c:pt>
                <c:pt idx="1053">
                  <c:v>50.99</c:v>
                </c:pt>
                <c:pt idx="1054">
                  <c:v>50.99</c:v>
                </c:pt>
                <c:pt idx="1055">
                  <c:v>51.515000000000001</c:v>
                </c:pt>
                <c:pt idx="1056">
                  <c:v>52.171999999999997</c:v>
                </c:pt>
                <c:pt idx="1057">
                  <c:v>53.618000000000002</c:v>
                </c:pt>
                <c:pt idx="1058">
                  <c:v>53.978999999999999</c:v>
                </c:pt>
                <c:pt idx="1059">
                  <c:v>54.374000000000002</c:v>
                </c:pt>
                <c:pt idx="1060">
                  <c:v>54.374000000000002</c:v>
                </c:pt>
                <c:pt idx="1061">
                  <c:v>54.637</c:v>
                </c:pt>
                <c:pt idx="1062">
                  <c:v>54.637</c:v>
                </c:pt>
                <c:pt idx="1063">
                  <c:v>55.064</c:v>
                </c:pt>
                <c:pt idx="1064">
                  <c:v>55.064</c:v>
                </c:pt>
                <c:pt idx="1065">
                  <c:v>55.228000000000002</c:v>
                </c:pt>
                <c:pt idx="1066">
                  <c:v>55.622</c:v>
                </c:pt>
                <c:pt idx="1067">
                  <c:v>56.015999999999998</c:v>
                </c:pt>
                <c:pt idx="1068">
                  <c:v>56.015999999999998</c:v>
                </c:pt>
                <c:pt idx="1069">
                  <c:v>56.115000000000002</c:v>
                </c:pt>
                <c:pt idx="1070">
                  <c:v>56.509</c:v>
                </c:pt>
                <c:pt idx="1071">
                  <c:v>56.640999999999998</c:v>
                </c:pt>
                <c:pt idx="1072">
                  <c:v>56.771999999999998</c:v>
                </c:pt>
                <c:pt idx="1073">
                  <c:v>56.771999999999998</c:v>
                </c:pt>
                <c:pt idx="1074">
                  <c:v>56.805</c:v>
                </c:pt>
                <c:pt idx="1075">
                  <c:v>56.969000000000001</c:v>
                </c:pt>
                <c:pt idx="1076">
                  <c:v>57.002000000000002</c:v>
                </c:pt>
                <c:pt idx="1077">
                  <c:v>57.462000000000003</c:v>
                </c:pt>
                <c:pt idx="1078">
                  <c:v>57.658999999999999</c:v>
                </c:pt>
                <c:pt idx="1079">
                  <c:v>57.988</c:v>
                </c:pt>
                <c:pt idx="1080">
                  <c:v>58.021000000000001</c:v>
                </c:pt>
                <c:pt idx="1081">
                  <c:v>58.218000000000004</c:v>
                </c:pt>
                <c:pt idx="1082">
                  <c:v>58.348999999999997</c:v>
                </c:pt>
                <c:pt idx="1083">
                  <c:v>58.612000000000002</c:v>
                </c:pt>
                <c:pt idx="1084">
                  <c:v>58.645000000000003</c:v>
                </c:pt>
                <c:pt idx="1085">
                  <c:v>58.972999999999999</c:v>
                </c:pt>
                <c:pt idx="1086">
                  <c:v>58.972999999999999</c:v>
                </c:pt>
                <c:pt idx="1087">
                  <c:v>59.006</c:v>
                </c:pt>
                <c:pt idx="1088">
                  <c:v>59.17</c:v>
                </c:pt>
                <c:pt idx="1089">
                  <c:v>59.235999999999997</c:v>
                </c:pt>
                <c:pt idx="1090">
                  <c:v>59.302</c:v>
                </c:pt>
                <c:pt idx="1091">
                  <c:v>59.368000000000002</c:v>
                </c:pt>
                <c:pt idx="1092">
                  <c:v>59.4</c:v>
                </c:pt>
                <c:pt idx="1093">
                  <c:v>59.499000000000002</c:v>
                </c:pt>
                <c:pt idx="1094">
                  <c:v>59.63</c:v>
                </c:pt>
                <c:pt idx="1095">
                  <c:v>59.795000000000002</c:v>
                </c:pt>
                <c:pt idx="1096">
                  <c:v>59.828000000000003</c:v>
                </c:pt>
                <c:pt idx="1097">
                  <c:v>59.86</c:v>
                </c:pt>
                <c:pt idx="1098">
                  <c:v>59.959000000000003</c:v>
                </c:pt>
                <c:pt idx="1099">
                  <c:v>59.991999999999997</c:v>
                </c:pt>
                <c:pt idx="1100">
                  <c:v>60.024999999999999</c:v>
                </c:pt>
                <c:pt idx="1101">
                  <c:v>60.09</c:v>
                </c:pt>
                <c:pt idx="1102">
                  <c:v>60.222000000000001</c:v>
                </c:pt>
                <c:pt idx="1103">
                  <c:v>60.255000000000003</c:v>
                </c:pt>
                <c:pt idx="1104">
                  <c:v>60.286999999999999</c:v>
                </c:pt>
                <c:pt idx="1105">
                  <c:v>60.32</c:v>
                </c:pt>
                <c:pt idx="1106">
                  <c:v>60.418999999999997</c:v>
                </c:pt>
                <c:pt idx="1107">
                  <c:v>60.451999999999998</c:v>
                </c:pt>
                <c:pt idx="1108">
                  <c:v>60.484999999999999</c:v>
                </c:pt>
                <c:pt idx="1109">
                  <c:v>60.517000000000003</c:v>
                </c:pt>
                <c:pt idx="1110">
                  <c:v>60.55</c:v>
                </c:pt>
                <c:pt idx="1111">
                  <c:v>60.616</c:v>
                </c:pt>
                <c:pt idx="1112">
                  <c:v>60.649000000000001</c:v>
                </c:pt>
                <c:pt idx="1113">
                  <c:v>60.715000000000003</c:v>
                </c:pt>
                <c:pt idx="1114">
                  <c:v>60.78</c:v>
                </c:pt>
                <c:pt idx="1115">
                  <c:v>60.945</c:v>
                </c:pt>
                <c:pt idx="1116">
                  <c:v>61.01</c:v>
                </c:pt>
                <c:pt idx="1117">
                  <c:v>61.042999999999999</c:v>
                </c:pt>
                <c:pt idx="1118">
                  <c:v>61.076000000000001</c:v>
                </c:pt>
                <c:pt idx="1119">
                  <c:v>61.076000000000001</c:v>
                </c:pt>
                <c:pt idx="1120">
                  <c:v>61.109000000000002</c:v>
                </c:pt>
                <c:pt idx="1121">
                  <c:v>61.174999999999997</c:v>
                </c:pt>
                <c:pt idx="1122">
                  <c:v>61.305999999999997</c:v>
                </c:pt>
                <c:pt idx="1123">
                  <c:v>61.305999999999997</c:v>
                </c:pt>
                <c:pt idx="1124">
                  <c:v>61.405000000000001</c:v>
                </c:pt>
                <c:pt idx="1125">
                  <c:v>61.569000000000003</c:v>
                </c:pt>
                <c:pt idx="1126">
                  <c:v>61.634</c:v>
                </c:pt>
                <c:pt idx="1127">
                  <c:v>61.798999999999999</c:v>
                </c:pt>
                <c:pt idx="1128">
                  <c:v>61.93</c:v>
                </c:pt>
                <c:pt idx="1129">
                  <c:v>62.094000000000001</c:v>
                </c:pt>
                <c:pt idx="1130">
                  <c:v>62.192999999999998</c:v>
                </c:pt>
                <c:pt idx="1131">
                  <c:v>62.554000000000002</c:v>
                </c:pt>
                <c:pt idx="1132">
                  <c:v>62.719000000000001</c:v>
                </c:pt>
                <c:pt idx="1133">
                  <c:v>62.752000000000002</c:v>
                </c:pt>
                <c:pt idx="1134">
                  <c:v>62.948999999999998</c:v>
                </c:pt>
                <c:pt idx="1135">
                  <c:v>63.08</c:v>
                </c:pt>
                <c:pt idx="1136">
                  <c:v>63.146000000000001</c:v>
                </c:pt>
                <c:pt idx="1137">
                  <c:v>63.343000000000004</c:v>
                </c:pt>
                <c:pt idx="1138">
                  <c:v>63.343000000000004</c:v>
                </c:pt>
                <c:pt idx="1139">
                  <c:v>63.441000000000003</c:v>
                </c:pt>
                <c:pt idx="1140">
                  <c:v>63.573</c:v>
                </c:pt>
                <c:pt idx="1141">
                  <c:v>63.77</c:v>
                </c:pt>
                <c:pt idx="1142">
                  <c:v>63.77</c:v>
                </c:pt>
                <c:pt idx="1143">
                  <c:v>63.966999999999999</c:v>
                </c:pt>
                <c:pt idx="1144">
                  <c:v>63.966999999999999</c:v>
                </c:pt>
                <c:pt idx="1145">
                  <c:v>64</c:v>
                </c:pt>
                <c:pt idx="1146">
                  <c:v>64.131</c:v>
                </c:pt>
                <c:pt idx="1147">
                  <c:v>64.23</c:v>
                </c:pt>
                <c:pt idx="1148">
                  <c:v>64.263000000000005</c:v>
                </c:pt>
                <c:pt idx="1149">
                  <c:v>64.492999999999995</c:v>
                </c:pt>
                <c:pt idx="1150">
                  <c:v>64.820999999999998</c:v>
                </c:pt>
                <c:pt idx="1151">
                  <c:v>64.853999999999999</c:v>
                </c:pt>
                <c:pt idx="1152">
                  <c:v>65.248000000000005</c:v>
                </c:pt>
                <c:pt idx="1153">
                  <c:v>65.281000000000006</c:v>
                </c:pt>
                <c:pt idx="1154">
                  <c:v>65.281000000000006</c:v>
                </c:pt>
                <c:pt idx="1155">
                  <c:v>65.807000000000002</c:v>
                </c:pt>
                <c:pt idx="1156">
                  <c:v>66.233999999999995</c:v>
                </c:pt>
                <c:pt idx="1157">
                  <c:v>66.628</c:v>
                </c:pt>
                <c:pt idx="1158">
                  <c:v>66.793000000000006</c:v>
                </c:pt>
                <c:pt idx="1159">
                  <c:v>66.825000000000003</c:v>
                </c:pt>
                <c:pt idx="1160">
                  <c:v>67.153999999999996</c:v>
                </c:pt>
                <c:pt idx="1161">
                  <c:v>67.712999999999994</c:v>
                </c:pt>
                <c:pt idx="1162">
                  <c:v>68.007999999999996</c:v>
                </c:pt>
                <c:pt idx="1163">
                  <c:v>68.697999999999993</c:v>
                </c:pt>
                <c:pt idx="1164">
                  <c:v>68.730999999999995</c:v>
                </c:pt>
                <c:pt idx="1165">
                  <c:v>68.763999999999996</c:v>
                </c:pt>
                <c:pt idx="1166">
                  <c:v>69.06</c:v>
                </c:pt>
                <c:pt idx="1167">
                  <c:v>69.125</c:v>
                </c:pt>
                <c:pt idx="1168">
                  <c:v>69.257000000000005</c:v>
                </c:pt>
                <c:pt idx="1169">
                  <c:v>69.257000000000005</c:v>
                </c:pt>
                <c:pt idx="1170">
                  <c:v>69.453999999999994</c:v>
                </c:pt>
                <c:pt idx="1171">
                  <c:v>69.716999999999999</c:v>
                </c:pt>
                <c:pt idx="1172">
                  <c:v>69.914000000000001</c:v>
                </c:pt>
                <c:pt idx="1173">
                  <c:v>70.111000000000004</c:v>
                </c:pt>
                <c:pt idx="1174">
                  <c:v>70.340999999999994</c:v>
                </c:pt>
                <c:pt idx="1175">
                  <c:v>70.373999999999995</c:v>
                </c:pt>
                <c:pt idx="1176">
                  <c:v>70.406999999999996</c:v>
                </c:pt>
                <c:pt idx="1177">
                  <c:v>70.406999999999996</c:v>
                </c:pt>
                <c:pt idx="1178">
                  <c:v>70.438999999999993</c:v>
                </c:pt>
                <c:pt idx="1179">
                  <c:v>70.570999999999998</c:v>
                </c:pt>
                <c:pt idx="1180">
                  <c:v>70.701999999999998</c:v>
                </c:pt>
                <c:pt idx="1181">
                  <c:v>71.031000000000006</c:v>
                </c:pt>
                <c:pt idx="1182">
                  <c:v>71.129000000000005</c:v>
                </c:pt>
                <c:pt idx="1183">
                  <c:v>71.162000000000006</c:v>
                </c:pt>
                <c:pt idx="1184">
                  <c:v>71.194999999999993</c:v>
                </c:pt>
                <c:pt idx="1185">
                  <c:v>71.227999999999994</c:v>
                </c:pt>
                <c:pt idx="1186">
                  <c:v>71.227999999999994</c:v>
                </c:pt>
                <c:pt idx="1187">
                  <c:v>71.227999999999994</c:v>
                </c:pt>
                <c:pt idx="1188">
                  <c:v>71.325999999999993</c:v>
                </c:pt>
                <c:pt idx="1189">
                  <c:v>71.358999999999995</c:v>
                </c:pt>
                <c:pt idx="1190">
                  <c:v>71.457999999999998</c:v>
                </c:pt>
                <c:pt idx="1191">
                  <c:v>71.491</c:v>
                </c:pt>
                <c:pt idx="1192">
                  <c:v>71.622</c:v>
                </c:pt>
                <c:pt idx="1193">
                  <c:v>71.655000000000001</c:v>
                </c:pt>
                <c:pt idx="1194">
                  <c:v>71.655000000000001</c:v>
                </c:pt>
                <c:pt idx="1195">
                  <c:v>71.655000000000001</c:v>
                </c:pt>
                <c:pt idx="1196">
                  <c:v>71.688000000000002</c:v>
                </c:pt>
                <c:pt idx="1197">
                  <c:v>71.786000000000001</c:v>
                </c:pt>
                <c:pt idx="1198">
                  <c:v>71.885000000000005</c:v>
                </c:pt>
                <c:pt idx="1199">
                  <c:v>71.918000000000006</c:v>
                </c:pt>
                <c:pt idx="1200">
                  <c:v>71.950999999999993</c:v>
                </c:pt>
                <c:pt idx="1201">
                  <c:v>71.983999999999995</c:v>
                </c:pt>
                <c:pt idx="1202">
                  <c:v>72.016000000000005</c:v>
                </c:pt>
                <c:pt idx="1203">
                  <c:v>72.049000000000007</c:v>
                </c:pt>
                <c:pt idx="1204">
                  <c:v>72.114999999999995</c:v>
                </c:pt>
                <c:pt idx="1205">
                  <c:v>72.147999999999996</c:v>
                </c:pt>
                <c:pt idx="1206">
                  <c:v>72.180999999999997</c:v>
                </c:pt>
                <c:pt idx="1207">
                  <c:v>72.213999999999999</c:v>
                </c:pt>
                <c:pt idx="1208">
                  <c:v>72.245999999999995</c:v>
                </c:pt>
                <c:pt idx="1209">
                  <c:v>72.278999999999996</c:v>
                </c:pt>
                <c:pt idx="1210">
                  <c:v>72.344999999999999</c:v>
                </c:pt>
                <c:pt idx="1211">
                  <c:v>72.378</c:v>
                </c:pt>
                <c:pt idx="1212">
                  <c:v>72.411000000000001</c:v>
                </c:pt>
                <c:pt idx="1213">
                  <c:v>72.444000000000003</c:v>
                </c:pt>
                <c:pt idx="1214">
                  <c:v>72.475999999999999</c:v>
                </c:pt>
                <c:pt idx="1215">
                  <c:v>72.542000000000002</c:v>
                </c:pt>
                <c:pt idx="1216">
                  <c:v>72.641000000000005</c:v>
                </c:pt>
                <c:pt idx="1217">
                  <c:v>72.674000000000007</c:v>
                </c:pt>
                <c:pt idx="1218">
                  <c:v>72.674000000000007</c:v>
                </c:pt>
                <c:pt idx="1219">
                  <c:v>72.674000000000007</c:v>
                </c:pt>
                <c:pt idx="1220">
                  <c:v>72.706000000000003</c:v>
                </c:pt>
                <c:pt idx="1221">
                  <c:v>72.739000000000004</c:v>
                </c:pt>
                <c:pt idx="1222">
                  <c:v>72.805000000000007</c:v>
                </c:pt>
                <c:pt idx="1223">
                  <c:v>72.837999999999994</c:v>
                </c:pt>
                <c:pt idx="1224">
                  <c:v>72.870999999999995</c:v>
                </c:pt>
                <c:pt idx="1225">
                  <c:v>72.936000000000007</c:v>
                </c:pt>
                <c:pt idx="1226">
                  <c:v>73.001999999999995</c:v>
                </c:pt>
                <c:pt idx="1227">
                  <c:v>73.067999999999998</c:v>
                </c:pt>
                <c:pt idx="1228">
                  <c:v>73.132999999999996</c:v>
                </c:pt>
                <c:pt idx="1229">
                  <c:v>73.298000000000002</c:v>
                </c:pt>
                <c:pt idx="1230">
                  <c:v>73.363</c:v>
                </c:pt>
                <c:pt idx="1231">
                  <c:v>73.528000000000006</c:v>
                </c:pt>
                <c:pt idx="1232">
                  <c:v>73.561000000000007</c:v>
                </c:pt>
                <c:pt idx="1233">
                  <c:v>73.593000000000004</c:v>
                </c:pt>
                <c:pt idx="1234">
                  <c:v>73.626000000000005</c:v>
                </c:pt>
                <c:pt idx="1235">
                  <c:v>73.757999999999996</c:v>
                </c:pt>
                <c:pt idx="1236">
                  <c:v>73.822999999999993</c:v>
                </c:pt>
                <c:pt idx="1237">
                  <c:v>73.888999999999996</c:v>
                </c:pt>
                <c:pt idx="1238">
                  <c:v>73.988</c:v>
                </c:pt>
                <c:pt idx="1239">
                  <c:v>74.052999999999997</c:v>
                </c:pt>
                <c:pt idx="1240">
                  <c:v>74.085999999999999</c:v>
                </c:pt>
                <c:pt idx="1241">
                  <c:v>74.218000000000004</c:v>
                </c:pt>
                <c:pt idx="1242">
                  <c:v>74.218000000000004</c:v>
                </c:pt>
                <c:pt idx="1243">
                  <c:v>74.283000000000001</c:v>
                </c:pt>
                <c:pt idx="1244">
                  <c:v>74.775999999999996</c:v>
                </c:pt>
                <c:pt idx="1245">
                  <c:v>74.94</c:v>
                </c:pt>
                <c:pt idx="1246">
                  <c:v>75.039000000000001</c:v>
                </c:pt>
                <c:pt idx="1247">
                  <c:v>75.334999999999994</c:v>
                </c:pt>
                <c:pt idx="1248">
                  <c:v>76.057000000000002</c:v>
                </c:pt>
                <c:pt idx="1249">
                  <c:v>76.09</c:v>
                </c:pt>
                <c:pt idx="1250">
                  <c:v>76.682000000000002</c:v>
                </c:pt>
                <c:pt idx="1251">
                  <c:v>76.846000000000004</c:v>
                </c:pt>
                <c:pt idx="1252">
                  <c:v>77.602000000000004</c:v>
                </c:pt>
                <c:pt idx="1253">
                  <c:v>77.667000000000002</c:v>
                </c:pt>
                <c:pt idx="1254">
                  <c:v>77.831999999999994</c:v>
                </c:pt>
                <c:pt idx="1255">
                  <c:v>79.179000000000002</c:v>
                </c:pt>
                <c:pt idx="1256">
                  <c:v>80.23</c:v>
                </c:pt>
                <c:pt idx="1257">
                  <c:v>81.215999999999994</c:v>
                </c:pt>
                <c:pt idx="1258">
                  <c:v>81.215999999999994</c:v>
                </c:pt>
                <c:pt idx="1259">
                  <c:v>81.346999999999994</c:v>
                </c:pt>
                <c:pt idx="1260">
                  <c:v>81.412999999999997</c:v>
                </c:pt>
                <c:pt idx="1261">
                  <c:v>82.594999999999999</c:v>
                </c:pt>
                <c:pt idx="1262">
                  <c:v>82.594999999999999</c:v>
                </c:pt>
                <c:pt idx="1263">
                  <c:v>82.661000000000001</c:v>
                </c:pt>
                <c:pt idx="1264">
                  <c:v>83.647000000000006</c:v>
                </c:pt>
                <c:pt idx="1265">
                  <c:v>83.876999999999995</c:v>
                </c:pt>
                <c:pt idx="1266">
                  <c:v>84.435000000000002</c:v>
                </c:pt>
                <c:pt idx="1267">
                  <c:v>84.632000000000005</c:v>
                </c:pt>
                <c:pt idx="1268">
                  <c:v>84.632000000000005</c:v>
                </c:pt>
                <c:pt idx="1269">
                  <c:v>85.978999999999999</c:v>
                </c:pt>
                <c:pt idx="1270">
                  <c:v>86.801000000000002</c:v>
                </c:pt>
                <c:pt idx="1271">
                  <c:v>87.227999999999994</c:v>
                </c:pt>
                <c:pt idx="1272">
                  <c:v>87.227999999999994</c:v>
                </c:pt>
                <c:pt idx="1273">
                  <c:v>87.819000000000003</c:v>
                </c:pt>
                <c:pt idx="1274">
                  <c:v>88.049000000000007</c:v>
                </c:pt>
                <c:pt idx="1275">
                  <c:v>88.542000000000002</c:v>
                </c:pt>
                <c:pt idx="1276">
                  <c:v>88.772000000000006</c:v>
                </c:pt>
                <c:pt idx="1277">
                  <c:v>89.757999999999996</c:v>
                </c:pt>
                <c:pt idx="1278">
                  <c:v>90.578999999999994</c:v>
                </c:pt>
                <c:pt idx="1279">
                  <c:v>90.808999999999997</c:v>
                </c:pt>
                <c:pt idx="1280">
                  <c:v>91.465999999999994</c:v>
                </c:pt>
                <c:pt idx="1281">
                  <c:v>91.498999999999995</c:v>
                </c:pt>
                <c:pt idx="1282">
                  <c:v>92.682000000000002</c:v>
                </c:pt>
                <c:pt idx="1283">
                  <c:v>92.78</c:v>
                </c:pt>
                <c:pt idx="1284">
                  <c:v>92.944999999999993</c:v>
                </c:pt>
                <c:pt idx="1285">
                  <c:v>93.108999999999995</c:v>
                </c:pt>
                <c:pt idx="1286">
                  <c:v>93.272999999999996</c:v>
                </c:pt>
                <c:pt idx="1287">
                  <c:v>93.338999999999999</c:v>
                </c:pt>
                <c:pt idx="1288">
                  <c:v>93.405000000000001</c:v>
                </c:pt>
                <c:pt idx="1289">
                  <c:v>93.503</c:v>
                </c:pt>
                <c:pt idx="1290">
                  <c:v>93.995999999999995</c:v>
                </c:pt>
                <c:pt idx="1291">
                  <c:v>94.259</c:v>
                </c:pt>
                <c:pt idx="1292">
                  <c:v>94.39</c:v>
                </c:pt>
                <c:pt idx="1293">
                  <c:v>94.686000000000007</c:v>
                </c:pt>
                <c:pt idx="1294">
                  <c:v>94.718999999999994</c:v>
                </c:pt>
                <c:pt idx="1295">
                  <c:v>95.08</c:v>
                </c:pt>
                <c:pt idx="1296">
                  <c:v>95.210999999999999</c:v>
                </c:pt>
                <c:pt idx="1297">
                  <c:v>95.244</c:v>
                </c:pt>
                <c:pt idx="1298">
                  <c:v>95.409000000000006</c:v>
                </c:pt>
                <c:pt idx="1299">
                  <c:v>95.474000000000004</c:v>
                </c:pt>
                <c:pt idx="1300">
                  <c:v>95.474000000000004</c:v>
                </c:pt>
                <c:pt idx="1301">
                  <c:v>95.605999999999995</c:v>
                </c:pt>
                <c:pt idx="1302">
                  <c:v>95.671000000000006</c:v>
                </c:pt>
                <c:pt idx="1303">
                  <c:v>95.835999999999999</c:v>
                </c:pt>
                <c:pt idx="1304">
                  <c:v>95.869</c:v>
                </c:pt>
                <c:pt idx="1305">
                  <c:v>95.900999999999996</c:v>
                </c:pt>
                <c:pt idx="1306">
                  <c:v>95.933999999999997</c:v>
                </c:pt>
                <c:pt idx="1307">
                  <c:v>95.966999999999999</c:v>
                </c:pt>
                <c:pt idx="1308">
                  <c:v>96</c:v>
                </c:pt>
                <c:pt idx="1309">
                  <c:v>96.033000000000001</c:v>
                </c:pt>
                <c:pt idx="1310">
                  <c:v>96.066000000000003</c:v>
                </c:pt>
                <c:pt idx="1311">
                  <c:v>96.164000000000001</c:v>
                </c:pt>
                <c:pt idx="1312">
                  <c:v>96.263000000000005</c:v>
                </c:pt>
                <c:pt idx="1313">
                  <c:v>96.296000000000006</c:v>
                </c:pt>
                <c:pt idx="1314">
                  <c:v>96.328999999999994</c:v>
                </c:pt>
                <c:pt idx="1315">
                  <c:v>96.394000000000005</c:v>
                </c:pt>
                <c:pt idx="1316">
                  <c:v>96.492999999999995</c:v>
                </c:pt>
                <c:pt idx="1317">
                  <c:v>96.525999999999996</c:v>
                </c:pt>
                <c:pt idx="1318">
                  <c:v>96.558999999999997</c:v>
                </c:pt>
                <c:pt idx="1319">
                  <c:v>96.756</c:v>
                </c:pt>
                <c:pt idx="1320">
                  <c:v>96.789000000000001</c:v>
                </c:pt>
                <c:pt idx="1321">
                  <c:v>96.820999999999998</c:v>
                </c:pt>
                <c:pt idx="1322">
                  <c:v>96.92</c:v>
                </c:pt>
                <c:pt idx="1323">
                  <c:v>97.018000000000001</c:v>
                </c:pt>
                <c:pt idx="1324">
                  <c:v>97.281000000000006</c:v>
                </c:pt>
                <c:pt idx="1325">
                  <c:v>97.313999999999993</c:v>
                </c:pt>
                <c:pt idx="1326">
                  <c:v>97.576999999999998</c:v>
                </c:pt>
                <c:pt idx="1327">
                  <c:v>97.643000000000001</c:v>
                </c:pt>
                <c:pt idx="1328">
                  <c:v>97.707999999999998</c:v>
                </c:pt>
                <c:pt idx="1329">
                  <c:v>98.037000000000006</c:v>
                </c:pt>
                <c:pt idx="1330">
                  <c:v>98.07</c:v>
                </c:pt>
                <c:pt idx="1331">
                  <c:v>98.135999999999996</c:v>
                </c:pt>
                <c:pt idx="1332">
                  <c:v>98.200999999999993</c:v>
                </c:pt>
                <c:pt idx="1333">
                  <c:v>98.266999999999996</c:v>
                </c:pt>
                <c:pt idx="1334">
                  <c:v>98.430999999999997</c:v>
                </c:pt>
                <c:pt idx="1335">
                  <c:v>98.563000000000002</c:v>
                </c:pt>
                <c:pt idx="1336">
                  <c:v>98.661000000000001</c:v>
                </c:pt>
                <c:pt idx="1337">
                  <c:v>98.858000000000004</c:v>
                </c:pt>
                <c:pt idx="1338">
                  <c:v>98.99</c:v>
                </c:pt>
                <c:pt idx="1339">
                  <c:v>99.68</c:v>
                </c:pt>
                <c:pt idx="1340">
                  <c:v>100.764</c:v>
                </c:pt>
                <c:pt idx="1341">
                  <c:v>101.848</c:v>
                </c:pt>
                <c:pt idx="1342">
                  <c:v>102.012</c:v>
                </c:pt>
                <c:pt idx="1343">
                  <c:v>102.505</c:v>
                </c:pt>
                <c:pt idx="1344">
                  <c:v>103.22799999999999</c:v>
                </c:pt>
                <c:pt idx="1345">
                  <c:v>104.67400000000001</c:v>
                </c:pt>
                <c:pt idx="1346">
                  <c:v>104.67400000000001</c:v>
                </c:pt>
                <c:pt idx="1347">
                  <c:v>104.77200000000001</c:v>
                </c:pt>
                <c:pt idx="1348">
                  <c:v>110.324</c:v>
                </c:pt>
                <c:pt idx="1349">
                  <c:v>111.54</c:v>
                </c:pt>
                <c:pt idx="1350">
                  <c:v>112.49299999999999</c:v>
                </c:pt>
                <c:pt idx="1351">
                  <c:v>113.15</c:v>
                </c:pt>
                <c:pt idx="1352">
                  <c:v>113.15</c:v>
                </c:pt>
                <c:pt idx="1353">
                  <c:v>113.511</c:v>
                </c:pt>
                <c:pt idx="1354">
                  <c:v>113.741</c:v>
                </c:pt>
                <c:pt idx="1355">
                  <c:v>113.84</c:v>
                </c:pt>
                <c:pt idx="1356">
                  <c:v>114.79300000000001</c:v>
                </c:pt>
                <c:pt idx="1357">
                  <c:v>116.041</c:v>
                </c:pt>
                <c:pt idx="1358">
                  <c:v>116.271</c:v>
                </c:pt>
                <c:pt idx="1359">
                  <c:v>116.764</c:v>
                </c:pt>
                <c:pt idx="1360">
                  <c:v>116.86199999999999</c:v>
                </c:pt>
                <c:pt idx="1361">
                  <c:v>118.209</c:v>
                </c:pt>
                <c:pt idx="1362">
                  <c:v>118.242</c:v>
                </c:pt>
                <c:pt idx="1363">
                  <c:v>118.374</c:v>
                </c:pt>
                <c:pt idx="1364">
                  <c:v>118.702</c:v>
                </c:pt>
                <c:pt idx="1365">
                  <c:v>119.458</c:v>
                </c:pt>
                <c:pt idx="1366">
                  <c:v>119.556</c:v>
                </c:pt>
                <c:pt idx="1367">
                  <c:v>119.688</c:v>
                </c:pt>
                <c:pt idx="1368">
                  <c:v>119.721</c:v>
                </c:pt>
                <c:pt idx="1369">
                  <c:v>119.786</c:v>
                </c:pt>
                <c:pt idx="1370">
                  <c:v>119.98399999999999</c:v>
                </c:pt>
                <c:pt idx="1371">
                  <c:v>120.04900000000001</c:v>
                </c:pt>
                <c:pt idx="1372">
                  <c:v>120.279</c:v>
                </c:pt>
                <c:pt idx="1373">
                  <c:v>120.476</c:v>
                </c:pt>
                <c:pt idx="1374">
                  <c:v>120.67400000000001</c:v>
                </c:pt>
                <c:pt idx="1375">
                  <c:v>120.871</c:v>
                </c:pt>
                <c:pt idx="1376">
                  <c:v>121.002</c:v>
                </c:pt>
                <c:pt idx="1377">
                  <c:v>121.133</c:v>
                </c:pt>
                <c:pt idx="1378">
                  <c:v>121.265</c:v>
                </c:pt>
                <c:pt idx="1379">
                  <c:v>121.331</c:v>
                </c:pt>
                <c:pt idx="1380">
                  <c:v>121.429</c:v>
                </c:pt>
                <c:pt idx="1381">
                  <c:v>121.462</c:v>
                </c:pt>
                <c:pt idx="1382">
                  <c:v>121.495</c:v>
                </c:pt>
                <c:pt idx="1383">
                  <c:v>121.56100000000001</c:v>
                </c:pt>
                <c:pt idx="1384">
                  <c:v>121.85599999999999</c:v>
                </c:pt>
                <c:pt idx="1385">
                  <c:v>122.283</c:v>
                </c:pt>
                <c:pt idx="1386">
                  <c:v>122.57899999999999</c:v>
                </c:pt>
                <c:pt idx="1387">
                  <c:v>122.842</c:v>
                </c:pt>
                <c:pt idx="1388">
                  <c:v>122.875</c:v>
                </c:pt>
                <c:pt idx="1389">
                  <c:v>123.36799999999999</c:v>
                </c:pt>
                <c:pt idx="1390">
                  <c:v>123.696</c:v>
                </c:pt>
                <c:pt idx="1391">
                  <c:v>123.729</c:v>
                </c:pt>
                <c:pt idx="1392">
                  <c:v>124.682</c:v>
                </c:pt>
                <c:pt idx="1393">
                  <c:v>125.536</c:v>
                </c:pt>
                <c:pt idx="1394">
                  <c:v>129.93799999999999</c:v>
                </c:pt>
                <c:pt idx="1395">
                  <c:v>0</c:v>
                </c:pt>
                <c:pt idx="1396">
                  <c:v>6.6000000000000003E-2</c:v>
                </c:pt>
                <c:pt idx="1397">
                  <c:v>6.6000000000000003E-2</c:v>
                </c:pt>
                <c:pt idx="1398">
                  <c:v>9.9000000000000005E-2</c:v>
                </c:pt>
                <c:pt idx="1399">
                  <c:v>9.9000000000000005E-2</c:v>
                </c:pt>
                <c:pt idx="1400">
                  <c:v>0.16400000000000001</c:v>
                </c:pt>
                <c:pt idx="1401">
                  <c:v>0.16400000000000001</c:v>
                </c:pt>
                <c:pt idx="1402">
                  <c:v>0.19700000000000001</c:v>
                </c:pt>
                <c:pt idx="1403">
                  <c:v>0.19700000000000001</c:v>
                </c:pt>
                <c:pt idx="1404">
                  <c:v>0.26300000000000001</c:v>
                </c:pt>
                <c:pt idx="1405">
                  <c:v>0.26300000000000001</c:v>
                </c:pt>
                <c:pt idx="1406">
                  <c:v>0.32900000000000001</c:v>
                </c:pt>
                <c:pt idx="1407">
                  <c:v>0.32900000000000001</c:v>
                </c:pt>
                <c:pt idx="1408">
                  <c:v>0.36099999999999999</c:v>
                </c:pt>
                <c:pt idx="1409">
                  <c:v>0.36099999999999999</c:v>
                </c:pt>
                <c:pt idx="1410">
                  <c:v>0.39400000000000002</c:v>
                </c:pt>
                <c:pt idx="1411">
                  <c:v>0.39400000000000002</c:v>
                </c:pt>
                <c:pt idx="1412">
                  <c:v>0.42699999999999999</c:v>
                </c:pt>
                <c:pt idx="1413">
                  <c:v>0.42699999999999999</c:v>
                </c:pt>
                <c:pt idx="1414">
                  <c:v>0.46</c:v>
                </c:pt>
                <c:pt idx="1415">
                  <c:v>0.46</c:v>
                </c:pt>
                <c:pt idx="1416">
                  <c:v>0.49299999999999999</c:v>
                </c:pt>
                <c:pt idx="1417">
                  <c:v>0.49299999999999999</c:v>
                </c:pt>
                <c:pt idx="1418">
                  <c:v>0.52600000000000002</c:v>
                </c:pt>
                <c:pt idx="1419">
                  <c:v>0.52600000000000002</c:v>
                </c:pt>
                <c:pt idx="1420">
                  <c:v>0.55900000000000005</c:v>
                </c:pt>
                <c:pt idx="1421">
                  <c:v>0.55900000000000005</c:v>
                </c:pt>
                <c:pt idx="1422">
                  <c:v>0.59099999999999997</c:v>
                </c:pt>
                <c:pt idx="1423">
                  <c:v>0.59099999999999997</c:v>
                </c:pt>
                <c:pt idx="1424">
                  <c:v>0.624</c:v>
                </c:pt>
                <c:pt idx="1425">
                  <c:v>0.624</c:v>
                </c:pt>
                <c:pt idx="1426">
                  <c:v>0.65700000000000003</c:v>
                </c:pt>
                <c:pt idx="1427">
                  <c:v>0.65700000000000003</c:v>
                </c:pt>
                <c:pt idx="1428">
                  <c:v>0.69</c:v>
                </c:pt>
                <c:pt idx="1429">
                  <c:v>0.69</c:v>
                </c:pt>
                <c:pt idx="1430">
                  <c:v>0.72299999999999998</c:v>
                </c:pt>
                <c:pt idx="1431">
                  <c:v>0.72299999999999998</c:v>
                </c:pt>
                <c:pt idx="1432">
                  <c:v>0.75600000000000001</c:v>
                </c:pt>
                <c:pt idx="1433">
                  <c:v>0.75600000000000001</c:v>
                </c:pt>
                <c:pt idx="1434">
                  <c:v>0.78900000000000003</c:v>
                </c:pt>
                <c:pt idx="1435">
                  <c:v>0.78900000000000003</c:v>
                </c:pt>
                <c:pt idx="1436">
                  <c:v>0.82099999999999995</c:v>
                </c:pt>
                <c:pt idx="1437">
                  <c:v>0.82099999999999995</c:v>
                </c:pt>
                <c:pt idx="1438">
                  <c:v>0.85399999999999998</c:v>
                </c:pt>
                <c:pt idx="1439">
                  <c:v>0.85399999999999998</c:v>
                </c:pt>
                <c:pt idx="1440">
                  <c:v>0.88700000000000001</c:v>
                </c:pt>
                <c:pt idx="1441">
                  <c:v>0.88700000000000001</c:v>
                </c:pt>
                <c:pt idx="1442">
                  <c:v>0.92</c:v>
                </c:pt>
                <c:pt idx="1443">
                  <c:v>0.92</c:v>
                </c:pt>
                <c:pt idx="1444">
                  <c:v>0.95299999999999996</c:v>
                </c:pt>
                <c:pt idx="1445">
                  <c:v>0.95299999999999996</c:v>
                </c:pt>
                <c:pt idx="1446">
                  <c:v>0.98599999999999999</c:v>
                </c:pt>
                <c:pt idx="1447">
                  <c:v>0.98599999999999999</c:v>
                </c:pt>
                <c:pt idx="1448">
                  <c:v>1.018</c:v>
                </c:pt>
                <c:pt idx="1449">
                  <c:v>1.018</c:v>
                </c:pt>
                <c:pt idx="1450">
                  <c:v>1.0509999999999999</c:v>
                </c:pt>
                <c:pt idx="1451">
                  <c:v>1.0509999999999999</c:v>
                </c:pt>
                <c:pt idx="1452">
                  <c:v>1.0840000000000001</c:v>
                </c:pt>
                <c:pt idx="1453">
                  <c:v>1.0840000000000001</c:v>
                </c:pt>
                <c:pt idx="1454">
                  <c:v>1.117</c:v>
                </c:pt>
                <c:pt idx="1455">
                  <c:v>1.117</c:v>
                </c:pt>
                <c:pt idx="1456">
                  <c:v>1.117</c:v>
                </c:pt>
                <c:pt idx="1457">
                  <c:v>1.1499999999999999</c:v>
                </c:pt>
                <c:pt idx="1458">
                  <c:v>1.1499999999999999</c:v>
                </c:pt>
                <c:pt idx="1459">
                  <c:v>1.1830000000000001</c:v>
                </c:pt>
                <c:pt idx="1460">
                  <c:v>1.1830000000000001</c:v>
                </c:pt>
                <c:pt idx="1461">
                  <c:v>1.216</c:v>
                </c:pt>
                <c:pt idx="1462">
                  <c:v>1.216</c:v>
                </c:pt>
                <c:pt idx="1463">
                  <c:v>1.248</c:v>
                </c:pt>
                <c:pt idx="1464">
                  <c:v>1.248</c:v>
                </c:pt>
                <c:pt idx="1465">
                  <c:v>1.2809999999999999</c:v>
                </c:pt>
                <c:pt idx="1466">
                  <c:v>1.2809999999999999</c:v>
                </c:pt>
                <c:pt idx="1467">
                  <c:v>1.3140000000000001</c:v>
                </c:pt>
                <c:pt idx="1468">
                  <c:v>1.3140000000000001</c:v>
                </c:pt>
                <c:pt idx="1469">
                  <c:v>1.347</c:v>
                </c:pt>
                <c:pt idx="1470">
                  <c:v>1.347</c:v>
                </c:pt>
                <c:pt idx="1471">
                  <c:v>1.38</c:v>
                </c:pt>
                <c:pt idx="1472">
                  <c:v>1.38</c:v>
                </c:pt>
                <c:pt idx="1473">
                  <c:v>1.413</c:v>
                </c:pt>
                <c:pt idx="1474">
                  <c:v>1.413</c:v>
                </c:pt>
                <c:pt idx="1475">
                  <c:v>1.446</c:v>
                </c:pt>
                <c:pt idx="1476">
                  <c:v>1.446</c:v>
                </c:pt>
                <c:pt idx="1477">
                  <c:v>1.478</c:v>
                </c:pt>
                <c:pt idx="1478">
                  <c:v>1.478</c:v>
                </c:pt>
                <c:pt idx="1479">
                  <c:v>1.5109999999999999</c:v>
                </c:pt>
                <c:pt idx="1480">
                  <c:v>1.5109999999999999</c:v>
                </c:pt>
                <c:pt idx="1481">
                  <c:v>1.544</c:v>
                </c:pt>
                <c:pt idx="1482">
                  <c:v>1.544</c:v>
                </c:pt>
                <c:pt idx="1483">
                  <c:v>1.577</c:v>
                </c:pt>
                <c:pt idx="1484">
                  <c:v>1.577</c:v>
                </c:pt>
                <c:pt idx="1485">
                  <c:v>1.61</c:v>
                </c:pt>
                <c:pt idx="1486">
                  <c:v>1.61</c:v>
                </c:pt>
                <c:pt idx="1487">
                  <c:v>1.643</c:v>
                </c:pt>
                <c:pt idx="1488">
                  <c:v>1.643</c:v>
                </c:pt>
                <c:pt idx="1489">
                  <c:v>1.6759999999999999</c:v>
                </c:pt>
                <c:pt idx="1490">
                  <c:v>1.6759999999999999</c:v>
                </c:pt>
                <c:pt idx="1491">
                  <c:v>1.708</c:v>
                </c:pt>
                <c:pt idx="1492">
                  <c:v>1.708</c:v>
                </c:pt>
                <c:pt idx="1493">
                  <c:v>1.7410000000000001</c:v>
                </c:pt>
                <c:pt idx="1494">
                  <c:v>1.7410000000000001</c:v>
                </c:pt>
                <c:pt idx="1495">
                  <c:v>1.774</c:v>
                </c:pt>
                <c:pt idx="1496">
                  <c:v>1.774</c:v>
                </c:pt>
                <c:pt idx="1497">
                  <c:v>1.8069999999999999</c:v>
                </c:pt>
                <c:pt idx="1498">
                  <c:v>1.8069999999999999</c:v>
                </c:pt>
                <c:pt idx="1499">
                  <c:v>1.84</c:v>
                </c:pt>
                <c:pt idx="1500">
                  <c:v>1.84</c:v>
                </c:pt>
                <c:pt idx="1501">
                  <c:v>1.873</c:v>
                </c:pt>
                <c:pt idx="1502">
                  <c:v>1.873</c:v>
                </c:pt>
                <c:pt idx="1503">
                  <c:v>1.9059999999999999</c:v>
                </c:pt>
                <c:pt idx="1504">
                  <c:v>1.9059999999999999</c:v>
                </c:pt>
                <c:pt idx="1505">
                  <c:v>1.9379999999999999</c:v>
                </c:pt>
                <c:pt idx="1506">
                  <c:v>1.9379999999999999</c:v>
                </c:pt>
                <c:pt idx="1507">
                  <c:v>1.9710000000000001</c:v>
                </c:pt>
                <c:pt idx="1508">
                  <c:v>1.9710000000000001</c:v>
                </c:pt>
                <c:pt idx="1509">
                  <c:v>2.004</c:v>
                </c:pt>
                <c:pt idx="1510">
                  <c:v>2.004</c:v>
                </c:pt>
                <c:pt idx="1511">
                  <c:v>2.0369999999999999</c:v>
                </c:pt>
                <c:pt idx="1512">
                  <c:v>2.0369999999999999</c:v>
                </c:pt>
                <c:pt idx="1513">
                  <c:v>2.0699999999999998</c:v>
                </c:pt>
                <c:pt idx="1514">
                  <c:v>2.0699999999999998</c:v>
                </c:pt>
                <c:pt idx="1515">
                  <c:v>2.1030000000000002</c:v>
                </c:pt>
                <c:pt idx="1516">
                  <c:v>2.1030000000000002</c:v>
                </c:pt>
                <c:pt idx="1517">
                  <c:v>2.1360000000000001</c:v>
                </c:pt>
                <c:pt idx="1518">
                  <c:v>2.1360000000000001</c:v>
                </c:pt>
                <c:pt idx="1519">
                  <c:v>2.1680000000000001</c:v>
                </c:pt>
                <c:pt idx="1520">
                  <c:v>2.1680000000000001</c:v>
                </c:pt>
                <c:pt idx="1521">
                  <c:v>2.2010000000000001</c:v>
                </c:pt>
                <c:pt idx="1522">
                  <c:v>2.2010000000000001</c:v>
                </c:pt>
                <c:pt idx="1523">
                  <c:v>2.234</c:v>
                </c:pt>
                <c:pt idx="1524">
                  <c:v>2.234</c:v>
                </c:pt>
                <c:pt idx="1525">
                  <c:v>2.2669999999999999</c:v>
                </c:pt>
                <c:pt idx="1526">
                  <c:v>2.2669999999999999</c:v>
                </c:pt>
                <c:pt idx="1527">
                  <c:v>2.2999999999999998</c:v>
                </c:pt>
                <c:pt idx="1528">
                  <c:v>2.2999999999999998</c:v>
                </c:pt>
                <c:pt idx="1529">
                  <c:v>2.3330000000000002</c:v>
                </c:pt>
                <c:pt idx="1530">
                  <c:v>2.3330000000000002</c:v>
                </c:pt>
                <c:pt idx="1531">
                  <c:v>2.3660000000000001</c:v>
                </c:pt>
                <c:pt idx="1532">
                  <c:v>2.3660000000000001</c:v>
                </c:pt>
                <c:pt idx="1533">
                  <c:v>2.3980000000000001</c:v>
                </c:pt>
                <c:pt idx="1534">
                  <c:v>2.3980000000000001</c:v>
                </c:pt>
                <c:pt idx="1535">
                  <c:v>2.431</c:v>
                </c:pt>
                <c:pt idx="1536">
                  <c:v>2.431</c:v>
                </c:pt>
                <c:pt idx="1537">
                  <c:v>2.464</c:v>
                </c:pt>
                <c:pt idx="1538">
                  <c:v>2.464</c:v>
                </c:pt>
                <c:pt idx="1539">
                  <c:v>2.4969999999999999</c:v>
                </c:pt>
                <c:pt idx="1540">
                  <c:v>2.4969999999999999</c:v>
                </c:pt>
                <c:pt idx="1541">
                  <c:v>2.5299999999999998</c:v>
                </c:pt>
                <c:pt idx="1542">
                  <c:v>2.5299999999999998</c:v>
                </c:pt>
                <c:pt idx="1543">
                  <c:v>2.5630000000000002</c:v>
                </c:pt>
                <c:pt idx="1544">
                  <c:v>2.5630000000000002</c:v>
                </c:pt>
                <c:pt idx="1545">
                  <c:v>2.5950000000000002</c:v>
                </c:pt>
                <c:pt idx="1546">
                  <c:v>2.5950000000000002</c:v>
                </c:pt>
                <c:pt idx="1547">
                  <c:v>2.6280000000000001</c:v>
                </c:pt>
                <c:pt idx="1548">
                  <c:v>2.6280000000000001</c:v>
                </c:pt>
                <c:pt idx="1549">
                  <c:v>2.661</c:v>
                </c:pt>
                <c:pt idx="1550">
                  <c:v>2.661</c:v>
                </c:pt>
                <c:pt idx="1551">
                  <c:v>2.694</c:v>
                </c:pt>
                <c:pt idx="1552">
                  <c:v>2.694</c:v>
                </c:pt>
                <c:pt idx="1553">
                  <c:v>2.7269999999999999</c:v>
                </c:pt>
                <c:pt idx="1554">
                  <c:v>2.7269999999999999</c:v>
                </c:pt>
                <c:pt idx="1555">
                  <c:v>2.76</c:v>
                </c:pt>
                <c:pt idx="1556">
                  <c:v>2.76</c:v>
                </c:pt>
                <c:pt idx="1557">
                  <c:v>2.7930000000000001</c:v>
                </c:pt>
                <c:pt idx="1558">
                  <c:v>2.7930000000000001</c:v>
                </c:pt>
                <c:pt idx="1559">
                  <c:v>2.8250000000000002</c:v>
                </c:pt>
                <c:pt idx="1560">
                  <c:v>2.8250000000000002</c:v>
                </c:pt>
                <c:pt idx="1561">
                  <c:v>2.8580000000000001</c:v>
                </c:pt>
                <c:pt idx="1562">
                  <c:v>2.8580000000000001</c:v>
                </c:pt>
                <c:pt idx="1563">
                  <c:v>2.891</c:v>
                </c:pt>
                <c:pt idx="1564">
                  <c:v>2.891</c:v>
                </c:pt>
                <c:pt idx="1565">
                  <c:v>2.9239999999999999</c:v>
                </c:pt>
                <c:pt idx="1566">
                  <c:v>2.9239999999999999</c:v>
                </c:pt>
                <c:pt idx="1567">
                  <c:v>2.9569999999999999</c:v>
                </c:pt>
                <c:pt idx="1568">
                  <c:v>2.9569999999999999</c:v>
                </c:pt>
                <c:pt idx="1569">
                  <c:v>2.99</c:v>
                </c:pt>
                <c:pt idx="1570">
                  <c:v>2.99</c:v>
                </c:pt>
                <c:pt idx="1571">
                  <c:v>3.0230000000000001</c:v>
                </c:pt>
                <c:pt idx="1572">
                  <c:v>3.0230000000000001</c:v>
                </c:pt>
                <c:pt idx="1573">
                  <c:v>3.0550000000000002</c:v>
                </c:pt>
                <c:pt idx="1574">
                  <c:v>3.0550000000000002</c:v>
                </c:pt>
                <c:pt idx="1575">
                  <c:v>3.0880000000000001</c:v>
                </c:pt>
                <c:pt idx="1576">
                  <c:v>3.0880000000000001</c:v>
                </c:pt>
                <c:pt idx="1577">
                  <c:v>3.121</c:v>
                </c:pt>
                <c:pt idx="1578">
                  <c:v>3.121</c:v>
                </c:pt>
                <c:pt idx="1579">
                  <c:v>3.1539999999999999</c:v>
                </c:pt>
                <c:pt idx="1580">
                  <c:v>3.1539999999999999</c:v>
                </c:pt>
                <c:pt idx="1581">
                  <c:v>3.1539999999999999</c:v>
                </c:pt>
                <c:pt idx="1582">
                  <c:v>3.1869999999999998</c:v>
                </c:pt>
                <c:pt idx="1583">
                  <c:v>3.1869999999999998</c:v>
                </c:pt>
                <c:pt idx="1584">
                  <c:v>3.22</c:v>
                </c:pt>
                <c:pt idx="1585">
                  <c:v>3.22</c:v>
                </c:pt>
                <c:pt idx="1586">
                  <c:v>3.2530000000000001</c:v>
                </c:pt>
                <c:pt idx="1587">
                  <c:v>3.2530000000000001</c:v>
                </c:pt>
                <c:pt idx="1588">
                  <c:v>3.2850000000000001</c:v>
                </c:pt>
                <c:pt idx="1589">
                  <c:v>3.2850000000000001</c:v>
                </c:pt>
                <c:pt idx="1590">
                  <c:v>3.351</c:v>
                </c:pt>
                <c:pt idx="1591">
                  <c:v>3.351</c:v>
                </c:pt>
                <c:pt idx="1592">
                  <c:v>3.3839999999999999</c:v>
                </c:pt>
                <c:pt idx="1593">
                  <c:v>3.3839999999999999</c:v>
                </c:pt>
                <c:pt idx="1594">
                  <c:v>3.4169999999999998</c:v>
                </c:pt>
                <c:pt idx="1595">
                  <c:v>3.4169999999999998</c:v>
                </c:pt>
                <c:pt idx="1596">
                  <c:v>3.45</c:v>
                </c:pt>
                <c:pt idx="1597">
                  <c:v>3.45</c:v>
                </c:pt>
                <c:pt idx="1598">
                  <c:v>3.4830000000000001</c:v>
                </c:pt>
                <c:pt idx="1599">
                  <c:v>3.4830000000000001</c:v>
                </c:pt>
                <c:pt idx="1600">
                  <c:v>3.5150000000000001</c:v>
                </c:pt>
                <c:pt idx="1601">
                  <c:v>3.5150000000000001</c:v>
                </c:pt>
                <c:pt idx="1602">
                  <c:v>3.548</c:v>
                </c:pt>
                <c:pt idx="1603">
                  <c:v>3.548</c:v>
                </c:pt>
                <c:pt idx="1604">
                  <c:v>3.581</c:v>
                </c:pt>
                <c:pt idx="1605">
                  <c:v>3.581</c:v>
                </c:pt>
                <c:pt idx="1606">
                  <c:v>3.6139999999999999</c:v>
                </c:pt>
                <c:pt idx="1607">
                  <c:v>3.6139999999999999</c:v>
                </c:pt>
                <c:pt idx="1608">
                  <c:v>3.6469999999999998</c:v>
                </c:pt>
                <c:pt idx="1609">
                  <c:v>3.6469999999999998</c:v>
                </c:pt>
                <c:pt idx="1610">
                  <c:v>3.68</c:v>
                </c:pt>
                <c:pt idx="1611">
                  <c:v>3.68</c:v>
                </c:pt>
                <c:pt idx="1612">
                  <c:v>3.7130000000000001</c:v>
                </c:pt>
                <c:pt idx="1613">
                  <c:v>3.7130000000000001</c:v>
                </c:pt>
                <c:pt idx="1614">
                  <c:v>3.7450000000000001</c:v>
                </c:pt>
                <c:pt idx="1615">
                  <c:v>3.7450000000000001</c:v>
                </c:pt>
                <c:pt idx="1616">
                  <c:v>3.778</c:v>
                </c:pt>
                <c:pt idx="1617">
                  <c:v>3.778</c:v>
                </c:pt>
                <c:pt idx="1618">
                  <c:v>3.8109999999999999</c:v>
                </c:pt>
                <c:pt idx="1619">
                  <c:v>3.8109999999999999</c:v>
                </c:pt>
                <c:pt idx="1620">
                  <c:v>3.8439999999999999</c:v>
                </c:pt>
                <c:pt idx="1621">
                  <c:v>3.8439999999999999</c:v>
                </c:pt>
                <c:pt idx="1622">
                  <c:v>3.8769999999999998</c:v>
                </c:pt>
                <c:pt idx="1623">
                  <c:v>3.8769999999999998</c:v>
                </c:pt>
                <c:pt idx="1624">
                  <c:v>3.91</c:v>
                </c:pt>
                <c:pt idx="1625">
                  <c:v>3.91</c:v>
                </c:pt>
                <c:pt idx="1626">
                  <c:v>3.9430000000000001</c:v>
                </c:pt>
                <c:pt idx="1627">
                  <c:v>3.9430000000000001</c:v>
                </c:pt>
                <c:pt idx="1628">
                  <c:v>3.9750000000000001</c:v>
                </c:pt>
                <c:pt idx="1629">
                  <c:v>3.9750000000000001</c:v>
                </c:pt>
                <c:pt idx="1630">
                  <c:v>4.008</c:v>
                </c:pt>
                <c:pt idx="1631">
                  <c:v>4.008</c:v>
                </c:pt>
                <c:pt idx="1632">
                  <c:v>4.0410000000000004</c:v>
                </c:pt>
                <c:pt idx="1633">
                  <c:v>4.0410000000000004</c:v>
                </c:pt>
                <c:pt idx="1634">
                  <c:v>4.0739999999999998</c:v>
                </c:pt>
                <c:pt idx="1635">
                  <c:v>4.0739999999999998</c:v>
                </c:pt>
                <c:pt idx="1636">
                  <c:v>4.1070000000000002</c:v>
                </c:pt>
                <c:pt idx="1637">
                  <c:v>4.1070000000000002</c:v>
                </c:pt>
                <c:pt idx="1638">
                  <c:v>4.1399999999999997</c:v>
                </c:pt>
                <c:pt idx="1639">
                  <c:v>4.1399999999999997</c:v>
                </c:pt>
                <c:pt idx="1640">
                  <c:v>4.1719999999999997</c:v>
                </c:pt>
                <c:pt idx="1641">
                  <c:v>4.1719999999999997</c:v>
                </c:pt>
                <c:pt idx="1642">
                  <c:v>4.2050000000000001</c:v>
                </c:pt>
                <c:pt idx="1643">
                  <c:v>4.2050000000000001</c:v>
                </c:pt>
                <c:pt idx="1644">
                  <c:v>4.2380000000000004</c:v>
                </c:pt>
                <c:pt idx="1645">
                  <c:v>4.2380000000000004</c:v>
                </c:pt>
                <c:pt idx="1646">
                  <c:v>4.2709999999999999</c:v>
                </c:pt>
                <c:pt idx="1647">
                  <c:v>4.2709999999999999</c:v>
                </c:pt>
                <c:pt idx="1648">
                  <c:v>4.3040000000000003</c:v>
                </c:pt>
                <c:pt idx="1649">
                  <c:v>4.3040000000000003</c:v>
                </c:pt>
                <c:pt idx="1650">
                  <c:v>4.3369999999999997</c:v>
                </c:pt>
                <c:pt idx="1651">
                  <c:v>4.3369999999999997</c:v>
                </c:pt>
                <c:pt idx="1652">
                  <c:v>4.3369999999999997</c:v>
                </c:pt>
                <c:pt idx="1653">
                  <c:v>4.37</c:v>
                </c:pt>
                <c:pt idx="1654">
                  <c:v>4.37</c:v>
                </c:pt>
                <c:pt idx="1655">
                  <c:v>4.4020000000000001</c:v>
                </c:pt>
                <c:pt idx="1656">
                  <c:v>4.4020000000000001</c:v>
                </c:pt>
                <c:pt idx="1657">
                  <c:v>4.4349999999999996</c:v>
                </c:pt>
                <c:pt idx="1658">
                  <c:v>4.4349999999999996</c:v>
                </c:pt>
                <c:pt idx="1659">
                  <c:v>4.468</c:v>
                </c:pt>
                <c:pt idx="1660">
                  <c:v>4.468</c:v>
                </c:pt>
                <c:pt idx="1661">
                  <c:v>4.5010000000000003</c:v>
                </c:pt>
                <c:pt idx="1662">
                  <c:v>4.5010000000000003</c:v>
                </c:pt>
                <c:pt idx="1663">
                  <c:v>4.5339999999999998</c:v>
                </c:pt>
                <c:pt idx="1664">
                  <c:v>4.5339999999999998</c:v>
                </c:pt>
                <c:pt idx="1665">
                  <c:v>4.5670000000000002</c:v>
                </c:pt>
                <c:pt idx="1666">
                  <c:v>4.5670000000000002</c:v>
                </c:pt>
                <c:pt idx="1667">
                  <c:v>4.5999999999999996</c:v>
                </c:pt>
                <c:pt idx="1668">
                  <c:v>4.5999999999999996</c:v>
                </c:pt>
                <c:pt idx="1669">
                  <c:v>4.6319999999999997</c:v>
                </c:pt>
                <c:pt idx="1670">
                  <c:v>4.6319999999999997</c:v>
                </c:pt>
                <c:pt idx="1671">
                  <c:v>4.665</c:v>
                </c:pt>
                <c:pt idx="1672">
                  <c:v>4.665</c:v>
                </c:pt>
                <c:pt idx="1673">
                  <c:v>4.6980000000000004</c:v>
                </c:pt>
                <c:pt idx="1674">
                  <c:v>4.6980000000000004</c:v>
                </c:pt>
                <c:pt idx="1675">
                  <c:v>4.7309999999999999</c:v>
                </c:pt>
                <c:pt idx="1676">
                  <c:v>4.7309999999999999</c:v>
                </c:pt>
                <c:pt idx="1677">
                  <c:v>4.7640000000000002</c:v>
                </c:pt>
                <c:pt idx="1678">
                  <c:v>4.7640000000000002</c:v>
                </c:pt>
                <c:pt idx="1679">
                  <c:v>4.7969999999999997</c:v>
                </c:pt>
                <c:pt idx="1680">
                  <c:v>4.7969999999999997</c:v>
                </c:pt>
                <c:pt idx="1681">
                  <c:v>4.83</c:v>
                </c:pt>
                <c:pt idx="1682">
                  <c:v>4.83</c:v>
                </c:pt>
                <c:pt idx="1683">
                  <c:v>4.8620000000000001</c:v>
                </c:pt>
                <c:pt idx="1684">
                  <c:v>4.8620000000000001</c:v>
                </c:pt>
                <c:pt idx="1685">
                  <c:v>4.8949999999999996</c:v>
                </c:pt>
                <c:pt idx="1686">
                  <c:v>4.8949999999999996</c:v>
                </c:pt>
                <c:pt idx="1687">
                  <c:v>4.9279999999999999</c:v>
                </c:pt>
                <c:pt idx="1688">
                  <c:v>4.9279999999999999</c:v>
                </c:pt>
                <c:pt idx="1689">
                  <c:v>4.9610000000000003</c:v>
                </c:pt>
                <c:pt idx="1690">
                  <c:v>4.9610000000000003</c:v>
                </c:pt>
                <c:pt idx="1691">
                  <c:v>4.9939999999999998</c:v>
                </c:pt>
                <c:pt idx="1692">
                  <c:v>4.9939999999999998</c:v>
                </c:pt>
                <c:pt idx="1693">
                  <c:v>5.0270000000000001</c:v>
                </c:pt>
                <c:pt idx="1694">
                  <c:v>5.0270000000000001</c:v>
                </c:pt>
                <c:pt idx="1695">
                  <c:v>5.0599999999999996</c:v>
                </c:pt>
                <c:pt idx="1696">
                  <c:v>5.0599999999999996</c:v>
                </c:pt>
                <c:pt idx="1697">
                  <c:v>5.0919999999999996</c:v>
                </c:pt>
                <c:pt idx="1698">
                  <c:v>5.0919999999999996</c:v>
                </c:pt>
                <c:pt idx="1699">
                  <c:v>5.125</c:v>
                </c:pt>
                <c:pt idx="1700">
                  <c:v>5.125</c:v>
                </c:pt>
                <c:pt idx="1701">
                  <c:v>5.1909999999999998</c:v>
                </c:pt>
                <c:pt idx="1702">
                  <c:v>5.1909999999999998</c:v>
                </c:pt>
                <c:pt idx="1703">
                  <c:v>5.2240000000000002</c:v>
                </c:pt>
                <c:pt idx="1704">
                  <c:v>5.2240000000000002</c:v>
                </c:pt>
                <c:pt idx="1705">
                  <c:v>5.2569999999999997</c:v>
                </c:pt>
                <c:pt idx="1706">
                  <c:v>5.2569999999999997</c:v>
                </c:pt>
                <c:pt idx="1707">
                  <c:v>5.29</c:v>
                </c:pt>
                <c:pt idx="1708">
                  <c:v>5.29</c:v>
                </c:pt>
                <c:pt idx="1709">
                  <c:v>5.3220000000000001</c:v>
                </c:pt>
                <c:pt idx="1710">
                  <c:v>5.3220000000000001</c:v>
                </c:pt>
                <c:pt idx="1711">
                  <c:v>5.3550000000000004</c:v>
                </c:pt>
                <c:pt idx="1712">
                  <c:v>5.3550000000000004</c:v>
                </c:pt>
                <c:pt idx="1713">
                  <c:v>5.3879999999999999</c:v>
                </c:pt>
                <c:pt idx="1714">
                  <c:v>5.3879999999999999</c:v>
                </c:pt>
                <c:pt idx="1715">
                  <c:v>5.4210000000000003</c:v>
                </c:pt>
                <c:pt idx="1716">
                  <c:v>5.4210000000000003</c:v>
                </c:pt>
                <c:pt idx="1717">
                  <c:v>5.4539999999999997</c:v>
                </c:pt>
                <c:pt idx="1718">
                  <c:v>5.4539999999999997</c:v>
                </c:pt>
                <c:pt idx="1719">
                  <c:v>5.4870000000000001</c:v>
                </c:pt>
                <c:pt idx="1720">
                  <c:v>5.4870000000000001</c:v>
                </c:pt>
                <c:pt idx="1721">
                  <c:v>5.52</c:v>
                </c:pt>
                <c:pt idx="1722">
                  <c:v>5.52</c:v>
                </c:pt>
                <c:pt idx="1723">
                  <c:v>5.5519999999999996</c:v>
                </c:pt>
                <c:pt idx="1724">
                  <c:v>5.5519999999999996</c:v>
                </c:pt>
                <c:pt idx="1725">
                  <c:v>5.585</c:v>
                </c:pt>
                <c:pt idx="1726">
                  <c:v>5.585</c:v>
                </c:pt>
                <c:pt idx="1727">
                  <c:v>5.6180000000000003</c:v>
                </c:pt>
                <c:pt idx="1728">
                  <c:v>5.6180000000000003</c:v>
                </c:pt>
                <c:pt idx="1729">
                  <c:v>5.6509999999999998</c:v>
                </c:pt>
                <c:pt idx="1730">
                  <c:v>5.6509999999999998</c:v>
                </c:pt>
                <c:pt idx="1731">
                  <c:v>5.6840000000000002</c:v>
                </c:pt>
                <c:pt idx="1732">
                  <c:v>5.6840000000000002</c:v>
                </c:pt>
                <c:pt idx="1733">
                  <c:v>5.7169999999999996</c:v>
                </c:pt>
                <c:pt idx="1734">
                  <c:v>5.7169999999999996</c:v>
                </c:pt>
                <c:pt idx="1735">
                  <c:v>5.7489999999999997</c:v>
                </c:pt>
                <c:pt idx="1736">
                  <c:v>5.7489999999999997</c:v>
                </c:pt>
                <c:pt idx="1737">
                  <c:v>5.782</c:v>
                </c:pt>
                <c:pt idx="1738">
                  <c:v>5.782</c:v>
                </c:pt>
                <c:pt idx="1739">
                  <c:v>5.8150000000000004</c:v>
                </c:pt>
                <c:pt idx="1740">
                  <c:v>5.8150000000000004</c:v>
                </c:pt>
                <c:pt idx="1741">
                  <c:v>5.8479999999999999</c:v>
                </c:pt>
                <c:pt idx="1742">
                  <c:v>5.8479999999999999</c:v>
                </c:pt>
                <c:pt idx="1743">
                  <c:v>5.8810000000000002</c:v>
                </c:pt>
                <c:pt idx="1744">
                  <c:v>5.8810000000000002</c:v>
                </c:pt>
                <c:pt idx="1745">
                  <c:v>5.9139999999999997</c:v>
                </c:pt>
                <c:pt idx="1746">
                  <c:v>5.9139999999999997</c:v>
                </c:pt>
                <c:pt idx="1747">
                  <c:v>5.9470000000000001</c:v>
                </c:pt>
                <c:pt idx="1748">
                  <c:v>5.9470000000000001</c:v>
                </c:pt>
                <c:pt idx="1749">
                  <c:v>5.9790000000000001</c:v>
                </c:pt>
                <c:pt idx="1750">
                  <c:v>5.9790000000000001</c:v>
                </c:pt>
                <c:pt idx="1751">
                  <c:v>6.0119999999999996</c:v>
                </c:pt>
                <c:pt idx="1752">
                  <c:v>6.0119999999999996</c:v>
                </c:pt>
                <c:pt idx="1753">
                  <c:v>6.0780000000000003</c:v>
                </c:pt>
                <c:pt idx="1754">
                  <c:v>6.0780000000000003</c:v>
                </c:pt>
                <c:pt idx="1755">
                  <c:v>6.1109999999999998</c:v>
                </c:pt>
                <c:pt idx="1756">
                  <c:v>6.1109999999999998</c:v>
                </c:pt>
                <c:pt idx="1757">
                  <c:v>6.1440000000000001</c:v>
                </c:pt>
                <c:pt idx="1758">
                  <c:v>6.1440000000000001</c:v>
                </c:pt>
                <c:pt idx="1759">
                  <c:v>6.1769999999999996</c:v>
                </c:pt>
                <c:pt idx="1760">
                  <c:v>6.1769999999999996</c:v>
                </c:pt>
                <c:pt idx="1761">
                  <c:v>6.2089999999999996</c:v>
                </c:pt>
                <c:pt idx="1762">
                  <c:v>6.2089999999999996</c:v>
                </c:pt>
                <c:pt idx="1763">
                  <c:v>6.242</c:v>
                </c:pt>
                <c:pt idx="1764">
                  <c:v>6.242</c:v>
                </c:pt>
                <c:pt idx="1765">
                  <c:v>6.2750000000000004</c:v>
                </c:pt>
                <c:pt idx="1766">
                  <c:v>6.2750000000000004</c:v>
                </c:pt>
                <c:pt idx="1767">
                  <c:v>6.3079999999999998</c:v>
                </c:pt>
                <c:pt idx="1768">
                  <c:v>6.3079999999999998</c:v>
                </c:pt>
                <c:pt idx="1769">
                  <c:v>6.3410000000000002</c:v>
                </c:pt>
                <c:pt idx="1770">
                  <c:v>6.3410000000000002</c:v>
                </c:pt>
                <c:pt idx="1771">
                  <c:v>6.3739999999999997</c:v>
                </c:pt>
                <c:pt idx="1772">
                  <c:v>6.3739999999999997</c:v>
                </c:pt>
                <c:pt idx="1773">
                  <c:v>6.407</c:v>
                </c:pt>
                <c:pt idx="1774">
                  <c:v>6.407</c:v>
                </c:pt>
                <c:pt idx="1775">
                  <c:v>6.4390000000000001</c:v>
                </c:pt>
                <c:pt idx="1776">
                  <c:v>6.4390000000000001</c:v>
                </c:pt>
                <c:pt idx="1777">
                  <c:v>6.4720000000000004</c:v>
                </c:pt>
                <c:pt idx="1778">
                  <c:v>6.4720000000000004</c:v>
                </c:pt>
                <c:pt idx="1779">
                  <c:v>6.5049999999999999</c:v>
                </c:pt>
                <c:pt idx="1780">
                  <c:v>6.5049999999999999</c:v>
                </c:pt>
                <c:pt idx="1781">
                  <c:v>6.5380000000000003</c:v>
                </c:pt>
                <c:pt idx="1782">
                  <c:v>6.5380000000000003</c:v>
                </c:pt>
                <c:pt idx="1783">
                  <c:v>6.5709999999999997</c:v>
                </c:pt>
                <c:pt idx="1784">
                  <c:v>6.5709999999999997</c:v>
                </c:pt>
                <c:pt idx="1785">
                  <c:v>6.6040000000000001</c:v>
                </c:pt>
                <c:pt idx="1786">
                  <c:v>6.6040000000000001</c:v>
                </c:pt>
                <c:pt idx="1787">
                  <c:v>6.6369999999999996</c:v>
                </c:pt>
                <c:pt idx="1788">
                  <c:v>6.6369999999999996</c:v>
                </c:pt>
                <c:pt idx="1789">
                  <c:v>6.6689999999999996</c:v>
                </c:pt>
                <c:pt idx="1790">
                  <c:v>6.6689999999999996</c:v>
                </c:pt>
                <c:pt idx="1791">
                  <c:v>6.702</c:v>
                </c:pt>
                <c:pt idx="1792">
                  <c:v>6.702</c:v>
                </c:pt>
                <c:pt idx="1793">
                  <c:v>6.7350000000000003</c:v>
                </c:pt>
                <c:pt idx="1794">
                  <c:v>6.7350000000000003</c:v>
                </c:pt>
                <c:pt idx="1795">
                  <c:v>6.7679999999999998</c:v>
                </c:pt>
                <c:pt idx="1796">
                  <c:v>6.7679999999999998</c:v>
                </c:pt>
                <c:pt idx="1797">
                  <c:v>6.8010000000000002</c:v>
                </c:pt>
                <c:pt idx="1798">
                  <c:v>6.8010000000000002</c:v>
                </c:pt>
                <c:pt idx="1799">
                  <c:v>6.8339999999999996</c:v>
                </c:pt>
                <c:pt idx="1800">
                  <c:v>6.8339999999999996</c:v>
                </c:pt>
                <c:pt idx="1801">
                  <c:v>6.867</c:v>
                </c:pt>
                <c:pt idx="1802">
                  <c:v>6.867</c:v>
                </c:pt>
                <c:pt idx="1803">
                  <c:v>6.899</c:v>
                </c:pt>
                <c:pt idx="1804">
                  <c:v>6.899</c:v>
                </c:pt>
                <c:pt idx="1805">
                  <c:v>6.9320000000000004</c:v>
                </c:pt>
                <c:pt idx="1806">
                  <c:v>6.9320000000000004</c:v>
                </c:pt>
                <c:pt idx="1807">
                  <c:v>6.9649999999999999</c:v>
                </c:pt>
                <c:pt idx="1808">
                  <c:v>6.9649999999999999</c:v>
                </c:pt>
                <c:pt idx="1809">
                  <c:v>6.9980000000000002</c:v>
                </c:pt>
                <c:pt idx="1810">
                  <c:v>6.9980000000000002</c:v>
                </c:pt>
                <c:pt idx="1811">
                  <c:v>7.0309999999999997</c:v>
                </c:pt>
                <c:pt idx="1812">
                  <c:v>7.0309999999999997</c:v>
                </c:pt>
                <c:pt idx="1813">
                  <c:v>7.0640000000000001</c:v>
                </c:pt>
                <c:pt idx="1814">
                  <c:v>7.0640000000000001</c:v>
                </c:pt>
                <c:pt idx="1815">
                  <c:v>7.0970000000000004</c:v>
                </c:pt>
                <c:pt idx="1816">
                  <c:v>7.0970000000000004</c:v>
                </c:pt>
                <c:pt idx="1817">
                  <c:v>7.1289999999999996</c:v>
                </c:pt>
                <c:pt idx="1818">
                  <c:v>7.1289999999999996</c:v>
                </c:pt>
                <c:pt idx="1819">
                  <c:v>7.1619999999999999</c:v>
                </c:pt>
                <c:pt idx="1820">
                  <c:v>7.1619999999999999</c:v>
                </c:pt>
                <c:pt idx="1821">
                  <c:v>7.1950000000000003</c:v>
                </c:pt>
                <c:pt idx="1822">
                  <c:v>7.1950000000000003</c:v>
                </c:pt>
                <c:pt idx="1823">
                  <c:v>7.2279999999999998</c:v>
                </c:pt>
                <c:pt idx="1824">
                  <c:v>7.2279999999999998</c:v>
                </c:pt>
                <c:pt idx="1825">
                  <c:v>7.2610000000000001</c:v>
                </c:pt>
                <c:pt idx="1826">
                  <c:v>7.2610000000000001</c:v>
                </c:pt>
                <c:pt idx="1827">
                  <c:v>7.2939999999999996</c:v>
                </c:pt>
                <c:pt idx="1828">
                  <c:v>7.2939999999999996</c:v>
                </c:pt>
                <c:pt idx="1829">
                  <c:v>7.3259999999999996</c:v>
                </c:pt>
                <c:pt idx="1830">
                  <c:v>7.3259999999999996</c:v>
                </c:pt>
                <c:pt idx="1831">
                  <c:v>7.359</c:v>
                </c:pt>
                <c:pt idx="1832">
                  <c:v>7.359</c:v>
                </c:pt>
                <c:pt idx="1833">
                  <c:v>7.3920000000000003</c:v>
                </c:pt>
                <c:pt idx="1834">
                  <c:v>7.3920000000000003</c:v>
                </c:pt>
                <c:pt idx="1835">
                  <c:v>7.4249999999999998</c:v>
                </c:pt>
                <c:pt idx="1836">
                  <c:v>7.4249999999999998</c:v>
                </c:pt>
                <c:pt idx="1837">
                  <c:v>7.4580000000000002</c:v>
                </c:pt>
                <c:pt idx="1838">
                  <c:v>7.4580000000000002</c:v>
                </c:pt>
                <c:pt idx="1839">
                  <c:v>7.4909999999999997</c:v>
                </c:pt>
                <c:pt idx="1840">
                  <c:v>7.4909999999999997</c:v>
                </c:pt>
                <c:pt idx="1841">
                  <c:v>7.524</c:v>
                </c:pt>
                <c:pt idx="1842">
                  <c:v>7.524</c:v>
                </c:pt>
                <c:pt idx="1843">
                  <c:v>7.556</c:v>
                </c:pt>
                <c:pt idx="1844">
                  <c:v>7.556</c:v>
                </c:pt>
                <c:pt idx="1845">
                  <c:v>7.5890000000000004</c:v>
                </c:pt>
                <c:pt idx="1846">
                  <c:v>7.5890000000000004</c:v>
                </c:pt>
                <c:pt idx="1847">
                  <c:v>7.6550000000000002</c:v>
                </c:pt>
                <c:pt idx="1848">
                  <c:v>7.6550000000000002</c:v>
                </c:pt>
                <c:pt idx="1849">
                  <c:v>7.6879999999999997</c:v>
                </c:pt>
                <c:pt idx="1850">
                  <c:v>7.6879999999999997</c:v>
                </c:pt>
                <c:pt idx="1851">
                  <c:v>7.7210000000000001</c:v>
                </c:pt>
                <c:pt idx="1852">
                  <c:v>7.7210000000000001</c:v>
                </c:pt>
                <c:pt idx="1853">
                  <c:v>7.7210000000000001</c:v>
                </c:pt>
                <c:pt idx="1854">
                  <c:v>7.7539999999999996</c:v>
                </c:pt>
                <c:pt idx="1855">
                  <c:v>7.7539999999999996</c:v>
                </c:pt>
                <c:pt idx="1856">
                  <c:v>7.7859999999999996</c:v>
                </c:pt>
                <c:pt idx="1857">
                  <c:v>7.7859999999999996</c:v>
                </c:pt>
                <c:pt idx="1858">
                  <c:v>7.819</c:v>
                </c:pt>
                <c:pt idx="1859">
                  <c:v>7.819</c:v>
                </c:pt>
                <c:pt idx="1860">
                  <c:v>7.8520000000000003</c:v>
                </c:pt>
                <c:pt idx="1861">
                  <c:v>7.8520000000000003</c:v>
                </c:pt>
                <c:pt idx="1862">
                  <c:v>7.8849999999999998</c:v>
                </c:pt>
                <c:pt idx="1863">
                  <c:v>7.8849999999999998</c:v>
                </c:pt>
                <c:pt idx="1864">
                  <c:v>7.9180000000000001</c:v>
                </c:pt>
                <c:pt idx="1865">
                  <c:v>7.9180000000000001</c:v>
                </c:pt>
                <c:pt idx="1866">
                  <c:v>7.9509999999999996</c:v>
                </c:pt>
                <c:pt idx="1867">
                  <c:v>7.9509999999999996</c:v>
                </c:pt>
                <c:pt idx="1868">
                  <c:v>7.984</c:v>
                </c:pt>
                <c:pt idx="1869">
                  <c:v>7.984</c:v>
                </c:pt>
                <c:pt idx="1870">
                  <c:v>8.016</c:v>
                </c:pt>
                <c:pt idx="1871">
                  <c:v>8.016</c:v>
                </c:pt>
                <c:pt idx="1872">
                  <c:v>8.0489999999999995</c:v>
                </c:pt>
                <c:pt idx="1873">
                  <c:v>8.0489999999999995</c:v>
                </c:pt>
                <c:pt idx="1874">
                  <c:v>8.0820000000000007</c:v>
                </c:pt>
                <c:pt idx="1875">
                  <c:v>8.0820000000000007</c:v>
                </c:pt>
                <c:pt idx="1876">
                  <c:v>8.1150000000000002</c:v>
                </c:pt>
                <c:pt idx="1877">
                  <c:v>8.1150000000000002</c:v>
                </c:pt>
                <c:pt idx="1878">
                  <c:v>8.1479999999999997</c:v>
                </c:pt>
                <c:pt idx="1879">
                  <c:v>8.1479999999999997</c:v>
                </c:pt>
                <c:pt idx="1880">
                  <c:v>8.2140000000000004</c:v>
                </c:pt>
                <c:pt idx="1881">
                  <c:v>8.2140000000000004</c:v>
                </c:pt>
                <c:pt idx="1882">
                  <c:v>8.2460000000000004</c:v>
                </c:pt>
                <c:pt idx="1883">
                  <c:v>8.2460000000000004</c:v>
                </c:pt>
                <c:pt idx="1884">
                  <c:v>8.2789999999999999</c:v>
                </c:pt>
                <c:pt idx="1885">
                  <c:v>8.2789999999999999</c:v>
                </c:pt>
                <c:pt idx="1886">
                  <c:v>8.3119999999999994</c:v>
                </c:pt>
                <c:pt idx="1887">
                  <c:v>8.3119999999999994</c:v>
                </c:pt>
                <c:pt idx="1888">
                  <c:v>8.3780000000000001</c:v>
                </c:pt>
                <c:pt idx="1889">
                  <c:v>8.3780000000000001</c:v>
                </c:pt>
                <c:pt idx="1890">
                  <c:v>8.4109999999999996</c:v>
                </c:pt>
                <c:pt idx="1891">
                  <c:v>8.4109999999999996</c:v>
                </c:pt>
                <c:pt idx="1892">
                  <c:v>8.4440000000000008</c:v>
                </c:pt>
                <c:pt idx="1893">
                  <c:v>8.4440000000000008</c:v>
                </c:pt>
                <c:pt idx="1894">
                  <c:v>8.4760000000000009</c:v>
                </c:pt>
                <c:pt idx="1895">
                  <c:v>8.4760000000000009</c:v>
                </c:pt>
                <c:pt idx="1896">
                  <c:v>8.5090000000000003</c:v>
                </c:pt>
                <c:pt idx="1897">
                  <c:v>8.5090000000000003</c:v>
                </c:pt>
                <c:pt idx="1898">
                  <c:v>8.5419999999999998</c:v>
                </c:pt>
                <c:pt idx="1899">
                  <c:v>8.5419999999999998</c:v>
                </c:pt>
                <c:pt idx="1900">
                  <c:v>8.5749999999999993</c:v>
                </c:pt>
                <c:pt idx="1901">
                  <c:v>8.5749999999999993</c:v>
                </c:pt>
                <c:pt idx="1902">
                  <c:v>8.641</c:v>
                </c:pt>
                <c:pt idx="1903">
                  <c:v>8.641</c:v>
                </c:pt>
                <c:pt idx="1904">
                  <c:v>8.6739999999999995</c:v>
                </c:pt>
                <c:pt idx="1905">
                  <c:v>8.6739999999999995</c:v>
                </c:pt>
                <c:pt idx="1906">
                  <c:v>8.7059999999999995</c:v>
                </c:pt>
                <c:pt idx="1907">
                  <c:v>8.7059999999999995</c:v>
                </c:pt>
                <c:pt idx="1908">
                  <c:v>8.7390000000000008</c:v>
                </c:pt>
                <c:pt idx="1909">
                  <c:v>8.7390000000000008</c:v>
                </c:pt>
                <c:pt idx="1910">
                  <c:v>8.7720000000000002</c:v>
                </c:pt>
                <c:pt idx="1911">
                  <c:v>8.7720000000000002</c:v>
                </c:pt>
                <c:pt idx="1912">
                  <c:v>8.8049999999999997</c:v>
                </c:pt>
                <c:pt idx="1913">
                  <c:v>8.8049999999999997</c:v>
                </c:pt>
                <c:pt idx="1914">
                  <c:v>8.8379999999999992</c:v>
                </c:pt>
                <c:pt idx="1915">
                  <c:v>8.8379999999999992</c:v>
                </c:pt>
                <c:pt idx="1916">
                  <c:v>8.8710000000000004</c:v>
                </c:pt>
                <c:pt idx="1917">
                  <c:v>8.8710000000000004</c:v>
                </c:pt>
                <c:pt idx="1918">
                  <c:v>8.9359999999999999</c:v>
                </c:pt>
                <c:pt idx="1919">
                  <c:v>8.9359999999999999</c:v>
                </c:pt>
                <c:pt idx="1920">
                  <c:v>8.9689999999999994</c:v>
                </c:pt>
                <c:pt idx="1921">
                  <c:v>8.9689999999999994</c:v>
                </c:pt>
                <c:pt idx="1922">
                  <c:v>9.0020000000000007</c:v>
                </c:pt>
                <c:pt idx="1923">
                  <c:v>9.0020000000000007</c:v>
                </c:pt>
                <c:pt idx="1924">
                  <c:v>9.0679999999999996</c:v>
                </c:pt>
                <c:pt idx="1925">
                  <c:v>9.0679999999999996</c:v>
                </c:pt>
                <c:pt idx="1926">
                  <c:v>9.1010000000000009</c:v>
                </c:pt>
                <c:pt idx="1927">
                  <c:v>9.1010000000000009</c:v>
                </c:pt>
                <c:pt idx="1928">
                  <c:v>9.1329999999999991</c:v>
                </c:pt>
                <c:pt idx="1929">
                  <c:v>9.1329999999999991</c:v>
                </c:pt>
                <c:pt idx="1930">
                  <c:v>9.1660000000000004</c:v>
                </c:pt>
                <c:pt idx="1931">
                  <c:v>9.1660000000000004</c:v>
                </c:pt>
                <c:pt idx="1932">
                  <c:v>9.1989999999999998</c:v>
                </c:pt>
                <c:pt idx="1933">
                  <c:v>9.1989999999999998</c:v>
                </c:pt>
                <c:pt idx="1934">
                  <c:v>9.2319999999999993</c:v>
                </c:pt>
                <c:pt idx="1935">
                  <c:v>9.2319999999999993</c:v>
                </c:pt>
                <c:pt idx="1936">
                  <c:v>9.2650000000000006</c:v>
                </c:pt>
                <c:pt idx="1937">
                  <c:v>9.2650000000000006</c:v>
                </c:pt>
                <c:pt idx="1938">
                  <c:v>9.298</c:v>
                </c:pt>
                <c:pt idx="1939">
                  <c:v>9.298</c:v>
                </c:pt>
                <c:pt idx="1940">
                  <c:v>9.3309999999999995</c:v>
                </c:pt>
                <c:pt idx="1941">
                  <c:v>9.3309999999999995</c:v>
                </c:pt>
                <c:pt idx="1942">
                  <c:v>9.3960000000000008</c:v>
                </c:pt>
                <c:pt idx="1943">
                  <c:v>9.3960000000000008</c:v>
                </c:pt>
                <c:pt idx="1944">
                  <c:v>9.4290000000000003</c:v>
                </c:pt>
                <c:pt idx="1945">
                  <c:v>9.4290000000000003</c:v>
                </c:pt>
                <c:pt idx="1946">
                  <c:v>9.4619999999999997</c:v>
                </c:pt>
                <c:pt idx="1947">
                  <c:v>9.4619999999999997</c:v>
                </c:pt>
                <c:pt idx="1948">
                  <c:v>9.5280000000000005</c:v>
                </c:pt>
                <c:pt idx="1949">
                  <c:v>9.5280000000000005</c:v>
                </c:pt>
                <c:pt idx="1950">
                  <c:v>9.593</c:v>
                </c:pt>
                <c:pt idx="1951">
                  <c:v>9.593</c:v>
                </c:pt>
                <c:pt idx="1952">
                  <c:v>9.6259999999999994</c:v>
                </c:pt>
                <c:pt idx="1953">
                  <c:v>9.6259999999999994</c:v>
                </c:pt>
                <c:pt idx="1954">
                  <c:v>9.6590000000000007</c:v>
                </c:pt>
                <c:pt idx="1955">
                  <c:v>9.6590000000000007</c:v>
                </c:pt>
                <c:pt idx="1956">
                  <c:v>9.6920000000000002</c:v>
                </c:pt>
                <c:pt idx="1957">
                  <c:v>9.6920000000000002</c:v>
                </c:pt>
                <c:pt idx="1958">
                  <c:v>9.7249999999999996</c:v>
                </c:pt>
                <c:pt idx="1959">
                  <c:v>9.7249999999999996</c:v>
                </c:pt>
                <c:pt idx="1960">
                  <c:v>9.7579999999999991</c:v>
                </c:pt>
                <c:pt idx="1961">
                  <c:v>9.7579999999999991</c:v>
                </c:pt>
                <c:pt idx="1962">
                  <c:v>9.7910000000000004</c:v>
                </c:pt>
                <c:pt idx="1963">
                  <c:v>9.7910000000000004</c:v>
                </c:pt>
                <c:pt idx="1964">
                  <c:v>9.8230000000000004</c:v>
                </c:pt>
                <c:pt idx="1965">
                  <c:v>9.8230000000000004</c:v>
                </c:pt>
                <c:pt idx="1966">
                  <c:v>9.8559999999999999</c:v>
                </c:pt>
                <c:pt idx="1967">
                  <c:v>9.8559999999999999</c:v>
                </c:pt>
                <c:pt idx="1968">
                  <c:v>9.8889999999999993</c:v>
                </c:pt>
                <c:pt idx="1969">
                  <c:v>9.8889999999999993</c:v>
                </c:pt>
                <c:pt idx="1970">
                  <c:v>9.9220000000000006</c:v>
                </c:pt>
                <c:pt idx="1971">
                  <c:v>9.9220000000000006</c:v>
                </c:pt>
                <c:pt idx="1972">
                  <c:v>9.9550000000000001</c:v>
                </c:pt>
                <c:pt idx="1973">
                  <c:v>9.9550000000000001</c:v>
                </c:pt>
                <c:pt idx="1974">
                  <c:v>9.9879999999999995</c:v>
                </c:pt>
                <c:pt idx="1975">
                  <c:v>9.9879999999999995</c:v>
                </c:pt>
                <c:pt idx="1976">
                  <c:v>10.021000000000001</c:v>
                </c:pt>
                <c:pt idx="1977">
                  <c:v>10.021000000000001</c:v>
                </c:pt>
                <c:pt idx="1978">
                  <c:v>10.053000000000001</c:v>
                </c:pt>
                <c:pt idx="1979">
                  <c:v>10.053000000000001</c:v>
                </c:pt>
                <c:pt idx="1980">
                  <c:v>10.086</c:v>
                </c:pt>
                <c:pt idx="1981">
                  <c:v>10.086</c:v>
                </c:pt>
                <c:pt idx="1982">
                  <c:v>10.151999999999999</c:v>
                </c:pt>
                <c:pt idx="1983">
                  <c:v>10.151999999999999</c:v>
                </c:pt>
                <c:pt idx="1984">
                  <c:v>10.185</c:v>
                </c:pt>
                <c:pt idx="1985">
                  <c:v>10.185</c:v>
                </c:pt>
                <c:pt idx="1986">
                  <c:v>10.218</c:v>
                </c:pt>
                <c:pt idx="1987">
                  <c:v>10.218</c:v>
                </c:pt>
                <c:pt idx="1988">
                  <c:v>10.250999999999999</c:v>
                </c:pt>
                <c:pt idx="1989">
                  <c:v>10.250999999999999</c:v>
                </c:pt>
                <c:pt idx="1990">
                  <c:v>10.349</c:v>
                </c:pt>
                <c:pt idx="1991">
                  <c:v>10.349</c:v>
                </c:pt>
                <c:pt idx="1992">
                  <c:v>10.382</c:v>
                </c:pt>
                <c:pt idx="1993">
                  <c:v>10.382</c:v>
                </c:pt>
                <c:pt idx="1994">
                  <c:v>10.448</c:v>
                </c:pt>
                <c:pt idx="1995">
                  <c:v>10.448</c:v>
                </c:pt>
                <c:pt idx="1996">
                  <c:v>10.513</c:v>
                </c:pt>
                <c:pt idx="1997">
                  <c:v>10.513</c:v>
                </c:pt>
                <c:pt idx="1998">
                  <c:v>10.545999999999999</c:v>
                </c:pt>
                <c:pt idx="1999">
                  <c:v>10.545999999999999</c:v>
                </c:pt>
                <c:pt idx="2000">
                  <c:v>10.579000000000001</c:v>
                </c:pt>
                <c:pt idx="2001">
                  <c:v>10.579000000000001</c:v>
                </c:pt>
                <c:pt idx="2002">
                  <c:v>10.612</c:v>
                </c:pt>
                <c:pt idx="2003">
                  <c:v>10.612</c:v>
                </c:pt>
                <c:pt idx="2004">
                  <c:v>10.645</c:v>
                </c:pt>
                <c:pt idx="2005">
                  <c:v>10.645</c:v>
                </c:pt>
                <c:pt idx="2006">
                  <c:v>10.678000000000001</c:v>
                </c:pt>
                <c:pt idx="2007">
                  <c:v>10.678000000000001</c:v>
                </c:pt>
                <c:pt idx="2008">
                  <c:v>10.71</c:v>
                </c:pt>
                <c:pt idx="2009">
                  <c:v>10.71</c:v>
                </c:pt>
                <c:pt idx="2010">
                  <c:v>10.743</c:v>
                </c:pt>
                <c:pt idx="2011">
                  <c:v>10.743</c:v>
                </c:pt>
                <c:pt idx="2012">
                  <c:v>10.808999999999999</c:v>
                </c:pt>
                <c:pt idx="2013">
                  <c:v>10.808999999999999</c:v>
                </c:pt>
                <c:pt idx="2014">
                  <c:v>10.842000000000001</c:v>
                </c:pt>
                <c:pt idx="2015">
                  <c:v>10.842000000000001</c:v>
                </c:pt>
                <c:pt idx="2016">
                  <c:v>10.94</c:v>
                </c:pt>
                <c:pt idx="2017">
                  <c:v>10.94</c:v>
                </c:pt>
                <c:pt idx="2018">
                  <c:v>11.006</c:v>
                </c:pt>
                <c:pt idx="2019">
                  <c:v>11.006</c:v>
                </c:pt>
                <c:pt idx="2020">
                  <c:v>11.039</c:v>
                </c:pt>
                <c:pt idx="2021">
                  <c:v>11.039</c:v>
                </c:pt>
                <c:pt idx="2022">
                  <c:v>11.071999999999999</c:v>
                </c:pt>
                <c:pt idx="2023">
                  <c:v>11.071999999999999</c:v>
                </c:pt>
                <c:pt idx="2024">
                  <c:v>11.138</c:v>
                </c:pt>
                <c:pt idx="2025">
                  <c:v>11.138</c:v>
                </c:pt>
                <c:pt idx="2026">
                  <c:v>11.17</c:v>
                </c:pt>
                <c:pt idx="2027">
                  <c:v>11.17</c:v>
                </c:pt>
                <c:pt idx="2028">
                  <c:v>11.202999999999999</c:v>
                </c:pt>
                <c:pt idx="2029">
                  <c:v>11.202999999999999</c:v>
                </c:pt>
                <c:pt idx="2030">
                  <c:v>11.202999999999999</c:v>
                </c:pt>
                <c:pt idx="2031">
                  <c:v>11.269</c:v>
                </c:pt>
                <c:pt idx="2032">
                  <c:v>11.269</c:v>
                </c:pt>
                <c:pt idx="2033">
                  <c:v>11.302</c:v>
                </c:pt>
                <c:pt idx="2034">
                  <c:v>11.302</c:v>
                </c:pt>
                <c:pt idx="2035">
                  <c:v>11.335000000000001</c:v>
                </c:pt>
                <c:pt idx="2036">
                  <c:v>11.335000000000001</c:v>
                </c:pt>
                <c:pt idx="2037">
                  <c:v>11.368</c:v>
                </c:pt>
                <c:pt idx="2038">
                  <c:v>11.368</c:v>
                </c:pt>
                <c:pt idx="2039">
                  <c:v>11.4</c:v>
                </c:pt>
                <c:pt idx="2040">
                  <c:v>11.4</c:v>
                </c:pt>
                <c:pt idx="2041">
                  <c:v>11.465999999999999</c:v>
                </c:pt>
                <c:pt idx="2042">
                  <c:v>11.465999999999999</c:v>
                </c:pt>
                <c:pt idx="2043">
                  <c:v>11.465999999999999</c:v>
                </c:pt>
                <c:pt idx="2044">
                  <c:v>11.499000000000001</c:v>
                </c:pt>
                <c:pt idx="2045">
                  <c:v>11.499000000000001</c:v>
                </c:pt>
                <c:pt idx="2046">
                  <c:v>11.532</c:v>
                </c:pt>
                <c:pt idx="2047">
                  <c:v>11.532</c:v>
                </c:pt>
                <c:pt idx="2048">
                  <c:v>11.532</c:v>
                </c:pt>
                <c:pt idx="2049">
                  <c:v>11.565</c:v>
                </c:pt>
                <c:pt idx="2050">
                  <c:v>11.565</c:v>
                </c:pt>
                <c:pt idx="2051">
                  <c:v>11.598000000000001</c:v>
                </c:pt>
                <c:pt idx="2052">
                  <c:v>11.598000000000001</c:v>
                </c:pt>
                <c:pt idx="2053">
                  <c:v>11.63</c:v>
                </c:pt>
                <c:pt idx="2054">
                  <c:v>11.663</c:v>
                </c:pt>
                <c:pt idx="2055">
                  <c:v>11.663</c:v>
                </c:pt>
                <c:pt idx="2056">
                  <c:v>11.696</c:v>
                </c:pt>
                <c:pt idx="2057">
                  <c:v>11.696</c:v>
                </c:pt>
                <c:pt idx="2058">
                  <c:v>11.696</c:v>
                </c:pt>
                <c:pt idx="2059">
                  <c:v>11.728999999999999</c:v>
                </c:pt>
                <c:pt idx="2060">
                  <c:v>11.728999999999999</c:v>
                </c:pt>
                <c:pt idx="2061">
                  <c:v>11.762</c:v>
                </c:pt>
                <c:pt idx="2062">
                  <c:v>11.762</c:v>
                </c:pt>
                <c:pt idx="2063">
                  <c:v>11.762</c:v>
                </c:pt>
                <c:pt idx="2064">
                  <c:v>11.795</c:v>
                </c:pt>
                <c:pt idx="2065">
                  <c:v>11.795</c:v>
                </c:pt>
                <c:pt idx="2066">
                  <c:v>11.86</c:v>
                </c:pt>
                <c:pt idx="2067">
                  <c:v>11.86</c:v>
                </c:pt>
                <c:pt idx="2068">
                  <c:v>11.893000000000001</c:v>
                </c:pt>
                <c:pt idx="2069">
                  <c:v>11.893000000000001</c:v>
                </c:pt>
                <c:pt idx="2070">
                  <c:v>11.893000000000001</c:v>
                </c:pt>
                <c:pt idx="2071">
                  <c:v>11.926</c:v>
                </c:pt>
                <c:pt idx="2072">
                  <c:v>11.926</c:v>
                </c:pt>
                <c:pt idx="2073">
                  <c:v>11.926</c:v>
                </c:pt>
                <c:pt idx="2074">
                  <c:v>11.959</c:v>
                </c:pt>
                <c:pt idx="2075">
                  <c:v>11.959</c:v>
                </c:pt>
                <c:pt idx="2076">
                  <c:v>11.959</c:v>
                </c:pt>
                <c:pt idx="2077">
                  <c:v>11.992000000000001</c:v>
                </c:pt>
                <c:pt idx="2078">
                  <c:v>12.025</c:v>
                </c:pt>
                <c:pt idx="2079">
                  <c:v>12.025</c:v>
                </c:pt>
                <c:pt idx="2080">
                  <c:v>12.025</c:v>
                </c:pt>
                <c:pt idx="2081">
                  <c:v>12.057</c:v>
                </c:pt>
                <c:pt idx="2082">
                  <c:v>12.057</c:v>
                </c:pt>
                <c:pt idx="2083">
                  <c:v>12.057</c:v>
                </c:pt>
                <c:pt idx="2084">
                  <c:v>12.09</c:v>
                </c:pt>
                <c:pt idx="2085">
                  <c:v>12.09</c:v>
                </c:pt>
                <c:pt idx="2086">
                  <c:v>12.09</c:v>
                </c:pt>
                <c:pt idx="2087">
                  <c:v>12.122999999999999</c:v>
                </c:pt>
                <c:pt idx="2088">
                  <c:v>12.122999999999999</c:v>
                </c:pt>
                <c:pt idx="2089">
                  <c:v>12.122999999999999</c:v>
                </c:pt>
                <c:pt idx="2090">
                  <c:v>12.189</c:v>
                </c:pt>
                <c:pt idx="2091">
                  <c:v>12.189</c:v>
                </c:pt>
                <c:pt idx="2092">
                  <c:v>12.189</c:v>
                </c:pt>
                <c:pt idx="2093">
                  <c:v>12.222</c:v>
                </c:pt>
                <c:pt idx="2094">
                  <c:v>12.222</c:v>
                </c:pt>
                <c:pt idx="2095">
                  <c:v>12.222</c:v>
                </c:pt>
                <c:pt idx="2096">
                  <c:v>12.255000000000001</c:v>
                </c:pt>
                <c:pt idx="2097">
                  <c:v>12.255000000000001</c:v>
                </c:pt>
                <c:pt idx="2098">
                  <c:v>12.255000000000001</c:v>
                </c:pt>
                <c:pt idx="2099">
                  <c:v>12.287000000000001</c:v>
                </c:pt>
                <c:pt idx="2100">
                  <c:v>12.287000000000001</c:v>
                </c:pt>
                <c:pt idx="2101">
                  <c:v>12.287000000000001</c:v>
                </c:pt>
                <c:pt idx="2102">
                  <c:v>12.32</c:v>
                </c:pt>
                <c:pt idx="2103">
                  <c:v>12.32</c:v>
                </c:pt>
                <c:pt idx="2104">
                  <c:v>12.32</c:v>
                </c:pt>
                <c:pt idx="2105">
                  <c:v>12.353</c:v>
                </c:pt>
                <c:pt idx="2106">
                  <c:v>12.353</c:v>
                </c:pt>
                <c:pt idx="2107">
                  <c:v>12.353</c:v>
                </c:pt>
                <c:pt idx="2108">
                  <c:v>12.385999999999999</c:v>
                </c:pt>
                <c:pt idx="2109">
                  <c:v>12.419</c:v>
                </c:pt>
                <c:pt idx="2110">
                  <c:v>12.419</c:v>
                </c:pt>
                <c:pt idx="2111">
                  <c:v>12.419</c:v>
                </c:pt>
                <c:pt idx="2112">
                  <c:v>12.452</c:v>
                </c:pt>
                <c:pt idx="2113">
                  <c:v>12.452</c:v>
                </c:pt>
                <c:pt idx="2114">
                  <c:v>12.452</c:v>
                </c:pt>
                <c:pt idx="2115">
                  <c:v>12.484999999999999</c:v>
                </c:pt>
                <c:pt idx="2116">
                  <c:v>12.516999999999999</c:v>
                </c:pt>
                <c:pt idx="2117">
                  <c:v>12.516999999999999</c:v>
                </c:pt>
                <c:pt idx="2118">
                  <c:v>12.55</c:v>
                </c:pt>
                <c:pt idx="2119">
                  <c:v>12.55</c:v>
                </c:pt>
                <c:pt idx="2120">
                  <c:v>12.55</c:v>
                </c:pt>
                <c:pt idx="2121">
                  <c:v>12.583</c:v>
                </c:pt>
                <c:pt idx="2122">
                  <c:v>12.583</c:v>
                </c:pt>
                <c:pt idx="2123">
                  <c:v>12.616</c:v>
                </c:pt>
                <c:pt idx="2124">
                  <c:v>12.648999999999999</c:v>
                </c:pt>
                <c:pt idx="2125">
                  <c:v>12.682</c:v>
                </c:pt>
                <c:pt idx="2126">
                  <c:v>12.715</c:v>
                </c:pt>
                <c:pt idx="2127">
                  <c:v>12.747</c:v>
                </c:pt>
                <c:pt idx="2128">
                  <c:v>12.747</c:v>
                </c:pt>
                <c:pt idx="2129">
                  <c:v>12.747</c:v>
                </c:pt>
                <c:pt idx="2130">
                  <c:v>12.78</c:v>
                </c:pt>
                <c:pt idx="2131">
                  <c:v>12.813000000000001</c:v>
                </c:pt>
                <c:pt idx="2132">
                  <c:v>12.813000000000001</c:v>
                </c:pt>
                <c:pt idx="2133">
                  <c:v>12.813000000000001</c:v>
                </c:pt>
                <c:pt idx="2134">
                  <c:v>12.846</c:v>
                </c:pt>
                <c:pt idx="2135">
                  <c:v>12.879</c:v>
                </c:pt>
                <c:pt idx="2136">
                  <c:v>12.879</c:v>
                </c:pt>
                <c:pt idx="2137">
                  <c:v>12.912000000000001</c:v>
                </c:pt>
                <c:pt idx="2138">
                  <c:v>12.912000000000001</c:v>
                </c:pt>
                <c:pt idx="2139">
                  <c:v>12.977</c:v>
                </c:pt>
                <c:pt idx="2140">
                  <c:v>12.977</c:v>
                </c:pt>
                <c:pt idx="2141">
                  <c:v>13.01</c:v>
                </c:pt>
                <c:pt idx="2142">
                  <c:v>13.01</c:v>
                </c:pt>
                <c:pt idx="2143">
                  <c:v>13.042999999999999</c:v>
                </c:pt>
                <c:pt idx="2144">
                  <c:v>13.042999999999999</c:v>
                </c:pt>
                <c:pt idx="2145">
                  <c:v>13.076000000000001</c:v>
                </c:pt>
                <c:pt idx="2146">
                  <c:v>13.076000000000001</c:v>
                </c:pt>
                <c:pt idx="2147">
                  <c:v>13.109</c:v>
                </c:pt>
                <c:pt idx="2148">
                  <c:v>13.109</c:v>
                </c:pt>
                <c:pt idx="2149">
                  <c:v>13.109</c:v>
                </c:pt>
                <c:pt idx="2150">
                  <c:v>13.141999999999999</c:v>
                </c:pt>
                <c:pt idx="2151">
                  <c:v>13.141999999999999</c:v>
                </c:pt>
                <c:pt idx="2152">
                  <c:v>13.141999999999999</c:v>
                </c:pt>
                <c:pt idx="2153">
                  <c:v>13.175000000000001</c:v>
                </c:pt>
                <c:pt idx="2154">
                  <c:v>13.175000000000001</c:v>
                </c:pt>
                <c:pt idx="2155">
                  <c:v>13.207000000000001</c:v>
                </c:pt>
                <c:pt idx="2156">
                  <c:v>13.207000000000001</c:v>
                </c:pt>
                <c:pt idx="2157">
                  <c:v>13.207000000000001</c:v>
                </c:pt>
                <c:pt idx="2158">
                  <c:v>13.24</c:v>
                </c:pt>
                <c:pt idx="2159">
                  <c:v>13.24</c:v>
                </c:pt>
                <c:pt idx="2160">
                  <c:v>13.24</c:v>
                </c:pt>
                <c:pt idx="2161">
                  <c:v>13.273</c:v>
                </c:pt>
                <c:pt idx="2162">
                  <c:v>13.273</c:v>
                </c:pt>
                <c:pt idx="2163">
                  <c:v>13.305999999999999</c:v>
                </c:pt>
                <c:pt idx="2164">
                  <c:v>13.305999999999999</c:v>
                </c:pt>
                <c:pt idx="2165">
                  <c:v>13.305999999999999</c:v>
                </c:pt>
                <c:pt idx="2166">
                  <c:v>13.339</c:v>
                </c:pt>
                <c:pt idx="2167">
                  <c:v>13.339</c:v>
                </c:pt>
                <c:pt idx="2168">
                  <c:v>13.372</c:v>
                </c:pt>
                <c:pt idx="2169">
                  <c:v>13.372</c:v>
                </c:pt>
                <c:pt idx="2170">
                  <c:v>13.436999999999999</c:v>
                </c:pt>
                <c:pt idx="2171">
                  <c:v>13.436999999999999</c:v>
                </c:pt>
                <c:pt idx="2172">
                  <c:v>13.503</c:v>
                </c:pt>
                <c:pt idx="2173">
                  <c:v>13.503</c:v>
                </c:pt>
                <c:pt idx="2174">
                  <c:v>13.569000000000001</c:v>
                </c:pt>
                <c:pt idx="2175">
                  <c:v>13.569000000000001</c:v>
                </c:pt>
                <c:pt idx="2176">
                  <c:v>13.602</c:v>
                </c:pt>
                <c:pt idx="2177">
                  <c:v>13.602</c:v>
                </c:pt>
                <c:pt idx="2178">
                  <c:v>13.602</c:v>
                </c:pt>
                <c:pt idx="2179">
                  <c:v>13.634</c:v>
                </c:pt>
                <c:pt idx="2180">
                  <c:v>13.634</c:v>
                </c:pt>
                <c:pt idx="2181">
                  <c:v>13.7</c:v>
                </c:pt>
                <c:pt idx="2182">
                  <c:v>13.7</c:v>
                </c:pt>
                <c:pt idx="2183">
                  <c:v>13.733000000000001</c:v>
                </c:pt>
                <c:pt idx="2184">
                  <c:v>13.733000000000001</c:v>
                </c:pt>
                <c:pt idx="2185">
                  <c:v>13.766</c:v>
                </c:pt>
                <c:pt idx="2186">
                  <c:v>13.766</c:v>
                </c:pt>
                <c:pt idx="2187">
                  <c:v>13.798999999999999</c:v>
                </c:pt>
                <c:pt idx="2188">
                  <c:v>13.832000000000001</c:v>
                </c:pt>
                <c:pt idx="2189">
                  <c:v>13.832000000000001</c:v>
                </c:pt>
                <c:pt idx="2190">
                  <c:v>13.962999999999999</c:v>
                </c:pt>
                <c:pt idx="2191">
                  <c:v>13.962999999999999</c:v>
                </c:pt>
                <c:pt idx="2192">
                  <c:v>13.996</c:v>
                </c:pt>
                <c:pt idx="2193">
                  <c:v>13.996</c:v>
                </c:pt>
                <c:pt idx="2194">
                  <c:v>14.061999999999999</c:v>
                </c:pt>
                <c:pt idx="2195">
                  <c:v>14.061999999999999</c:v>
                </c:pt>
                <c:pt idx="2196">
                  <c:v>14.127000000000001</c:v>
                </c:pt>
                <c:pt idx="2197">
                  <c:v>14.127000000000001</c:v>
                </c:pt>
                <c:pt idx="2198">
                  <c:v>14.193</c:v>
                </c:pt>
                <c:pt idx="2199">
                  <c:v>14.193</c:v>
                </c:pt>
                <c:pt idx="2200">
                  <c:v>14.292</c:v>
                </c:pt>
                <c:pt idx="2201">
                  <c:v>14.292</c:v>
                </c:pt>
                <c:pt idx="2202">
                  <c:v>14.324</c:v>
                </c:pt>
                <c:pt idx="2203">
                  <c:v>14.324</c:v>
                </c:pt>
                <c:pt idx="2204">
                  <c:v>14.356999999999999</c:v>
                </c:pt>
                <c:pt idx="2205">
                  <c:v>14.356999999999999</c:v>
                </c:pt>
                <c:pt idx="2206">
                  <c:v>14.39</c:v>
                </c:pt>
                <c:pt idx="2207">
                  <c:v>14.39</c:v>
                </c:pt>
                <c:pt idx="2208">
                  <c:v>14.423</c:v>
                </c:pt>
                <c:pt idx="2209">
                  <c:v>14.423</c:v>
                </c:pt>
                <c:pt idx="2210">
                  <c:v>14.489000000000001</c:v>
                </c:pt>
                <c:pt idx="2211">
                  <c:v>14.522</c:v>
                </c:pt>
                <c:pt idx="2212">
                  <c:v>14.522</c:v>
                </c:pt>
                <c:pt idx="2213">
                  <c:v>14.554</c:v>
                </c:pt>
                <c:pt idx="2214">
                  <c:v>14.554</c:v>
                </c:pt>
                <c:pt idx="2215">
                  <c:v>14.587</c:v>
                </c:pt>
                <c:pt idx="2216">
                  <c:v>14.587</c:v>
                </c:pt>
                <c:pt idx="2217">
                  <c:v>14.62</c:v>
                </c:pt>
                <c:pt idx="2218">
                  <c:v>14.62</c:v>
                </c:pt>
                <c:pt idx="2219">
                  <c:v>14.653</c:v>
                </c:pt>
                <c:pt idx="2220">
                  <c:v>14.653</c:v>
                </c:pt>
                <c:pt idx="2221">
                  <c:v>14.653</c:v>
                </c:pt>
                <c:pt idx="2222">
                  <c:v>14.718999999999999</c:v>
                </c:pt>
                <c:pt idx="2223">
                  <c:v>14.718999999999999</c:v>
                </c:pt>
                <c:pt idx="2224">
                  <c:v>14.752000000000001</c:v>
                </c:pt>
                <c:pt idx="2225">
                  <c:v>14.752000000000001</c:v>
                </c:pt>
                <c:pt idx="2226">
                  <c:v>14.817</c:v>
                </c:pt>
                <c:pt idx="2227">
                  <c:v>14.817</c:v>
                </c:pt>
                <c:pt idx="2228">
                  <c:v>14.85</c:v>
                </c:pt>
                <c:pt idx="2229">
                  <c:v>14.85</c:v>
                </c:pt>
                <c:pt idx="2230">
                  <c:v>14.916</c:v>
                </c:pt>
                <c:pt idx="2231">
                  <c:v>14.916</c:v>
                </c:pt>
                <c:pt idx="2232">
                  <c:v>14.949</c:v>
                </c:pt>
                <c:pt idx="2233">
                  <c:v>14.949</c:v>
                </c:pt>
                <c:pt idx="2234">
                  <c:v>15.047000000000001</c:v>
                </c:pt>
                <c:pt idx="2235">
                  <c:v>15.047000000000001</c:v>
                </c:pt>
                <c:pt idx="2236">
                  <c:v>15.113</c:v>
                </c:pt>
                <c:pt idx="2237">
                  <c:v>15.113</c:v>
                </c:pt>
                <c:pt idx="2238">
                  <c:v>15.146000000000001</c:v>
                </c:pt>
                <c:pt idx="2239">
                  <c:v>15.146000000000001</c:v>
                </c:pt>
                <c:pt idx="2240">
                  <c:v>15.179</c:v>
                </c:pt>
                <c:pt idx="2241">
                  <c:v>15.179</c:v>
                </c:pt>
                <c:pt idx="2242">
                  <c:v>15.211</c:v>
                </c:pt>
                <c:pt idx="2243">
                  <c:v>15.211</c:v>
                </c:pt>
                <c:pt idx="2244">
                  <c:v>15.244</c:v>
                </c:pt>
                <c:pt idx="2245">
                  <c:v>15.244</c:v>
                </c:pt>
                <c:pt idx="2246">
                  <c:v>15.276999999999999</c:v>
                </c:pt>
                <c:pt idx="2247">
                  <c:v>15.276999999999999</c:v>
                </c:pt>
                <c:pt idx="2248">
                  <c:v>15.31</c:v>
                </c:pt>
                <c:pt idx="2249">
                  <c:v>15.31</c:v>
                </c:pt>
                <c:pt idx="2250">
                  <c:v>15.343</c:v>
                </c:pt>
                <c:pt idx="2251">
                  <c:v>15.343</c:v>
                </c:pt>
                <c:pt idx="2252">
                  <c:v>15.375999999999999</c:v>
                </c:pt>
                <c:pt idx="2253">
                  <c:v>15.375999999999999</c:v>
                </c:pt>
                <c:pt idx="2254">
                  <c:v>15.409000000000001</c:v>
                </c:pt>
                <c:pt idx="2255">
                  <c:v>15.409000000000001</c:v>
                </c:pt>
                <c:pt idx="2256">
                  <c:v>15.441000000000001</c:v>
                </c:pt>
                <c:pt idx="2257">
                  <c:v>15.441000000000001</c:v>
                </c:pt>
                <c:pt idx="2258">
                  <c:v>15.474</c:v>
                </c:pt>
                <c:pt idx="2259">
                  <c:v>15.474</c:v>
                </c:pt>
                <c:pt idx="2260">
                  <c:v>15.507</c:v>
                </c:pt>
                <c:pt idx="2261">
                  <c:v>15.507</c:v>
                </c:pt>
                <c:pt idx="2262">
                  <c:v>15.54</c:v>
                </c:pt>
                <c:pt idx="2263">
                  <c:v>15.54</c:v>
                </c:pt>
                <c:pt idx="2264">
                  <c:v>15.573</c:v>
                </c:pt>
                <c:pt idx="2265">
                  <c:v>15.573</c:v>
                </c:pt>
                <c:pt idx="2266">
                  <c:v>15.573</c:v>
                </c:pt>
                <c:pt idx="2267">
                  <c:v>15.606</c:v>
                </c:pt>
                <c:pt idx="2268">
                  <c:v>15.606</c:v>
                </c:pt>
                <c:pt idx="2269">
                  <c:v>15.670999999999999</c:v>
                </c:pt>
                <c:pt idx="2270">
                  <c:v>15.670999999999999</c:v>
                </c:pt>
                <c:pt idx="2271">
                  <c:v>15.737</c:v>
                </c:pt>
                <c:pt idx="2272">
                  <c:v>15.737</c:v>
                </c:pt>
                <c:pt idx="2273">
                  <c:v>15.77</c:v>
                </c:pt>
                <c:pt idx="2274">
                  <c:v>15.77</c:v>
                </c:pt>
                <c:pt idx="2275">
                  <c:v>15.803000000000001</c:v>
                </c:pt>
                <c:pt idx="2276">
                  <c:v>15.803000000000001</c:v>
                </c:pt>
                <c:pt idx="2277">
                  <c:v>15.836</c:v>
                </c:pt>
                <c:pt idx="2278">
                  <c:v>15.836</c:v>
                </c:pt>
                <c:pt idx="2279">
                  <c:v>15.869</c:v>
                </c:pt>
                <c:pt idx="2280">
                  <c:v>15.869</c:v>
                </c:pt>
                <c:pt idx="2281">
                  <c:v>15.901</c:v>
                </c:pt>
                <c:pt idx="2282">
                  <c:v>15.901</c:v>
                </c:pt>
                <c:pt idx="2283">
                  <c:v>15.933999999999999</c:v>
                </c:pt>
                <c:pt idx="2284">
                  <c:v>15.933999999999999</c:v>
                </c:pt>
                <c:pt idx="2285">
                  <c:v>15.933999999999999</c:v>
                </c:pt>
                <c:pt idx="2286">
                  <c:v>16</c:v>
                </c:pt>
                <c:pt idx="2287">
                  <c:v>16</c:v>
                </c:pt>
                <c:pt idx="2288">
                  <c:v>16.099</c:v>
                </c:pt>
                <c:pt idx="2289">
                  <c:v>16.099</c:v>
                </c:pt>
                <c:pt idx="2290">
                  <c:v>16.164000000000001</c:v>
                </c:pt>
                <c:pt idx="2291">
                  <c:v>16.164000000000001</c:v>
                </c:pt>
                <c:pt idx="2292">
                  <c:v>16.196999999999999</c:v>
                </c:pt>
                <c:pt idx="2293">
                  <c:v>16.196999999999999</c:v>
                </c:pt>
                <c:pt idx="2294">
                  <c:v>16.295999999999999</c:v>
                </c:pt>
                <c:pt idx="2295">
                  <c:v>16.295999999999999</c:v>
                </c:pt>
                <c:pt idx="2296">
                  <c:v>16.361000000000001</c:v>
                </c:pt>
                <c:pt idx="2297">
                  <c:v>16.361000000000001</c:v>
                </c:pt>
                <c:pt idx="2298">
                  <c:v>16.46</c:v>
                </c:pt>
                <c:pt idx="2299">
                  <c:v>16.46</c:v>
                </c:pt>
                <c:pt idx="2300">
                  <c:v>16.492999999999999</c:v>
                </c:pt>
                <c:pt idx="2301">
                  <c:v>16.492999999999999</c:v>
                </c:pt>
                <c:pt idx="2302">
                  <c:v>16.526</c:v>
                </c:pt>
                <c:pt idx="2303">
                  <c:v>16.526</c:v>
                </c:pt>
                <c:pt idx="2304">
                  <c:v>16.559000000000001</c:v>
                </c:pt>
                <c:pt idx="2305">
                  <c:v>16.559000000000001</c:v>
                </c:pt>
                <c:pt idx="2306">
                  <c:v>16.591000000000001</c:v>
                </c:pt>
                <c:pt idx="2307">
                  <c:v>16.591000000000001</c:v>
                </c:pt>
                <c:pt idx="2308">
                  <c:v>16.623999999999999</c:v>
                </c:pt>
                <c:pt idx="2309">
                  <c:v>16.623999999999999</c:v>
                </c:pt>
                <c:pt idx="2310">
                  <c:v>16.657</c:v>
                </c:pt>
                <c:pt idx="2311">
                  <c:v>16.657</c:v>
                </c:pt>
                <c:pt idx="2312">
                  <c:v>16.690000000000001</c:v>
                </c:pt>
                <c:pt idx="2313">
                  <c:v>16.690000000000001</c:v>
                </c:pt>
                <c:pt idx="2314">
                  <c:v>16.722999999999999</c:v>
                </c:pt>
                <c:pt idx="2315">
                  <c:v>16.722999999999999</c:v>
                </c:pt>
                <c:pt idx="2316">
                  <c:v>16.756</c:v>
                </c:pt>
                <c:pt idx="2317">
                  <c:v>16.756</c:v>
                </c:pt>
                <c:pt idx="2318">
                  <c:v>16.853999999999999</c:v>
                </c:pt>
                <c:pt idx="2319">
                  <c:v>16.853999999999999</c:v>
                </c:pt>
                <c:pt idx="2320">
                  <c:v>16.920000000000002</c:v>
                </c:pt>
                <c:pt idx="2321">
                  <c:v>16.920000000000002</c:v>
                </c:pt>
                <c:pt idx="2322">
                  <c:v>16.920000000000002</c:v>
                </c:pt>
                <c:pt idx="2323">
                  <c:v>17.050999999999998</c:v>
                </c:pt>
                <c:pt idx="2324">
                  <c:v>17.050999999999998</c:v>
                </c:pt>
                <c:pt idx="2325">
                  <c:v>17.084</c:v>
                </c:pt>
                <c:pt idx="2326">
                  <c:v>17.084</c:v>
                </c:pt>
                <c:pt idx="2327">
                  <c:v>17.149999999999999</c:v>
                </c:pt>
                <c:pt idx="2328">
                  <c:v>17.149999999999999</c:v>
                </c:pt>
                <c:pt idx="2329">
                  <c:v>17.280999999999999</c:v>
                </c:pt>
                <c:pt idx="2330">
                  <c:v>17.280999999999999</c:v>
                </c:pt>
                <c:pt idx="2331">
                  <c:v>17.413</c:v>
                </c:pt>
                <c:pt idx="2332">
                  <c:v>17.413</c:v>
                </c:pt>
                <c:pt idx="2333">
                  <c:v>17.446000000000002</c:v>
                </c:pt>
                <c:pt idx="2334">
                  <c:v>17.446000000000002</c:v>
                </c:pt>
                <c:pt idx="2335">
                  <c:v>17.478000000000002</c:v>
                </c:pt>
                <c:pt idx="2336">
                  <c:v>17.478000000000002</c:v>
                </c:pt>
                <c:pt idx="2337">
                  <c:v>17.510999999999999</c:v>
                </c:pt>
                <c:pt idx="2338">
                  <c:v>17.510999999999999</c:v>
                </c:pt>
                <c:pt idx="2339">
                  <c:v>17.544</c:v>
                </c:pt>
                <c:pt idx="2340">
                  <c:v>17.544</c:v>
                </c:pt>
                <c:pt idx="2341">
                  <c:v>17.643000000000001</c:v>
                </c:pt>
                <c:pt idx="2342">
                  <c:v>17.643000000000001</c:v>
                </c:pt>
                <c:pt idx="2343">
                  <c:v>17.675999999999998</c:v>
                </c:pt>
                <c:pt idx="2344">
                  <c:v>17.675999999999998</c:v>
                </c:pt>
                <c:pt idx="2345">
                  <c:v>17.707999999999998</c:v>
                </c:pt>
                <c:pt idx="2346">
                  <c:v>17.707999999999998</c:v>
                </c:pt>
                <c:pt idx="2347">
                  <c:v>17.741</c:v>
                </c:pt>
                <c:pt idx="2348">
                  <c:v>17.741</c:v>
                </c:pt>
                <c:pt idx="2349">
                  <c:v>17.774000000000001</c:v>
                </c:pt>
                <c:pt idx="2350">
                  <c:v>17.84</c:v>
                </c:pt>
                <c:pt idx="2351">
                  <c:v>17.84</c:v>
                </c:pt>
                <c:pt idx="2352">
                  <c:v>17.873000000000001</c:v>
                </c:pt>
                <c:pt idx="2353">
                  <c:v>17.873000000000001</c:v>
                </c:pt>
                <c:pt idx="2354">
                  <c:v>18.036999999999999</c:v>
                </c:pt>
                <c:pt idx="2355">
                  <c:v>18.036999999999999</c:v>
                </c:pt>
                <c:pt idx="2356">
                  <c:v>18.3</c:v>
                </c:pt>
                <c:pt idx="2357">
                  <c:v>18.3</c:v>
                </c:pt>
                <c:pt idx="2358">
                  <c:v>18.366</c:v>
                </c:pt>
                <c:pt idx="2359">
                  <c:v>18.366</c:v>
                </c:pt>
                <c:pt idx="2360">
                  <c:v>18.398</c:v>
                </c:pt>
                <c:pt idx="2361">
                  <c:v>18.398</c:v>
                </c:pt>
                <c:pt idx="2362">
                  <c:v>18.463999999999999</c:v>
                </c:pt>
                <c:pt idx="2363">
                  <c:v>18.463999999999999</c:v>
                </c:pt>
                <c:pt idx="2364">
                  <c:v>18.53</c:v>
                </c:pt>
                <c:pt idx="2365">
                  <c:v>18.53</c:v>
                </c:pt>
                <c:pt idx="2366">
                  <c:v>18.594999999999999</c:v>
                </c:pt>
                <c:pt idx="2367">
                  <c:v>18.594999999999999</c:v>
                </c:pt>
                <c:pt idx="2368">
                  <c:v>18.661000000000001</c:v>
                </c:pt>
                <c:pt idx="2369">
                  <c:v>18.661000000000001</c:v>
                </c:pt>
                <c:pt idx="2370">
                  <c:v>18.792999999999999</c:v>
                </c:pt>
                <c:pt idx="2371">
                  <c:v>18.792999999999999</c:v>
                </c:pt>
                <c:pt idx="2372">
                  <c:v>18.792999999999999</c:v>
                </c:pt>
                <c:pt idx="2373">
                  <c:v>18.824999999999999</c:v>
                </c:pt>
                <c:pt idx="2374">
                  <c:v>18.824999999999999</c:v>
                </c:pt>
                <c:pt idx="2375">
                  <c:v>18.923999999999999</c:v>
                </c:pt>
                <c:pt idx="2376">
                  <c:v>18.923999999999999</c:v>
                </c:pt>
                <c:pt idx="2377">
                  <c:v>18.989999999999998</c:v>
                </c:pt>
                <c:pt idx="2378">
                  <c:v>18.989999999999998</c:v>
                </c:pt>
                <c:pt idx="2379">
                  <c:v>19.187000000000001</c:v>
                </c:pt>
                <c:pt idx="2380">
                  <c:v>19.187000000000001</c:v>
                </c:pt>
                <c:pt idx="2381">
                  <c:v>19.22</c:v>
                </c:pt>
                <c:pt idx="2382">
                  <c:v>19.22</c:v>
                </c:pt>
                <c:pt idx="2383">
                  <c:v>19.253</c:v>
                </c:pt>
                <c:pt idx="2384">
                  <c:v>19.253</c:v>
                </c:pt>
                <c:pt idx="2385">
                  <c:v>19.285</c:v>
                </c:pt>
                <c:pt idx="2386">
                  <c:v>19.285</c:v>
                </c:pt>
                <c:pt idx="2387">
                  <c:v>19.318000000000001</c:v>
                </c:pt>
                <c:pt idx="2388">
                  <c:v>19.318000000000001</c:v>
                </c:pt>
                <c:pt idx="2389">
                  <c:v>19.350999999999999</c:v>
                </c:pt>
                <c:pt idx="2390">
                  <c:v>19.384</c:v>
                </c:pt>
                <c:pt idx="2391">
                  <c:v>19.417000000000002</c:v>
                </c:pt>
                <c:pt idx="2392">
                  <c:v>19.417000000000002</c:v>
                </c:pt>
                <c:pt idx="2393">
                  <c:v>19.547999999999998</c:v>
                </c:pt>
                <c:pt idx="2394">
                  <c:v>19.547999999999998</c:v>
                </c:pt>
                <c:pt idx="2395">
                  <c:v>19.646999999999998</c:v>
                </c:pt>
                <c:pt idx="2396">
                  <c:v>19.646999999999998</c:v>
                </c:pt>
                <c:pt idx="2397">
                  <c:v>19.745000000000001</c:v>
                </c:pt>
                <c:pt idx="2398">
                  <c:v>19.745000000000001</c:v>
                </c:pt>
                <c:pt idx="2399">
                  <c:v>19.811</c:v>
                </c:pt>
                <c:pt idx="2400">
                  <c:v>19.811</c:v>
                </c:pt>
                <c:pt idx="2401">
                  <c:v>19.876999999999999</c:v>
                </c:pt>
                <c:pt idx="2402">
                  <c:v>19.876999999999999</c:v>
                </c:pt>
                <c:pt idx="2403">
                  <c:v>19.943000000000001</c:v>
                </c:pt>
                <c:pt idx="2404">
                  <c:v>19.943000000000001</c:v>
                </c:pt>
                <c:pt idx="2405">
                  <c:v>20.007999999999999</c:v>
                </c:pt>
                <c:pt idx="2406">
                  <c:v>20.007999999999999</c:v>
                </c:pt>
                <c:pt idx="2407">
                  <c:v>20.041</c:v>
                </c:pt>
                <c:pt idx="2408">
                  <c:v>20.041</c:v>
                </c:pt>
                <c:pt idx="2409">
                  <c:v>20.106999999999999</c:v>
                </c:pt>
                <c:pt idx="2410">
                  <c:v>20.106999999999999</c:v>
                </c:pt>
                <c:pt idx="2411">
                  <c:v>20.172000000000001</c:v>
                </c:pt>
                <c:pt idx="2412">
                  <c:v>20.172000000000001</c:v>
                </c:pt>
                <c:pt idx="2413">
                  <c:v>20.204999999999998</c:v>
                </c:pt>
                <c:pt idx="2414">
                  <c:v>20.204999999999998</c:v>
                </c:pt>
                <c:pt idx="2415">
                  <c:v>20.37</c:v>
                </c:pt>
                <c:pt idx="2416">
                  <c:v>20.37</c:v>
                </c:pt>
                <c:pt idx="2417">
                  <c:v>20.434999999999999</c:v>
                </c:pt>
                <c:pt idx="2418">
                  <c:v>20.434999999999999</c:v>
                </c:pt>
                <c:pt idx="2419">
                  <c:v>20.468</c:v>
                </c:pt>
                <c:pt idx="2420">
                  <c:v>20.468</c:v>
                </c:pt>
                <c:pt idx="2421">
                  <c:v>20.664999999999999</c:v>
                </c:pt>
                <c:pt idx="2422">
                  <c:v>20.664999999999999</c:v>
                </c:pt>
                <c:pt idx="2423">
                  <c:v>20.763999999999999</c:v>
                </c:pt>
                <c:pt idx="2424">
                  <c:v>20.763999999999999</c:v>
                </c:pt>
                <c:pt idx="2425">
                  <c:v>20.797000000000001</c:v>
                </c:pt>
                <c:pt idx="2426">
                  <c:v>20.83</c:v>
                </c:pt>
                <c:pt idx="2427">
                  <c:v>20.83</c:v>
                </c:pt>
                <c:pt idx="2428">
                  <c:v>20.928000000000001</c:v>
                </c:pt>
                <c:pt idx="2429">
                  <c:v>20.928000000000001</c:v>
                </c:pt>
                <c:pt idx="2430">
                  <c:v>20.960999999999999</c:v>
                </c:pt>
                <c:pt idx="2431">
                  <c:v>20.960999999999999</c:v>
                </c:pt>
                <c:pt idx="2432">
                  <c:v>20.994</c:v>
                </c:pt>
                <c:pt idx="2433">
                  <c:v>20.994</c:v>
                </c:pt>
                <c:pt idx="2434">
                  <c:v>21.027000000000001</c:v>
                </c:pt>
                <c:pt idx="2435">
                  <c:v>21.027000000000001</c:v>
                </c:pt>
                <c:pt idx="2436">
                  <c:v>21.027000000000001</c:v>
                </c:pt>
                <c:pt idx="2437">
                  <c:v>21.091999999999999</c:v>
                </c:pt>
                <c:pt idx="2438">
                  <c:v>21.091999999999999</c:v>
                </c:pt>
                <c:pt idx="2439">
                  <c:v>21.158000000000001</c:v>
                </c:pt>
                <c:pt idx="2440">
                  <c:v>21.257000000000001</c:v>
                </c:pt>
                <c:pt idx="2441">
                  <c:v>21.257000000000001</c:v>
                </c:pt>
                <c:pt idx="2442">
                  <c:v>21.29</c:v>
                </c:pt>
                <c:pt idx="2443">
                  <c:v>21.29</c:v>
                </c:pt>
                <c:pt idx="2444">
                  <c:v>21.454000000000001</c:v>
                </c:pt>
                <c:pt idx="2445">
                  <c:v>21.454000000000001</c:v>
                </c:pt>
                <c:pt idx="2446">
                  <c:v>21.552</c:v>
                </c:pt>
                <c:pt idx="2447">
                  <c:v>21.552</c:v>
                </c:pt>
                <c:pt idx="2448">
                  <c:v>21.585000000000001</c:v>
                </c:pt>
                <c:pt idx="2449">
                  <c:v>21.585000000000001</c:v>
                </c:pt>
                <c:pt idx="2450">
                  <c:v>21.617999999999999</c:v>
                </c:pt>
                <c:pt idx="2451">
                  <c:v>21.651</c:v>
                </c:pt>
                <c:pt idx="2452">
                  <c:v>21.651</c:v>
                </c:pt>
                <c:pt idx="2453">
                  <c:v>21.684000000000001</c:v>
                </c:pt>
                <c:pt idx="2454">
                  <c:v>21.684000000000001</c:v>
                </c:pt>
                <c:pt idx="2455">
                  <c:v>21.782</c:v>
                </c:pt>
                <c:pt idx="2456">
                  <c:v>21.815000000000001</c:v>
                </c:pt>
                <c:pt idx="2457">
                  <c:v>21.815000000000001</c:v>
                </c:pt>
                <c:pt idx="2458">
                  <c:v>21.847999999999999</c:v>
                </c:pt>
                <c:pt idx="2459">
                  <c:v>21.847999999999999</c:v>
                </c:pt>
                <c:pt idx="2460">
                  <c:v>21.914000000000001</c:v>
                </c:pt>
                <c:pt idx="2461">
                  <c:v>21.914000000000001</c:v>
                </c:pt>
                <c:pt idx="2462">
                  <c:v>21.978999999999999</c:v>
                </c:pt>
                <c:pt idx="2463">
                  <c:v>21.978999999999999</c:v>
                </c:pt>
                <c:pt idx="2464">
                  <c:v>22.045000000000002</c:v>
                </c:pt>
                <c:pt idx="2465">
                  <c:v>22.077999999999999</c:v>
                </c:pt>
                <c:pt idx="2466">
                  <c:v>22.077999999999999</c:v>
                </c:pt>
                <c:pt idx="2467">
                  <c:v>22.242000000000001</c:v>
                </c:pt>
                <c:pt idx="2468">
                  <c:v>22.242000000000001</c:v>
                </c:pt>
                <c:pt idx="2469">
                  <c:v>22.242000000000001</c:v>
                </c:pt>
                <c:pt idx="2470">
                  <c:v>22.308</c:v>
                </c:pt>
                <c:pt idx="2471">
                  <c:v>22.373999999999999</c:v>
                </c:pt>
                <c:pt idx="2472">
                  <c:v>22.373999999999999</c:v>
                </c:pt>
                <c:pt idx="2473">
                  <c:v>22.407</c:v>
                </c:pt>
                <c:pt idx="2474">
                  <c:v>22.407</c:v>
                </c:pt>
                <c:pt idx="2475">
                  <c:v>22.472000000000001</c:v>
                </c:pt>
                <c:pt idx="2476">
                  <c:v>22.472000000000001</c:v>
                </c:pt>
                <c:pt idx="2477">
                  <c:v>22.472000000000001</c:v>
                </c:pt>
                <c:pt idx="2478">
                  <c:v>22.603999999999999</c:v>
                </c:pt>
                <c:pt idx="2479">
                  <c:v>22.637</c:v>
                </c:pt>
                <c:pt idx="2480">
                  <c:v>22.637</c:v>
                </c:pt>
                <c:pt idx="2481">
                  <c:v>22.669</c:v>
                </c:pt>
                <c:pt idx="2482">
                  <c:v>22.669</c:v>
                </c:pt>
                <c:pt idx="2483">
                  <c:v>22.702000000000002</c:v>
                </c:pt>
                <c:pt idx="2484">
                  <c:v>22.702000000000002</c:v>
                </c:pt>
                <c:pt idx="2485">
                  <c:v>22.702000000000002</c:v>
                </c:pt>
                <c:pt idx="2486">
                  <c:v>22.734999999999999</c:v>
                </c:pt>
                <c:pt idx="2487">
                  <c:v>22.734999999999999</c:v>
                </c:pt>
                <c:pt idx="2488">
                  <c:v>22.734999999999999</c:v>
                </c:pt>
                <c:pt idx="2489">
                  <c:v>22.800999999999998</c:v>
                </c:pt>
                <c:pt idx="2490">
                  <c:v>22.800999999999998</c:v>
                </c:pt>
                <c:pt idx="2491">
                  <c:v>22.800999999999998</c:v>
                </c:pt>
                <c:pt idx="2492">
                  <c:v>22.834</c:v>
                </c:pt>
                <c:pt idx="2493">
                  <c:v>22.931999999999999</c:v>
                </c:pt>
                <c:pt idx="2494">
                  <c:v>22.965</c:v>
                </c:pt>
                <c:pt idx="2495">
                  <c:v>22.965</c:v>
                </c:pt>
                <c:pt idx="2496">
                  <c:v>22.998000000000001</c:v>
                </c:pt>
                <c:pt idx="2497">
                  <c:v>22.998000000000001</c:v>
                </c:pt>
                <c:pt idx="2498">
                  <c:v>23.030999999999999</c:v>
                </c:pt>
                <c:pt idx="2499">
                  <c:v>23.064</c:v>
                </c:pt>
                <c:pt idx="2500">
                  <c:v>23.129000000000001</c:v>
                </c:pt>
                <c:pt idx="2501">
                  <c:v>23.161999999999999</c:v>
                </c:pt>
                <c:pt idx="2502">
                  <c:v>23.161999999999999</c:v>
                </c:pt>
                <c:pt idx="2503">
                  <c:v>23.161999999999999</c:v>
                </c:pt>
                <c:pt idx="2504">
                  <c:v>23.195</c:v>
                </c:pt>
                <c:pt idx="2505">
                  <c:v>23.228000000000002</c:v>
                </c:pt>
                <c:pt idx="2506">
                  <c:v>23.260999999999999</c:v>
                </c:pt>
                <c:pt idx="2507">
                  <c:v>23.326000000000001</c:v>
                </c:pt>
                <c:pt idx="2508">
                  <c:v>23.359000000000002</c:v>
                </c:pt>
                <c:pt idx="2509">
                  <c:v>23.359000000000002</c:v>
                </c:pt>
                <c:pt idx="2510">
                  <c:v>23.359000000000002</c:v>
                </c:pt>
                <c:pt idx="2511">
                  <c:v>23.391999999999999</c:v>
                </c:pt>
                <c:pt idx="2512">
                  <c:v>23.391999999999999</c:v>
                </c:pt>
                <c:pt idx="2513">
                  <c:v>23.391999999999999</c:v>
                </c:pt>
                <c:pt idx="2514">
                  <c:v>23.425000000000001</c:v>
                </c:pt>
                <c:pt idx="2515">
                  <c:v>23.457999999999998</c:v>
                </c:pt>
                <c:pt idx="2516">
                  <c:v>23.491</c:v>
                </c:pt>
                <c:pt idx="2517">
                  <c:v>23.491</c:v>
                </c:pt>
                <c:pt idx="2518">
                  <c:v>23.491</c:v>
                </c:pt>
                <c:pt idx="2519">
                  <c:v>23.524000000000001</c:v>
                </c:pt>
                <c:pt idx="2520">
                  <c:v>23.556000000000001</c:v>
                </c:pt>
                <c:pt idx="2521">
                  <c:v>23.622</c:v>
                </c:pt>
                <c:pt idx="2522">
                  <c:v>23.655000000000001</c:v>
                </c:pt>
                <c:pt idx="2523">
                  <c:v>23.687999999999999</c:v>
                </c:pt>
                <c:pt idx="2524">
                  <c:v>23.721</c:v>
                </c:pt>
                <c:pt idx="2525">
                  <c:v>23.721</c:v>
                </c:pt>
                <c:pt idx="2526">
                  <c:v>23.721</c:v>
                </c:pt>
                <c:pt idx="2527">
                  <c:v>23.754000000000001</c:v>
                </c:pt>
                <c:pt idx="2528">
                  <c:v>23.786000000000001</c:v>
                </c:pt>
                <c:pt idx="2529">
                  <c:v>23.818999999999999</c:v>
                </c:pt>
                <c:pt idx="2530">
                  <c:v>23.852</c:v>
                </c:pt>
                <c:pt idx="2531">
                  <c:v>23.852</c:v>
                </c:pt>
                <c:pt idx="2532">
                  <c:v>23.852</c:v>
                </c:pt>
                <c:pt idx="2533">
                  <c:v>23.885000000000002</c:v>
                </c:pt>
                <c:pt idx="2534">
                  <c:v>23.885000000000002</c:v>
                </c:pt>
                <c:pt idx="2535">
                  <c:v>23.885000000000002</c:v>
                </c:pt>
                <c:pt idx="2536">
                  <c:v>23.917999999999999</c:v>
                </c:pt>
                <c:pt idx="2537">
                  <c:v>23.917999999999999</c:v>
                </c:pt>
                <c:pt idx="2538">
                  <c:v>23.917999999999999</c:v>
                </c:pt>
                <c:pt idx="2539">
                  <c:v>23.951000000000001</c:v>
                </c:pt>
                <c:pt idx="2540">
                  <c:v>23.951000000000001</c:v>
                </c:pt>
                <c:pt idx="2541">
                  <c:v>23.951000000000001</c:v>
                </c:pt>
                <c:pt idx="2542">
                  <c:v>23.984000000000002</c:v>
                </c:pt>
                <c:pt idx="2543">
                  <c:v>23.984000000000002</c:v>
                </c:pt>
                <c:pt idx="2544">
                  <c:v>23.984000000000002</c:v>
                </c:pt>
                <c:pt idx="2545">
                  <c:v>24.048999999999999</c:v>
                </c:pt>
                <c:pt idx="2546">
                  <c:v>24.048999999999999</c:v>
                </c:pt>
                <c:pt idx="2547">
                  <c:v>24.048999999999999</c:v>
                </c:pt>
                <c:pt idx="2548">
                  <c:v>24.082000000000001</c:v>
                </c:pt>
                <c:pt idx="2549">
                  <c:v>24.082000000000001</c:v>
                </c:pt>
                <c:pt idx="2550">
                  <c:v>24.082000000000001</c:v>
                </c:pt>
                <c:pt idx="2551">
                  <c:v>24.114999999999998</c:v>
                </c:pt>
                <c:pt idx="2552">
                  <c:v>24.114999999999998</c:v>
                </c:pt>
                <c:pt idx="2553">
                  <c:v>24.114999999999998</c:v>
                </c:pt>
                <c:pt idx="2554">
                  <c:v>24.148</c:v>
                </c:pt>
                <c:pt idx="2555">
                  <c:v>24.148</c:v>
                </c:pt>
                <c:pt idx="2556">
                  <c:v>24.148</c:v>
                </c:pt>
                <c:pt idx="2557">
                  <c:v>24.181000000000001</c:v>
                </c:pt>
                <c:pt idx="2558">
                  <c:v>24.213999999999999</c:v>
                </c:pt>
                <c:pt idx="2559">
                  <c:v>24.213999999999999</c:v>
                </c:pt>
                <c:pt idx="2560">
                  <c:v>24.213999999999999</c:v>
                </c:pt>
                <c:pt idx="2561">
                  <c:v>24.245999999999999</c:v>
                </c:pt>
                <c:pt idx="2562">
                  <c:v>24.245999999999999</c:v>
                </c:pt>
                <c:pt idx="2563">
                  <c:v>24.245999999999999</c:v>
                </c:pt>
                <c:pt idx="2564">
                  <c:v>24.279</c:v>
                </c:pt>
                <c:pt idx="2565">
                  <c:v>24.312000000000001</c:v>
                </c:pt>
                <c:pt idx="2566">
                  <c:v>24.344999999999999</c:v>
                </c:pt>
                <c:pt idx="2567">
                  <c:v>24.344999999999999</c:v>
                </c:pt>
                <c:pt idx="2568">
                  <c:v>24.344999999999999</c:v>
                </c:pt>
                <c:pt idx="2569">
                  <c:v>24.378</c:v>
                </c:pt>
                <c:pt idx="2570">
                  <c:v>24.411000000000001</c:v>
                </c:pt>
                <c:pt idx="2571">
                  <c:v>24.411000000000001</c:v>
                </c:pt>
                <c:pt idx="2572">
                  <c:v>24.411000000000001</c:v>
                </c:pt>
                <c:pt idx="2573">
                  <c:v>24.443999999999999</c:v>
                </c:pt>
                <c:pt idx="2574">
                  <c:v>24.475999999999999</c:v>
                </c:pt>
                <c:pt idx="2575">
                  <c:v>24.509</c:v>
                </c:pt>
                <c:pt idx="2576">
                  <c:v>24.542000000000002</c:v>
                </c:pt>
                <c:pt idx="2577">
                  <c:v>24.542000000000002</c:v>
                </c:pt>
                <c:pt idx="2578">
                  <c:v>24.574999999999999</c:v>
                </c:pt>
                <c:pt idx="2579">
                  <c:v>24.608000000000001</c:v>
                </c:pt>
                <c:pt idx="2580">
                  <c:v>24.640999999999998</c:v>
                </c:pt>
                <c:pt idx="2581">
                  <c:v>24.673999999999999</c:v>
                </c:pt>
                <c:pt idx="2582">
                  <c:v>24.673999999999999</c:v>
                </c:pt>
                <c:pt idx="2583">
                  <c:v>24.673999999999999</c:v>
                </c:pt>
                <c:pt idx="2584">
                  <c:v>24.706</c:v>
                </c:pt>
                <c:pt idx="2585">
                  <c:v>24.706</c:v>
                </c:pt>
                <c:pt idx="2586">
                  <c:v>24.739000000000001</c:v>
                </c:pt>
                <c:pt idx="2587">
                  <c:v>24.771999999999998</c:v>
                </c:pt>
                <c:pt idx="2588">
                  <c:v>24.805</c:v>
                </c:pt>
                <c:pt idx="2589">
                  <c:v>24.838000000000001</c:v>
                </c:pt>
                <c:pt idx="2590">
                  <c:v>24.870999999999999</c:v>
                </c:pt>
                <c:pt idx="2591">
                  <c:v>24.902999999999999</c:v>
                </c:pt>
                <c:pt idx="2592">
                  <c:v>24.936</c:v>
                </c:pt>
                <c:pt idx="2593">
                  <c:v>25.001999999999999</c:v>
                </c:pt>
                <c:pt idx="2594">
                  <c:v>25.001999999999999</c:v>
                </c:pt>
                <c:pt idx="2595">
                  <c:v>25.001999999999999</c:v>
                </c:pt>
                <c:pt idx="2596">
                  <c:v>25.035</c:v>
                </c:pt>
                <c:pt idx="2597">
                  <c:v>25.035</c:v>
                </c:pt>
                <c:pt idx="2598">
                  <c:v>25.068000000000001</c:v>
                </c:pt>
                <c:pt idx="2599">
                  <c:v>25.068000000000001</c:v>
                </c:pt>
                <c:pt idx="2600">
                  <c:v>25.068000000000001</c:v>
                </c:pt>
                <c:pt idx="2601">
                  <c:v>25.100999999999999</c:v>
                </c:pt>
                <c:pt idx="2602">
                  <c:v>25.166</c:v>
                </c:pt>
                <c:pt idx="2603">
                  <c:v>25.199000000000002</c:v>
                </c:pt>
                <c:pt idx="2604">
                  <c:v>25.199000000000002</c:v>
                </c:pt>
                <c:pt idx="2605">
                  <c:v>25.231999999999999</c:v>
                </c:pt>
                <c:pt idx="2606">
                  <c:v>25.265000000000001</c:v>
                </c:pt>
                <c:pt idx="2607">
                  <c:v>25.265000000000001</c:v>
                </c:pt>
                <c:pt idx="2608">
                  <c:v>25.265000000000001</c:v>
                </c:pt>
                <c:pt idx="2609">
                  <c:v>25.331</c:v>
                </c:pt>
                <c:pt idx="2610">
                  <c:v>25.331</c:v>
                </c:pt>
                <c:pt idx="2611">
                  <c:v>25.331</c:v>
                </c:pt>
                <c:pt idx="2612">
                  <c:v>25.363</c:v>
                </c:pt>
                <c:pt idx="2613">
                  <c:v>25.428999999999998</c:v>
                </c:pt>
                <c:pt idx="2614">
                  <c:v>25.428999999999998</c:v>
                </c:pt>
                <c:pt idx="2615">
                  <c:v>25.495000000000001</c:v>
                </c:pt>
                <c:pt idx="2616">
                  <c:v>25.495000000000001</c:v>
                </c:pt>
                <c:pt idx="2617">
                  <c:v>25.561</c:v>
                </c:pt>
                <c:pt idx="2618">
                  <c:v>25.561</c:v>
                </c:pt>
                <c:pt idx="2619">
                  <c:v>25.593</c:v>
                </c:pt>
                <c:pt idx="2620">
                  <c:v>25.626000000000001</c:v>
                </c:pt>
                <c:pt idx="2621">
                  <c:v>25.626000000000001</c:v>
                </c:pt>
                <c:pt idx="2622">
                  <c:v>25.692</c:v>
                </c:pt>
                <c:pt idx="2623">
                  <c:v>25.692</c:v>
                </c:pt>
                <c:pt idx="2624">
                  <c:v>25.725000000000001</c:v>
                </c:pt>
                <c:pt idx="2625">
                  <c:v>25.725000000000001</c:v>
                </c:pt>
                <c:pt idx="2626">
                  <c:v>25.725000000000001</c:v>
                </c:pt>
                <c:pt idx="2627">
                  <c:v>25.988</c:v>
                </c:pt>
                <c:pt idx="2628">
                  <c:v>26.021000000000001</c:v>
                </c:pt>
                <c:pt idx="2629">
                  <c:v>26.119</c:v>
                </c:pt>
                <c:pt idx="2630">
                  <c:v>26.119</c:v>
                </c:pt>
                <c:pt idx="2631">
                  <c:v>26.184999999999999</c:v>
                </c:pt>
                <c:pt idx="2632">
                  <c:v>26.184999999999999</c:v>
                </c:pt>
                <c:pt idx="2633">
                  <c:v>26.315999999999999</c:v>
                </c:pt>
                <c:pt idx="2634">
                  <c:v>26.315999999999999</c:v>
                </c:pt>
                <c:pt idx="2635">
                  <c:v>26.414999999999999</c:v>
                </c:pt>
                <c:pt idx="2636">
                  <c:v>26.414999999999999</c:v>
                </c:pt>
                <c:pt idx="2637">
                  <c:v>26.611999999999998</c:v>
                </c:pt>
                <c:pt idx="2638">
                  <c:v>26.645</c:v>
                </c:pt>
                <c:pt idx="2639">
                  <c:v>26.645</c:v>
                </c:pt>
                <c:pt idx="2640">
                  <c:v>26.645</c:v>
                </c:pt>
                <c:pt idx="2641">
                  <c:v>26.71</c:v>
                </c:pt>
                <c:pt idx="2642">
                  <c:v>26.71</c:v>
                </c:pt>
                <c:pt idx="2643">
                  <c:v>26.742999999999999</c:v>
                </c:pt>
                <c:pt idx="2644">
                  <c:v>26.742999999999999</c:v>
                </c:pt>
                <c:pt idx="2645">
                  <c:v>26.776</c:v>
                </c:pt>
                <c:pt idx="2646">
                  <c:v>26.776</c:v>
                </c:pt>
                <c:pt idx="2647">
                  <c:v>26.809000000000001</c:v>
                </c:pt>
                <c:pt idx="2648">
                  <c:v>26.809000000000001</c:v>
                </c:pt>
                <c:pt idx="2649">
                  <c:v>26.841999999999999</c:v>
                </c:pt>
                <c:pt idx="2650">
                  <c:v>26.841999999999999</c:v>
                </c:pt>
                <c:pt idx="2651">
                  <c:v>26.908000000000001</c:v>
                </c:pt>
                <c:pt idx="2652">
                  <c:v>26.908000000000001</c:v>
                </c:pt>
                <c:pt idx="2653">
                  <c:v>26.94</c:v>
                </c:pt>
                <c:pt idx="2654">
                  <c:v>26.94</c:v>
                </c:pt>
                <c:pt idx="2655">
                  <c:v>26.94</c:v>
                </c:pt>
                <c:pt idx="2656">
                  <c:v>27.071999999999999</c:v>
                </c:pt>
                <c:pt idx="2657">
                  <c:v>27.105</c:v>
                </c:pt>
                <c:pt idx="2658">
                  <c:v>27.105</c:v>
                </c:pt>
                <c:pt idx="2659">
                  <c:v>27.105</c:v>
                </c:pt>
                <c:pt idx="2660">
                  <c:v>27.302</c:v>
                </c:pt>
                <c:pt idx="2661">
                  <c:v>27.335000000000001</c:v>
                </c:pt>
                <c:pt idx="2662">
                  <c:v>27.4</c:v>
                </c:pt>
                <c:pt idx="2663">
                  <c:v>27.4</c:v>
                </c:pt>
                <c:pt idx="2664">
                  <c:v>27.4</c:v>
                </c:pt>
                <c:pt idx="2665">
                  <c:v>27.728999999999999</c:v>
                </c:pt>
                <c:pt idx="2666">
                  <c:v>27.728999999999999</c:v>
                </c:pt>
                <c:pt idx="2667">
                  <c:v>27.762</c:v>
                </c:pt>
                <c:pt idx="2668">
                  <c:v>27.762</c:v>
                </c:pt>
                <c:pt idx="2669">
                  <c:v>27.762</c:v>
                </c:pt>
                <c:pt idx="2670">
                  <c:v>27.86</c:v>
                </c:pt>
                <c:pt idx="2671">
                  <c:v>28.024999999999999</c:v>
                </c:pt>
                <c:pt idx="2672">
                  <c:v>28.056999999999999</c:v>
                </c:pt>
                <c:pt idx="2673">
                  <c:v>28.056999999999999</c:v>
                </c:pt>
                <c:pt idx="2674">
                  <c:v>28.09</c:v>
                </c:pt>
                <c:pt idx="2675">
                  <c:v>28.09</c:v>
                </c:pt>
                <c:pt idx="2676">
                  <c:v>28.189</c:v>
                </c:pt>
                <c:pt idx="2677">
                  <c:v>28.189</c:v>
                </c:pt>
                <c:pt idx="2678">
                  <c:v>28.222000000000001</c:v>
                </c:pt>
                <c:pt idx="2679">
                  <c:v>28.222000000000001</c:v>
                </c:pt>
                <c:pt idx="2680">
                  <c:v>28.254999999999999</c:v>
                </c:pt>
                <c:pt idx="2681">
                  <c:v>28.254999999999999</c:v>
                </c:pt>
                <c:pt idx="2682">
                  <c:v>28.452000000000002</c:v>
                </c:pt>
                <c:pt idx="2683">
                  <c:v>28.452000000000002</c:v>
                </c:pt>
                <c:pt idx="2684">
                  <c:v>28.484999999999999</c:v>
                </c:pt>
                <c:pt idx="2685">
                  <c:v>28.484999999999999</c:v>
                </c:pt>
                <c:pt idx="2686">
                  <c:v>28.484999999999999</c:v>
                </c:pt>
                <c:pt idx="2687">
                  <c:v>28.516999999999999</c:v>
                </c:pt>
                <c:pt idx="2688">
                  <c:v>28.516999999999999</c:v>
                </c:pt>
                <c:pt idx="2689">
                  <c:v>28.516999999999999</c:v>
                </c:pt>
                <c:pt idx="2690">
                  <c:v>28.747</c:v>
                </c:pt>
                <c:pt idx="2691">
                  <c:v>28.747</c:v>
                </c:pt>
                <c:pt idx="2692">
                  <c:v>28.747</c:v>
                </c:pt>
                <c:pt idx="2693">
                  <c:v>28.945</c:v>
                </c:pt>
                <c:pt idx="2694">
                  <c:v>28.945</c:v>
                </c:pt>
                <c:pt idx="2695">
                  <c:v>28.977</c:v>
                </c:pt>
                <c:pt idx="2696">
                  <c:v>28.977</c:v>
                </c:pt>
                <c:pt idx="2697">
                  <c:v>29.01</c:v>
                </c:pt>
                <c:pt idx="2698">
                  <c:v>29.076000000000001</c:v>
                </c:pt>
                <c:pt idx="2699">
                  <c:v>29.076000000000001</c:v>
                </c:pt>
                <c:pt idx="2700">
                  <c:v>29.109000000000002</c:v>
                </c:pt>
                <c:pt idx="2701">
                  <c:v>29.141999999999999</c:v>
                </c:pt>
                <c:pt idx="2702">
                  <c:v>29.141999999999999</c:v>
                </c:pt>
                <c:pt idx="2703">
                  <c:v>29.175000000000001</c:v>
                </c:pt>
                <c:pt idx="2704">
                  <c:v>29.175000000000001</c:v>
                </c:pt>
                <c:pt idx="2705">
                  <c:v>29.24</c:v>
                </c:pt>
                <c:pt idx="2706">
                  <c:v>29.24</c:v>
                </c:pt>
                <c:pt idx="2707">
                  <c:v>29.24</c:v>
                </c:pt>
                <c:pt idx="2708">
                  <c:v>29.273</c:v>
                </c:pt>
                <c:pt idx="2709">
                  <c:v>29.273</c:v>
                </c:pt>
                <c:pt idx="2710">
                  <c:v>29.405000000000001</c:v>
                </c:pt>
                <c:pt idx="2711">
                  <c:v>29.47</c:v>
                </c:pt>
                <c:pt idx="2712">
                  <c:v>29.47</c:v>
                </c:pt>
                <c:pt idx="2713">
                  <c:v>29.536000000000001</c:v>
                </c:pt>
                <c:pt idx="2714">
                  <c:v>29.536000000000001</c:v>
                </c:pt>
                <c:pt idx="2715">
                  <c:v>29.667000000000002</c:v>
                </c:pt>
                <c:pt idx="2716">
                  <c:v>29.667000000000002</c:v>
                </c:pt>
                <c:pt idx="2717">
                  <c:v>29.7</c:v>
                </c:pt>
                <c:pt idx="2718">
                  <c:v>29.7</c:v>
                </c:pt>
                <c:pt idx="2719">
                  <c:v>29.733000000000001</c:v>
                </c:pt>
                <c:pt idx="2720">
                  <c:v>29.733000000000001</c:v>
                </c:pt>
                <c:pt idx="2721">
                  <c:v>29.765999999999998</c:v>
                </c:pt>
                <c:pt idx="2722">
                  <c:v>29.765999999999998</c:v>
                </c:pt>
                <c:pt idx="2723">
                  <c:v>29.798999999999999</c:v>
                </c:pt>
                <c:pt idx="2724">
                  <c:v>29.798999999999999</c:v>
                </c:pt>
                <c:pt idx="2725">
                  <c:v>29.864000000000001</c:v>
                </c:pt>
                <c:pt idx="2726">
                  <c:v>29.864000000000001</c:v>
                </c:pt>
                <c:pt idx="2727">
                  <c:v>29.93</c:v>
                </c:pt>
                <c:pt idx="2728">
                  <c:v>29.93</c:v>
                </c:pt>
                <c:pt idx="2729">
                  <c:v>29.963000000000001</c:v>
                </c:pt>
                <c:pt idx="2730">
                  <c:v>29.963000000000001</c:v>
                </c:pt>
                <c:pt idx="2731">
                  <c:v>30.126999999999999</c:v>
                </c:pt>
                <c:pt idx="2732">
                  <c:v>30.126999999999999</c:v>
                </c:pt>
                <c:pt idx="2733">
                  <c:v>30.16</c:v>
                </c:pt>
                <c:pt idx="2734">
                  <c:v>30.16</c:v>
                </c:pt>
                <c:pt idx="2735">
                  <c:v>30.652999999999999</c:v>
                </c:pt>
                <c:pt idx="2736">
                  <c:v>30.652999999999999</c:v>
                </c:pt>
                <c:pt idx="2737">
                  <c:v>30.652999999999999</c:v>
                </c:pt>
                <c:pt idx="2738">
                  <c:v>30.981999999999999</c:v>
                </c:pt>
                <c:pt idx="2739">
                  <c:v>30.981999999999999</c:v>
                </c:pt>
                <c:pt idx="2740">
                  <c:v>31.013999999999999</c:v>
                </c:pt>
                <c:pt idx="2741">
                  <c:v>31.013999999999999</c:v>
                </c:pt>
                <c:pt idx="2742">
                  <c:v>31.113</c:v>
                </c:pt>
                <c:pt idx="2743">
                  <c:v>31.113</c:v>
                </c:pt>
                <c:pt idx="2744">
                  <c:v>31.146000000000001</c:v>
                </c:pt>
                <c:pt idx="2745">
                  <c:v>31.178999999999998</c:v>
                </c:pt>
                <c:pt idx="2746">
                  <c:v>31.178999999999998</c:v>
                </c:pt>
                <c:pt idx="2747">
                  <c:v>31.277000000000001</c:v>
                </c:pt>
                <c:pt idx="2748">
                  <c:v>31.376000000000001</c:v>
                </c:pt>
                <c:pt idx="2749">
                  <c:v>31.376000000000001</c:v>
                </c:pt>
                <c:pt idx="2750">
                  <c:v>31.507000000000001</c:v>
                </c:pt>
                <c:pt idx="2751">
                  <c:v>31.507000000000001</c:v>
                </c:pt>
                <c:pt idx="2752">
                  <c:v>31.606000000000002</c:v>
                </c:pt>
                <c:pt idx="2753">
                  <c:v>31.606000000000002</c:v>
                </c:pt>
                <c:pt idx="2754">
                  <c:v>31.638999999999999</c:v>
                </c:pt>
                <c:pt idx="2755">
                  <c:v>31.638999999999999</c:v>
                </c:pt>
                <c:pt idx="2756">
                  <c:v>31.704000000000001</c:v>
                </c:pt>
                <c:pt idx="2757">
                  <c:v>31.704000000000001</c:v>
                </c:pt>
                <c:pt idx="2758">
                  <c:v>31.901</c:v>
                </c:pt>
                <c:pt idx="2759">
                  <c:v>31.901</c:v>
                </c:pt>
                <c:pt idx="2760">
                  <c:v>32.066000000000003</c:v>
                </c:pt>
                <c:pt idx="2761">
                  <c:v>32.066000000000003</c:v>
                </c:pt>
                <c:pt idx="2762">
                  <c:v>32.098999999999997</c:v>
                </c:pt>
                <c:pt idx="2763">
                  <c:v>32.098999999999997</c:v>
                </c:pt>
                <c:pt idx="2764">
                  <c:v>32.164000000000001</c:v>
                </c:pt>
                <c:pt idx="2765">
                  <c:v>32.197000000000003</c:v>
                </c:pt>
                <c:pt idx="2766">
                  <c:v>32.229999999999997</c:v>
                </c:pt>
                <c:pt idx="2767">
                  <c:v>32.262999999999998</c:v>
                </c:pt>
                <c:pt idx="2768">
                  <c:v>32.262999999999998</c:v>
                </c:pt>
                <c:pt idx="2769">
                  <c:v>32.46</c:v>
                </c:pt>
                <c:pt idx="2770">
                  <c:v>32.46</c:v>
                </c:pt>
                <c:pt idx="2771">
                  <c:v>32.493000000000002</c:v>
                </c:pt>
                <c:pt idx="2772">
                  <c:v>32.526000000000003</c:v>
                </c:pt>
                <c:pt idx="2773">
                  <c:v>32.656999999999996</c:v>
                </c:pt>
                <c:pt idx="2774">
                  <c:v>32.69</c:v>
                </c:pt>
                <c:pt idx="2775">
                  <c:v>32.69</c:v>
                </c:pt>
                <c:pt idx="2776">
                  <c:v>32.887</c:v>
                </c:pt>
                <c:pt idx="2777">
                  <c:v>32.887</c:v>
                </c:pt>
                <c:pt idx="2778">
                  <c:v>33.084000000000003</c:v>
                </c:pt>
                <c:pt idx="2779">
                  <c:v>33.084000000000003</c:v>
                </c:pt>
                <c:pt idx="2780">
                  <c:v>33.084000000000003</c:v>
                </c:pt>
                <c:pt idx="2781">
                  <c:v>33.116999999999997</c:v>
                </c:pt>
                <c:pt idx="2782">
                  <c:v>33.183</c:v>
                </c:pt>
                <c:pt idx="2783">
                  <c:v>33.183</c:v>
                </c:pt>
                <c:pt idx="2784">
                  <c:v>33.247999999999998</c:v>
                </c:pt>
                <c:pt idx="2785">
                  <c:v>33.445999999999998</c:v>
                </c:pt>
                <c:pt idx="2786">
                  <c:v>33.478000000000002</c:v>
                </c:pt>
                <c:pt idx="2787">
                  <c:v>33.543999999999997</c:v>
                </c:pt>
                <c:pt idx="2788">
                  <c:v>33.576999999999998</c:v>
                </c:pt>
                <c:pt idx="2789">
                  <c:v>33.643000000000001</c:v>
                </c:pt>
                <c:pt idx="2790">
                  <c:v>33.643000000000001</c:v>
                </c:pt>
                <c:pt idx="2791">
                  <c:v>33.707999999999998</c:v>
                </c:pt>
                <c:pt idx="2792">
                  <c:v>33.707999999999998</c:v>
                </c:pt>
                <c:pt idx="2793">
                  <c:v>33.741</c:v>
                </c:pt>
                <c:pt idx="2794">
                  <c:v>33.741</c:v>
                </c:pt>
                <c:pt idx="2795">
                  <c:v>33.741</c:v>
                </c:pt>
                <c:pt idx="2796">
                  <c:v>33.840000000000003</c:v>
                </c:pt>
                <c:pt idx="2797">
                  <c:v>33.872999999999998</c:v>
                </c:pt>
                <c:pt idx="2798">
                  <c:v>33.872999999999998</c:v>
                </c:pt>
                <c:pt idx="2799">
                  <c:v>33.970999999999997</c:v>
                </c:pt>
                <c:pt idx="2800">
                  <c:v>34.003999999999998</c:v>
                </c:pt>
                <c:pt idx="2801">
                  <c:v>34.003999999999998</c:v>
                </c:pt>
                <c:pt idx="2802">
                  <c:v>34.003999999999998</c:v>
                </c:pt>
                <c:pt idx="2803">
                  <c:v>34.036999999999999</c:v>
                </c:pt>
                <c:pt idx="2804">
                  <c:v>34.103000000000002</c:v>
                </c:pt>
                <c:pt idx="2805">
                  <c:v>34.103000000000002</c:v>
                </c:pt>
                <c:pt idx="2806">
                  <c:v>34.167999999999999</c:v>
                </c:pt>
                <c:pt idx="2807">
                  <c:v>34.201000000000001</c:v>
                </c:pt>
                <c:pt idx="2808">
                  <c:v>34.267000000000003</c:v>
                </c:pt>
                <c:pt idx="2809">
                  <c:v>34.299999999999997</c:v>
                </c:pt>
                <c:pt idx="2810">
                  <c:v>34.332999999999998</c:v>
                </c:pt>
                <c:pt idx="2811">
                  <c:v>34.366</c:v>
                </c:pt>
                <c:pt idx="2812">
                  <c:v>34.366</c:v>
                </c:pt>
                <c:pt idx="2813">
                  <c:v>34.398000000000003</c:v>
                </c:pt>
                <c:pt idx="2814">
                  <c:v>34.398000000000003</c:v>
                </c:pt>
                <c:pt idx="2815">
                  <c:v>34.563000000000002</c:v>
                </c:pt>
                <c:pt idx="2816">
                  <c:v>34.594999999999999</c:v>
                </c:pt>
                <c:pt idx="2817">
                  <c:v>34.694000000000003</c:v>
                </c:pt>
                <c:pt idx="2818">
                  <c:v>34.694000000000003</c:v>
                </c:pt>
                <c:pt idx="2819">
                  <c:v>34.694000000000003</c:v>
                </c:pt>
                <c:pt idx="2820">
                  <c:v>34.726999999999997</c:v>
                </c:pt>
                <c:pt idx="2821">
                  <c:v>34.76</c:v>
                </c:pt>
                <c:pt idx="2822">
                  <c:v>34.825000000000003</c:v>
                </c:pt>
                <c:pt idx="2823">
                  <c:v>34.825000000000003</c:v>
                </c:pt>
                <c:pt idx="2824">
                  <c:v>34.825000000000003</c:v>
                </c:pt>
                <c:pt idx="2825">
                  <c:v>34.99</c:v>
                </c:pt>
                <c:pt idx="2826">
                  <c:v>35.055</c:v>
                </c:pt>
                <c:pt idx="2827">
                  <c:v>35.088000000000001</c:v>
                </c:pt>
                <c:pt idx="2828">
                  <c:v>35.121000000000002</c:v>
                </c:pt>
                <c:pt idx="2829">
                  <c:v>35.253</c:v>
                </c:pt>
                <c:pt idx="2830">
                  <c:v>35.317999999999998</c:v>
                </c:pt>
                <c:pt idx="2831">
                  <c:v>35.350999999999999</c:v>
                </c:pt>
                <c:pt idx="2832">
                  <c:v>35.384</c:v>
                </c:pt>
                <c:pt idx="2833">
                  <c:v>35.417000000000002</c:v>
                </c:pt>
                <c:pt idx="2834">
                  <c:v>35.450000000000003</c:v>
                </c:pt>
                <c:pt idx="2835">
                  <c:v>35.482999999999997</c:v>
                </c:pt>
                <c:pt idx="2836">
                  <c:v>35.515000000000001</c:v>
                </c:pt>
                <c:pt idx="2837">
                  <c:v>35.581000000000003</c:v>
                </c:pt>
                <c:pt idx="2838">
                  <c:v>35.581000000000003</c:v>
                </c:pt>
                <c:pt idx="2839">
                  <c:v>35.581000000000003</c:v>
                </c:pt>
                <c:pt idx="2840">
                  <c:v>35.613999999999997</c:v>
                </c:pt>
                <c:pt idx="2841">
                  <c:v>35.646999999999998</c:v>
                </c:pt>
                <c:pt idx="2842">
                  <c:v>35.68</c:v>
                </c:pt>
                <c:pt idx="2843">
                  <c:v>35.713000000000001</c:v>
                </c:pt>
                <c:pt idx="2844">
                  <c:v>35.777999999999999</c:v>
                </c:pt>
                <c:pt idx="2845">
                  <c:v>35.811</c:v>
                </c:pt>
                <c:pt idx="2846">
                  <c:v>35.811</c:v>
                </c:pt>
                <c:pt idx="2847">
                  <c:v>35.811</c:v>
                </c:pt>
                <c:pt idx="2848">
                  <c:v>35.844000000000001</c:v>
                </c:pt>
                <c:pt idx="2849">
                  <c:v>35.877000000000002</c:v>
                </c:pt>
                <c:pt idx="2850">
                  <c:v>35.909999999999997</c:v>
                </c:pt>
                <c:pt idx="2851">
                  <c:v>35.909999999999997</c:v>
                </c:pt>
                <c:pt idx="2852">
                  <c:v>35.909999999999997</c:v>
                </c:pt>
                <c:pt idx="2853">
                  <c:v>35.942999999999998</c:v>
                </c:pt>
                <c:pt idx="2854">
                  <c:v>35.942999999999998</c:v>
                </c:pt>
                <c:pt idx="2855">
                  <c:v>35.942999999999998</c:v>
                </c:pt>
                <c:pt idx="2856">
                  <c:v>35.975000000000001</c:v>
                </c:pt>
                <c:pt idx="2857">
                  <c:v>36.008000000000003</c:v>
                </c:pt>
                <c:pt idx="2858">
                  <c:v>36.040999999999997</c:v>
                </c:pt>
                <c:pt idx="2859">
                  <c:v>36.073999999999998</c:v>
                </c:pt>
                <c:pt idx="2860">
                  <c:v>36.106999999999999</c:v>
                </c:pt>
                <c:pt idx="2861">
                  <c:v>36.14</c:v>
                </c:pt>
                <c:pt idx="2862">
                  <c:v>36.14</c:v>
                </c:pt>
                <c:pt idx="2863">
                  <c:v>36.14</c:v>
                </c:pt>
                <c:pt idx="2864">
                  <c:v>36.171999999999997</c:v>
                </c:pt>
                <c:pt idx="2865">
                  <c:v>36.204999999999998</c:v>
                </c:pt>
                <c:pt idx="2866">
                  <c:v>36.238</c:v>
                </c:pt>
                <c:pt idx="2867">
                  <c:v>36.271000000000001</c:v>
                </c:pt>
                <c:pt idx="2868">
                  <c:v>36.271000000000001</c:v>
                </c:pt>
                <c:pt idx="2869">
                  <c:v>36.271000000000001</c:v>
                </c:pt>
                <c:pt idx="2870">
                  <c:v>36.304000000000002</c:v>
                </c:pt>
                <c:pt idx="2871">
                  <c:v>36.337000000000003</c:v>
                </c:pt>
                <c:pt idx="2872">
                  <c:v>36.369999999999997</c:v>
                </c:pt>
                <c:pt idx="2873">
                  <c:v>36.402000000000001</c:v>
                </c:pt>
                <c:pt idx="2874">
                  <c:v>36.435000000000002</c:v>
                </c:pt>
                <c:pt idx="2875">
                  <c:v>36.468000000000004</c:v>
                </c:pt>
                <c:pt idx="2876">
                  <c:v>36.468000000000004</c:v>
                </c:pt>
                <c:pt idx="2877">
                  <c:v>36.500999999999998</c:v>
                </c:pt>
                <c:pt idx="2878">
                  <c:v>36.533999999999999</c:v>
                </c:pt>
                <c:pt idx="2879">
                  <c:v>36.567</c:v>
                </c:pt>
                <c:pt idx="2880">
                  <c:v>36.567</c:v>
                </c:pt>
                <c:pt idx="2881">
                  <c:v>36.6</c:v>
                </c:pt>
                <c:pt idx="2882">
                  <c:v>36.6</c:v>
                </c:pt>
                <c:pt idx="2883">
                  <c:v>36.6</c:v>
                </c:pt>
                <c:pt idx="2884">
                  <c:v>36.631999999999998</c:v>
                </c:pt>
                <c:pt idx="2885">
                  <c:v>36.631999999999998</c:v>
                </c:pt>
                <c:pt idx="2886">
                  <c:v>36.631999999999998</c:v>
                </c:pt>
                <c:pt idx="2887">
                  <c:v>36.698</c:v>
                </c:pt>
                <c:pt idx="2888">
                  <c:v>36.731000000000002</c:v>
                </c:pt>
                <c:pt idx="2889">
                  <c:v>36.764000000000003</c:v>
                </c:pt>
                <c:pt idx="2890">
                  <c:v>36.796999999999997</c:v>
                </c:pt>
                <c:pt idx="2891">
                  <c:v>36.83</c:v>
                </c:pt>
                <c:pt idx="2892">
                  <c:v>36.83</c:v>
                </c:pt>
                <c:pt idx="2893">
                  <c:v>36.83</c:v>
                </c:pt>
                <c:pt idx="2894">
                  <c:v>36.862000000000002</c:v>
                </c:pt>
                <c:pt idx="2895">
                  <c:v>36.895000000000003</c:v>
                </c:pt>
                <c:pt idx="2896">
                  <c:v>36.927999999999997</c:v>
                </c:pt>
                <c:pt idx="2897">
                  <c:v>36.927999999999997</c:v>
                </c:pt>
                <c:pt idx="2898">
                  <c:v>36.994</c:v>
                </c:pt>
                <c:pt idx="2899">
                  <c:v>36.994</c:v>
                </c:pt>
                <c:pt idx="2900">
                  <c:v>36.994</c:v>
                </c:pt>
                <c:pt idx="2901">
                  <c:v>37.027000000000001</c:v>
                </c:pt>
                <c:pt idx="2902">
                  <c:v>37.06</c:v>
                </c:pt>
                <c:pt idx="2903">
                  <c:v>37.06</c:v>
                </c:pt>
                <c:pt idx="2904">
                  <c:v>37.06</c:v>
                </c:pt>
                <c:pt idx="2905">
                  <c:v>37.091999999999999</c:v>
                </c:pt>
                <c:pt idx="2906">
                  <c:v>37.158000000000001</c:v>
                </c:pt>
                <c:pt idx="2907">
                  <c:v>37.191000000000003</c:v>
                </c:pt>
                <c:pt idx="2908">
                  <c:v>37.256999999999998</c:v>
                </c:pt>
                <c:pt idx="2909">
                  <c:v>37.29</c:v>
                </c:pt>
                <c:pt idx="2910">
                  <c:v>37.29</c:v>
                </c:pt>
                <c:pt idx="2911">
                  <c:v>37.354999999999997</c:v>
                </c:pt>
                <c:pt idx="2912">
                  <c:v>37.387999999999998</c:v>
                </c:pt>
                <c:pt idx="2913">
                  <c:v>37.420999999999999</c:v>
                </c:pt>
                <c:pt idx="2914">
                  <c:v>37.454000000000001</c:v>
                </c:pt>
                <c:pt idx="2915">
                  <c:v>37.454000000000001</c:v>
                </c:pt>
                <c:pt idx="2916">
                  <c:v>37.454000000000001</c:v>
                </c:pt>
                <c:pt idx="2917">
                  <c:v>37.520000000000003</c:v>
                </c:pt>
                <c:pt idx="2918">
                  <c:v>37.520000000000003</c:v>
                </c:pt>
                <c:pt idx="2919">
                  <c:v>37.552</c:v>
                </c:pt>
                <c:pt idx="2920">
                  <c:v>37.552</c:v>
                </c:pt>
                <c:pt idx="2921">
                  <c:v>37.552</c:v>
                </c:pt>
                <c:pt idx="2922">
                  <c:v>37.683999999999997</c:v>
                </c:pt>
                <c:pt idx="2923">
                  <c:v>37.683999999999997</c:v>
                </c:pt>
                <c:pt idx="2924">
                  <c:v>37.683999999999997</c:v>
                </c:pt>
                <c:pt idx="2925">
                  <c:v>37.749000000000002</c:v>
                </c:pt>
                <c:pt idx="2926">
                  <c:v>37.814999999999998</c:v>
                </c:pt>
                <c:pt idx="2927">
                  <c:v>37.847999999999999</c:v>
                </c:pt>
                <c:pt idx="2928">
                  <c:v>37.914000000000001</c:v>
                </c:pt>
                <c:pt idx="2929">
                  <c:v>37.947000000000003</c:v>
                </c:pt>
                <c:pt idx="2930">
                  <c:v>38.012</c:v>
                </c:pt>
                <c:pt idx="2931">
                  <c:v>38.012</c:v>
                </c:pt>
                <c:pt idx="2932">
                  <c:v>38.012</c:v>
                </c:pt>
                <c:pt idx="2933">
                  <c:v>38.078000000000003</c:v>
                </c:pt>
                <c:pt idx="2934">
                  <c:v>38.078000000000003</c:v>
                </c:pt>
                <c:pt idx="2935">
                  <c:v>38.110999999999997</c:v>
                </c:pt>
                <c:pt idx="2936">
                  <c:v>38.110999999999997</c:v>
                </c:pt>
                <c:pt idx="2937">
                  <c:v>38.110999999999997</c:v>
                </c:pt>
                <c:pt idx="2938">
                  <c:v>38.177</c:v>
                </c:pt>
                <c:pt idx="2939">
                  <c:v>38.209000000000003</c:v>
                </c:pt>
                <c:pt idx="2940">
                  <c:v>38.209000000000003</c:v>
                </c:pt>
                <c:pt idx="2941">
                  <c:v>38.308</c:v>
                </c:pt>
                <c:pt idx="2942">
                  <c:v>38.374000000000002</c:v>
                </c:pt>
                <c:pt idx="2943">
                  <c:v>38.374000000000002</c:v>
                </c:pt>
                <c:pt idx="2944">
                  <c:v>38.406999999999996</c:v>
                </c:pt>
                <c:pt idx="2945">
                  <c:v>38.472000000000001</c:v>
                </c:pt>
                <c:pt idx="2946">
                  <c:v>38.637</c:v>
                </c:pt>
                <c:pt idx="2947">
                  <c:v>38.668999999999997</c:v>
                </c:pt>
                <c:pt idx="2948">
                  <c:v>38.668999999999997</c:v>
                </c:pt>
                <c:pt idx="2949">
                  <c:v>38.801000000000002</c:v>
                </c:pt>
                <c:pt idx="2950">
                  <c:v>38.801000000000002</c:v>
                </c:pt>
                <c:pt idx="2951">
                  <c:v>38.801000000000002</c:v>
                </c:pt>
                <c:pt idx="2952">
                  <c:v>38.866999999999997</c:v>
                </c:pt>
                <c:pt idx="2953">
                  <c:v>38.899000000000001</c:v>
                </c:pt>
                <c:pt idx="2954">
                  <c:v>38.932000000000002</c:v>
                </c:pt>
                <c:pt idx="2955">
                  <c:v>38.932000000000002</c:v>
                </c:pt>
                <c:pt idx="2956">
                  <c:v>39.030999999999999</c:v>
                </c:pt>
                <c:pt idx="2957">
                  <c:v>39.064</c:v>
                </c:pt>
                <c:pt idx="2958">
                  <c:v>39.064</c:v>
                </c:pt>
                <c:pt idx="2959">
                  <c:v>39.128999999999998</c:v>
                </c:pt>
                <c:pt idx="2960">
                  <c:v>39.128999999999998</c:v>
                </c:pt>
                <c:pt idx="2961">
                  <c:v>39.161999999999999</c:v>
                </c:pt>
                <c:pt idx="2962">
                  <c:v>39.161999999999999</c:v>
                </c:pt>
                <c:pt idx="2963">
                  <c:v>39.261000000000003</c:v>
                </c:pt>
                <c:pt idx="2964">
                  <c:v>39.261000000000003</c:v>
                </c:pt>
                <c:pt idx="2965">
                  <c:v>39.293999999999997</c:v>
                </c:pt>
                <c:pt idx="2966">
                  <c:v>39.293999999999997</c:v>
                </c:pt>
                <c:pt idx="2967">
                  <c:v>39.293999999999997</c:v>
                </c:pt>
                <c:pt idx="2968">
                  <c:v>39.622</c:v>
                </c:pt>
                <c:pt idx="2969">
                  <c:v>39.622</c:v>
                </c:pt>
                <c:pt idx="2970">
                  <c:v>40.048999999999999</c:v>
                </c:pt>
                <c:pt idx="2971">
                  <c:v>40.048999999999999</c:v>
                </c:pt>
                <c:pt idx="2972">
                  <c:v>40.180999999999997</c:v>
                </c:pt>
                <c:pt idx="2973">
                  <c:v>40.213999999999999</c:v>
                </c:pt>
                <c:pt idx="2974">
                  <c:v>40.279000000000003</c:v>
                </c:pt>
                <c:pt idx="2975">
                  <c:v>40.279000000000003</c:v>
                </c:pt>
                <c:pt idx="2976">
                  <c:v>40.411000000000001</c:v>
                </c:pt>
                <c:pt idx="2977">
                  <c:v>40.411000000000001</c:v>
                </c:pt>
                <c:pt idx="2978">
                  <c:v>40.475999999999999</c:v>
                </c:pt>
                <c:pt idx="2979">
                  <c:v>40.475999999999999</c:v>
                </c:pt>
                <c:pt idx="2980">
                  <c:v>40.509</c:v>
                </c:pt>
                <c:pt idx="2981">
                  <c:v>40.509</c:v>
                </c:pt>
                <c:pt idx="2982">
                  <c:v>40.673999999999999</c:v>
                </c:pt>
                <c:pt idx="2983">
                  <c:v>40.673999999999999</c:v>
                </c:pt>
                <c:pt idx="2984">
                  <c:v>40.771999999999998</c:v>
                </c:pt>
                <c:pt idx="2985">
                  <c:v>40.805</c:v>
                </c:pt>
                <c:pt idx="2986">
                  <c:v>40.805</c:v>
                </c:pt>
                <c:pt idx="2987">
                  <c:v>40.902999999999999</c:v>
                </c:pt>
                <c:pt idx="2988">
                  <c:v>40.902999999999999</c:v>
                </c:pt>
                <c:pt idx="2989">
                  <c:v>41.002000000000002</c:v>
                </c:pt>
                <c:pt idx="2990">
                  <c:v>41.067999999999998</c:v>
                </c:pt>
                <c:pt idx="2991">
                  <c:v>41.067999999999998</c:v>
                </c:pt>
                <c:pt idx="2992">
                  <c:v>41.067999999999998</c:v>
                </c:pt>
                <c:pt idx="2993">
                  <c:v>41.100999999999999</c:v>
                </c:pt>
                <c:pt idx="2994">
                  <c:v>41.100999999999999</c:v>
                </c:pt>
                <c:pt idx="2995">
                  <c:v>41.133000000000003</c:v>
                </c:pt>
                <c:pt idx="2996">
                  <c:v>41.133000000000003</c:v>
                </c:pt>
                <c:pt idx="2997">
                  <c:v>41.165999999999997</c:v>
                </c:pt>
                <c:pt idx="2998">
                  <c:v>41.165999999999997</c:v>
                </c:pt>
                <c:pt idx="2999">
                  <c:v>41.265000000000001</c:v>
                </c:pt>
                <c:pt idx="3000">
                  <c:v>41.396000000000001</c:v>
                </c:pt>
                <c:pt idx="3001">
                  <c:v>41.396000000000001</c:v>
                </c:pt>
                <c:pt idx="3002">
                  <c:v>41.396000000000001</c:v>
                </c:pt>
                <c:pt idx="3003">
                  <c:v>41.527999999999999</c:v>
                </c:pt>
                <c:pt idx="3004">
                  <c:v>41.625999999999998</c:v>
                </c:pt>
                <c:pt idx="3005">
                  <c:v>41.625999999999998</c:v>
                </c:pt>
                <c:pt idx="3006">
                  <c:v>41.692</c:v>
                </c:pt>
                <c:pt idx="3007">
                  <c:v>41.692</c:v>
                </c:pt>
                <c:pt idx="3008">
                  <c:v>41.889000000000003</c:v>
                </c:pt>
                <c:pt idx="3009">
                  <c:v>41.889000000000003</c:v>
                </c:pt>
                <c:pt idx="3010">
                  <c:v>41.954999999999998</c:v>
                </c:pt>
                <c:pt idx="3011">
                  <c:v>41.954999999999998</c:v>
                </c:pt>
                <c:pt idx="3012">
                  <c:v>42.119</c:v>
                </c:pt>
                <c:pt idx="3013">
                  <c:v>42.119</c:v>
                </c:pt>
                <c:pt idx="3014">
                  <c:v>42.152000000000001</c:v>
                </c:pt>
                <c:pt idx="3015">
                  <c:v>42.152000000000001</c:v>
                </c:pt>
                <c:pt idx="3016">
                  <c:v>42.218000000000004</c:v>
                </c:pt>
                <c:pt idx="3017">
                  <c:v>42.545999999999999</c:v>
                </c:pt>
                <c:pt idx="3018">
                  <c:v>42.545999999999999</c:v>
                </c:pt>
                <c:pt idx="3019">
                  <c:v>42.579000000000001</c:v>
                </c:pt>
                <c:pt idx="3020">
                  <c:v>42.71</c:v>
                </c:pt>
                <c:pt idx="3021">
                  <c:v>42.908000000000001</c:v>
                </c:pt>
                <c:pt idx="3022">
                  <c:v>43.072000000000003</c:v>
                </c:pt>
                <c:pt idx="3023">
                  <c:v>43.17</c:v>
                </c:pt>
                <c:pt idx="3024">
                  <c:v>43.17</c:v>
                </c:pt>
                <c:pt idx="3025">
                  <c:v>43.235999999999997</c:v>
                </c:pt>
                <c:pt idx="3026">
                  <c:v>43.235999999999997</c:v>
                </c:pt>
                <c:pt idx="3027">
                  <c:v>43.662999999999997</c:v>
                </c:pt>
                <c:pt idx="3028">
                  <c:v>43.662999999999997</c:v>
                </c:pt>
                <c:pt idx="3029">
                  <c:v>43.695999999999998</c:v>
                </c:pt>
                <c:pt idx="3030">
                  <c:v>43.695999999999998</c:v>
                </c:pt>
                <c:pt idx="3031">
                  <c:v>43.828000000000003</c:v>
                </c:pt>
                <c:pt idx="3032">
                  <c:v>43.828000000000003</c:v>
                </c:pt>
                <c:pt idx="3033">
                  <c:v>43.86</c:v>
                </c:pt>
                <c:pt idx="3034">
                  <c:v>43.86</c:v>
                </c:pt>
                <c:pt idx="3035">
                  <c:v>44.024999999999999</c:v>
                </c:pt>
                <c:pt idx="3036">
                  <c:v>44.024999999999999</c:v>
                </c:pt>
                <c:pt idx="3037">
                  <c:v>44.32</c:v>
                </c:pt>
                <c:pt idx="3038">
                  <c:v>44.32</c:v>
                </c:pt>
                <c:pt idx="3039">
                  <c:v>44.451999999999998</c:v>
                </c:pt>
                <c:pt idx="3040">
                  <c:v>44.451999999999998</c:v>
                </c:pt>
                <c:pt idx="3041">
                  <c:v>44.582999999999998</c:v>
                </c:pt>
                <c:pt idx="3042">
                  <c:v>44.582999999999998</c:v>
                </c:pt>
                <c:pt idx="3043">
                  <c:v>44.616</c:v>
                </c:pt>
                <c:pt idx="3044">
                  <c:v>44.715000000000003</c:v>
                </c:pt>
                <c:pt idx="3045">
                  <c:v>44.845999999999997</c:v>
                </c:pt>
                <c:pt idx="3046">
                  <c:v>44.911999999999999</c:v>
                </c:pt>
                <c:pt idx="3047">
                  <c:v>45.01</c:v>
                </c:pt>
                <c:pt idx="3048">
                  <c:v>45.01</c:v>
                </c:pt>
                <c:pt idx="3049">
                  <c:v>45.142000000000003</c:v>
                </c:pt>
                <c:pt idx="3050">
                  <c:v>45.142000000000003</c:v>
                </c:pt>
                <c:pt idx="3051">
                  <c:v>45.207000000000001</c:v>
                </c:pt>
                <c:pt idx="3052">
                  <c:v>45.207000000000001</c:v>
                </c:pt>
                <c:pt idx="3053">
                  <c:v>45.47</c:v>
                </c:pt>
                <c:pt idx="3054">
                  <c:v>45.47</c:v>
                </c:pt>
                <c:pt idx="3055">
                  <c:v>45.7</c:v>
                </c:pt>
                <c:pt idx="3056">
                  <c:v>45.765999999999998</c:v>
                </c:pt>
                <c:pt idx="3057">
                  <c:v>45.765999999999998</c:v>
                </c:pt>
                <c:pt idx="3058">
                  <c:v>45.93</c:v>
                </c:pt>
                <c:pt idx="3059">
                  <c:v>45.963000000000001</c:v>
                </c:pt>
                <c:pt idx="3060">
                  <c:v>46.061999999999998</c:v>
                </c:pt>
                <c:pt idx="3061">
                  <c:v>46.259</c:v>
                </c:pt>
                <c:pt idx="3062">
                  <c:v>46.323999999999998</c:v>
                </c:pt>
                <c:pt idx="3063">
                  <c:v>46.323999999999998</c:v>
                </c:pt>
                <c:pt idx="3064">
                  <c:v>46.356999999999999</c:v>
                </c:pt>
                <c:pt idx="3065">
                  <c:v>46.423000000000002</c:v>
                </c:pt>
                <c:pt idx="3066">
                  <c:v>46.423000000000002</c:v>
                </c:pt>
                <c:pt idx="3067">
                  <c:v>46.587000000000003</c:v>
                </c:pt>
                <c:pt idx="3068">
                  <c:v>46.652999999999999</c:v>
                </c:pt>
                <c:pt idx="3069">
                  <c:v>46.652999999999999</c:v>
                </c:pt>
                <c:pt idx="3070">
                  <c:v>46.686</c:v>
                </c:pt>
                <c:pt idx="3071">
                  <c:v>46.85</c:v>
                </c:pt>
                <c:pt idx="3072">
                  <c:v>46.915999999999997</c:v>
                </c:pt>
                <c:pt idx="3073">
                  <c:v>46.948999999999998</c:v>
                </c:pt>
                <c:pt idx="3074">
                  <c:v>47.014000000000003</c:v>
                </c:pt>
                <c:pt idx="3075">
                  <c:v>47.014000000000003</c:v>
                </c:pt>
                <c:pt idx="3076">
                  <c:v>47.014000000000003</c:v>
                </c:pt>
                <c:pt idx="3077">
                  <c:v>47.046999999999997</c:v>
                </c:pt>
                <c:pt idx="3078">
                  <c:v>47.113</c:v>
                </c:pt>
                <c:pt idx="3079">
                  <c:v>47.146000000000001</c:v>
                </c:pt>
                <c:pt idx="3080">
                  <c:v>47.146000000000001</c:v>
                </c:pt>
                <c:pt idx="3081">
                  <c:v>47.146000000000001</c:v>
                </c:pt>
                <c:pt idx="3082">
                  <c:v>47.277000000000001</c:v>
                </c:pt>
                <c:pt idx="3083">
                  <c:v>47.31</c:v>
                </c:pt>
                <c:pt idx="3084">
                  <c:v>47.343000000000004</c:v>
                </c:pt>
                <c:pt idx="3085">
                  <c:v>47.375999999999998</c:v>
                </c:pt>
                <c:pt idx="3086">
                  <c:v>47.441000000000003</c:v>
                </c:pt>
                <c:pt idx="3087">
                  <c:v>47.473999999999997</c:v>
                </c:pt>
                <c:pt idx="3088">
                  <c:v>47.506999999999998</c:v>
                </c:pt>
                <c:pt idx="3089">
                  <c:v>47.54</c:v>
                </c:pt>
                <c:pt idx="3090">
                  <c:v>47.54</c:v>
                </c:pt>
                <c:pt idx="3091">
                  <c:v>47.54</c:v>
                </c:pt>
                <c:pt idx="3092">
                  <c:v>47.573</c:v>
                </c:pt>
                <c:pt idx="3093">
                  <c:v>47.606000000000002</c:v>
                </c:pt>
                <c:pt idx="3094">
                  <c:v>47.639000000000003</c:v>
                </c:pt>
                <c:pt idx="3095">
                  <c:v>47.639000000000003</c:v>
                </c:pt>
                <c:pt idx="3096">
                  <c:v>47.639000000000003</c:v>
                </c:pt>
                <c:pt idx="3097">
                  <c:v>47.737000000000002</c:v>
                </c:pt>
                <c:pt idx="3098">
                  <c:v>47.77</c:v>
                </c:pt>
                <c:pt idx="3099">
                  <c:v>47.835999999999999</c:v>
                </c:pt>
                <c:pt idx="3100">
                  <c:v>47.869</c:v>
                </c:pt>
                <c:pt idx="3101">
                  <c:v>47.901000000000003</c:v>
                </c:pt>
                <c:pt idx="3102">
                  <c:v>47.933999999999997</c:v>
                </c:pt>
                <c:pt idx="3103">
                  <c:v>47.966999999999999</c:v>
                </c:pt>
                <c:pt idx="3104">
                  <c:v>48</c:v>
                </c:pt>
                <c:pt idx="3105">
                  <c:v>48</c:v>
                </c:pt>
                <c:pt idx="3106">
                  <c:v>48</c:v>
                </c:pt>
                <c:pt idx="3107">
                  <c:v>48.033000000000001</c:v>
                </c:pt>
                <c:pt idx="3108">
                  <c:v>48.066000000000003</c:v>
                </c:pt>
                <c:pt idx="3109">
                  <c:v>48.131</c:v>
                </c:pt>
                <c:pt idx="3110">
                  <c:v>48.197000000000003</c:v>
                </c:pt>
                <c:pt idx="3111">
                  <c:v>48.23</c:v>
                </c:pt>
                <c:pt idx="3112">
                  <c:v>48.295999999999999</c:v>
                </c:pt>
                <c:pt idx="3113">
                  <c:v>48.329000000000001</c:v>
                </c:pt>
                <c:pt idx="3114">
                  <c:v>48.360999999999997</c:v>
                </c:pt>
                <c:pt idx="3115">
                  <c:v>48.360999999999997</c:v>
                </c:pt>
                <c:pt idx="3116">
                  <c:v>48.360999999999997</c:v>
                </c:pt>
                <c:pt idx="3117">
                  <c:v>48.393999999999998</c:v>
                </c:pt>
                <c:pt idx="3118">
                  <c:v>48.393999999999998</c:v>
                </c:pt>
                <c:pt idx="3119">
                  <c:v>48.393999999999998</c:v>
                </c:pt>
                <c:pt idx="3120">
                  <c:v>48.46</c:v>
                </c:pt>
                <c:pt idx="3121">
                  <c:v>48.493000000000002</c:v>
                </c:pt>
                <c:pt idx="3122">
                  <c:v>48.526000000000003</c:v>
                </c:pt>
                <c:pt idx="3123">
                  <c:v>48.558999999999997</c:v>
                </c:pt>
                <c:pt idx="3124">
                  <c:v>48.591000000000001</c:v>
                </c:pt>
                <c:pt idx="3125">
                  <c:v>48.656999999999996</c:v>
                </c:pt>
                <c:pt idx="3126">
                  <c:v>48.69</c:v>
                </c:pt>
                <c:pt idx="3127">
                  <c:v>48.722999999999999</c:v>
                </c:pt>
                <c:pt idx="3128">
                  <c:v>48.756</c:v>
                </c:pt>
                <c:pt idx="3129">
                  <c:v>48.789000000000001</c:v>
                </c:pt>
                <c:pt idx="3130">
                  <c:v>48.820999999999998</c:v>
                </c:pt>
                <c:pt idx="3131">
                  <c:v>48.820999999999998</c:v>
                </c:pt>
                <c:pt idx="3132">
                  <c:v>48.820999999999998</c:v>
                </c:pt>
                <c:pt idx="3133">
                  <c:v>48.92</c:v>
                </c:pt>
                <c:pt idx="3134">
                  <c:v>48.953000000000003</c:v>
                </c:pt>
                <c:pt idx="3135">
                  <c:v>49.018000000000001</c:v>
                </c:pt>
                <c:pt idx="3136">
                  <c:v>49.051000000000002</c:v>
                </c:pt>
                <c:pt idx="3137">
                  <c:v>49.051000000000002</c:v>
                </c:pt>
                <c:pt idx="3138">
                  <c:v>49.084000000000003</c:v>
                </c:pt>
                <c:pt idx="3139">
                  <c:v>49.116999999999997</c:v>
                </c:pt>
                <c:pt idx="3140">
                  <c:v>49.183</c:v>
                </c:pt>
                <c:pt idx="3141">
                  <c:v>49.216000000000001</c:v>
                </c:pt>
                <c:pt idx="3142">
                  <c:v>49.247999999999998</c:v>
                </c:pt>
                <c:pt idx="3143">
                  <c:v>49.247999999999998</c:v>
                </c:pt>
                <c:pt idx="3144">
                  <c:v>49.280999999999999</c:v>
                </c:pt>
                <c:pt idx="3145">
                  <c:v>49.412999999999997</c:v>
                </c:pt>
                <c:pt idx="3146">
                  <c:v>49.445999999999998</c:v>
                </c:pt>
                <c:pt idx="3147">
                  <c:v>49.478000000000002</c:v>
                </c:pt>
                <c:pt idx="3148">
                  <c:v>49.543999999999997</c:v>
                </c:pt>
                <c:pt idx="3149">
                  <c:v>49.543999999999997</c:v>
                </c:pt>
                <c:pt idx="3150">
                  <c:v>49.707999999999998</c:v>
                </c:pt>
                <c:pt idx="3151">
                  <c:v>49.872999999999998</c:v>
                </c:pt>
                <c:pt idx="3152">
                  <c:v>49.872999999999998</c:v>
                </c:pt>
                <c:pt idx="3153">
                  <c:v>49.905999999999999</c:v>
                </c:pt>
                <c:pt idx="3154">
                  <c:v>49.938000000000002</c:v>
                </c:pt>
                <c:pt idx="3155">
                  <c:v>50.036999999999999</c:v>
                </c:pt>
                <c:pt idx="3156">
                  <c:v>50.07</c:v>
                </c:pt>
                <c:pt idx="3157">
                  <c:v>50.07</c:v>
                </c:pt>
                <c:pt idx="3158">
                  <c:v>50.07</c:v>
                </c:pt>
                <c:pt idx="3159">
                  <c:v>50.103000000000002</c:v>
                </c:pt>
                <c:pt idx="3160">
                  <c:v>50.267000000000003</c:v>
                </c:pt>
                <c:pt idx="3161">
                  <c:v>50.267000000000003</c:v>
                </c:pt>
                <c:pt idx="3162">
                  <c:v>50.430999999999997</c:v>
                </c:pt>
                <c:pt idx="3163">
                  <c:v>50.463999999999999</c:v>
                </c:pt>
                <c:pt idx="3164">
                  <c:v>50.497</c:v>
                </c:pt>
                <c:pt idx="3165">
                  <c:v>50.628</c:v>
                </c:pt>
                <c:pt idx="3166">
                  <c:v>50.628</c:v>
                </c:pt>
                <c:pt idx="3167">
                  <c:v>50.76</c:v>
                </c:pt>
                <c:pt idx="3168">
                  <c:v>50.890999999999998</c:v>
                </c:pt>
                <c:pt idx="3169">
                  <c:v>51.023000000000003</c:v>
                </c:pt>
                <c:pt idx="3170">
                  <c:v>51.253</c:v>
                </c:pt>
                <c:pt idx="3171">
                  <c:v>51.253</c:v>
                </c:pt>
                <c:pt idx="3172">
                  <c:v>51.317999999999998</c:v>
                </c:pt>
                <c:pt idx="3173">
                  <c:v>51.384</c:v>
                </c:pt>
                <c:pt idx="3174">
                  <c:v>51.482999999999997</c:v>
                </c:pt>
                <c:pt idx="3175">
                  <c:v>51.515000000000001</c:v>
                </c:pt>
                <c:pt idx="3176">
                  <c:v>51.515000000000001</c:v>
                </c:pt>
                <c:pt idx="3177">
                  <c:v>51.613999999999997</c:v>
                </c:pt>
                <c:pt idx="3178">
                  <c:v>51.613999999999997</c:v>
                </c:pt>
                <c:pt idx="3179">
                  <c:v>51.91</c:v>
                </c:pt>
                <c:pt idx="3180">
                  <c:v>51.91</c:v>
                </c:pt>
                <c:pt idx="3181">
                  <c:v>52.040999999999997</c:v>
                </c:pt>
                <c:pt idx="3182">
                  <c:v>52.271000000000001</c:v>
                </c:pt>
                <c:pt idx="3183">
                  <c:v>52.271000000000001</c:v>
                </c:pt>
                <c:pt idx="3184">
                  <c:v>52.500999999999998</c:v>
                </c:pt>
                <c:pt idx="3185">
                  <c:v>52.6</c:v>
                </c:pt>
                <c:pt idx="3186">
                  <c:v>53.125</c:v>
                </c:pt>
                <c:pt idx="3187">
                  <c:v>53.158000000000001</c:v>
                </c:pt>
                <c:pt idx="3188">
                  <c:v>53.223999999999997</c:v>
                </c:pt>
                <c:pt idx="3189">
                  <c:v>53.29</c:v>
                </c:pt>
                <c:pt idx="3190">
                  <c:v>53.322000000000003</c:v>
                </c:pt>
                <c:pt idx="3191">
                  <c:v>53.322000000000003</c:v>
                </c:pt>
                <c:pt idx="3192">
                  <c:v>53.387999999999998</c:v>
                </c:pt>
                <c:pt idx="3193">
                  <c:v>53.387999999999998</c:v>
                </c:pt>
                <c:pt idx="3194">
                  <c:v>53.454000000000001</c:v>
                </c:pt>
                <c:pt idx="3195">
                  <c:v>53.454000000000001</c:v>
                </c:pt>
                <c:pt idx="3196">
                  <c:v>53.552</c:v>
                </c:pt>
                <c:pt idx="3197">
                  <c:v>53.552</c:v>
                </c:pt>
                <c:pt idx="3198">
                  <c:v>54.932000000000002</c:v>
                </c:pt>
                <c:pt idx="3199">
                  <c:v>54.932000000000002</c:v>
                </c:pt>
                <c:pt idx="3200">
                  <c:v>55.424999999999997</c:v>
                </c:pt>
                <c:pt idx="3201">
                  <c:v>55.588999999999999</c:v>
                </c:pt>
                <c:pt idx="3202">
                  <c:v>55.588999999999999</c:v>
                </c:pt>
                <c:pt idx="3203">
                  <c:v>55.655000000000001</c:v>
                </c:pt>
                <c:pt idx="3204">
                  <c:v>55.688000000000002</c:v>
                </c:pt>
                <c:pt idx="3205">
                  <c:v>55.851999999999997</c:v>
                </c:pt>
                <c:pt idx="3206">
                  <c:v>55.851999999999997</c:v>
                </c:pt>
                <c:pt idx="3207">
                  <c:v>56.082000000000001</c:v>
                </c:pt>
                <c:pt idx="3208">
                  <c:v>56.246000000000002</c:v>
                </c:pt>
                <c:pt idx="3209">
                  <c:v>56.246000000000002</c:v>
                </c:pt>
                <c:pt idx="3210">
                  <c:v>56.575000000000003</c:v>
                </c:pt>
                <c:pt idx="3211">
                  <c:v>56.575000000000003</c:v>
                </c:pt>
                <c:pt idx="3212">
                  <c:v>57.231999999999999</c:v>
                </c:pt>
                <c:pt idx="3213">
                  <c:v>57.231999999999999</c:v>
                </c:pt>
                <c:pt idx="3214">
                  <c:v>57.298000000000002</c:v>
                </c:pt>
                <c:pt idx="3215">
                  <c:v>57.429000000000002</c:v>
                </c:pt>
                <c:pt idx="3216">
                  <c:v>57.429000000000002</c:v>
                </c:pt>
                <c:pt idx="3217">
                  <c:v>57.494999999999997</c:v>
                </c:pt>
                <c:pt idx="3218">
                  <c:v>57.561</c:v>
                </c:pt>
                <c:pt idx="3219">
                  <c:v>57.561</c:v>
                </c:pt>
                <c:pt idx="3220">
                  <c:v>57.790999999999997</c:v>
                </c:pt>
                <c:pt idx="3221">
                  <c:v>57.790999999999997</c:v>
                </c:pt>
                <c:pt idx="3222">
                  <c:v>58.185000000000002</c:v>
                </c:pt>
                <c:pt idx="3223">
                  <c:v>58.185000000000002</c:v>
                </c:pt>
                <c:pt idx="3224">
                  <c:v>58.414999999999999</c:v>
                </c:pt>
                <c:pt idx="3225">
                  <c:v>58.414999999999999</c:v>
                </c:pt>
                <c:pt idx="3226">
                  <c:v>58.448</c:v>
                </c:pt>
                <c:pt idx="3227">
                  <c:v>58.48</c:v>
                </c:pt>
                <c:pt idx="3228">
                  <c:v>58.512999999999998</c:v>
                </c:pt>
                <c:pt idx="3229">
                  <c:v>58.612000000000002</c:v>
                </c:pt>
                <c:pt idx="3230">
                  <c:v>58.71</c:v>
                </c:pt>
                <c:pt idx="3231">
                  <c:v>58.71</c:v>
                </c:pt>
                <c:pt idx="3232">
                  <c:v>58.71</c:v>
                </c:pt>
                <c:pt idx="3233">
                  <c:v>58.743000000000002</c:v>
                </c:pt>
                <c:pt idx="3234">
                  <c:v>58.776000000000003</c:v>
                </c:pt>
                <c:pt idx="3235">
                  <c:v>58.808999999999997</c:v>
                </c:pt>
                <c:pt idx="3236">
                  <c:v>58.841999999999999</c:v>
                </c:pt>
                <c:pt idx="3237">
                  <c:v>58.94</c:v>
                </c:pt>
                <c:pt idx="3238">
                  <c:v>59.039000000000001</c:v>
                </c:pt>
                <c:pt idx="3239">
                  <c:v>59.072000000000003</c:v>
                </c:pt>
                <c:pt idx="3240">
                  <c:v>59.17</c:v>
                </c:pt>
                <c:pt idx="3241">
                  <c:v>59.17</c:v>
                </c:pt>
                <c:pt idx="3242">
                  <c:v>59.235999999999997</c:v>
                </c:pt>
                <c:pt idx="3243">
                  <c:v>59.268999999999998</c:v>
                </c:pt>
                <c:pt idx="3244">
                  <c:v>59.268999999999998</c:v>
                </c:pt>
                <c:pt idx="3245">
                  <c:v>59.335000000000001</c:v>
                </c:pt>
                <c:pt idx="3246">
                  <c:v>59.368000000000002</c:v>
                </c:pt>
                <c:pt idx="3247">
                  <c:v>59.531999999999996</c:v>
                </c:pt>
                <c:pt idx="3248">
                  <c:v>59.564999999999998</c:v>
                </c:pt>
                <c:pt idx="3249">
                  <c:v>59.597999999999999</c:v>
                </c:pt>
                <c:pt idx="3250">
                  <c:v>59.728999999999999</c:v>
                </c:pt>
                <c:pt idx="3251">
                  <c:v>59.795000000000002</c:v>
                </c:pt>
                <c:pt idx="3252">
                  <c:v>59.828000000000003</c:v>
                </c:pt>
                <c:pt idx="3253">
                  <c:v>59.86</c:v>
                </c:pt>
                <c:pt idx="3254">
                  <c:v>59.86</c:v>
                </c:pt>
                <c:pt idx="3255">
                  <c:v>59.86</c:v>
                </c:pt>
                <c:pt idx="3256">
                  <c:v>59.926000000000002</c:v>
                </c:pt>
                <c:pt idx="3257">
                  <c:v>59.959000000000003</c:v>
                </c:pt>
                <c:pt idx="3258">
                  <c:v>59.959000000000003</c:v>
                </c:pt>
                <c:pt idx="3259">
                  <c:v>59.991999999999997</c:v>
                </c:pt>
                <c:pt idx="3260">
                  <c:v>60.024999999999999</c:v>
                </c:pt>
                <c:pt idx="3261">
                  <c:v>60.057000000000002</c:v>
                </c:pt>
                <c:pt idx="3262">
                  <c:v>60.09</c:v>
                </c:pt>
                <c:pt idx="3263">
                  <c:v>60.122999999999998</c:v>
                </c:pt>
                <c:pt idx="3264">
                  <c:v>60.155999999999999</c:v>
                </c:pt>
                <c:pt idx="3265">
                  <c:v>60.189</c:v>
                </c:pt>
                <c:pt idx="3266">
                  <c:v>60.255000000000003</c:v>
                </c:pt>
                <c:pt idx="3267">
                  <c:v>60.32</c:v>
                </c:pt>
                <c:pt idx="3268">
                  <c:v>60.386000000000003</c:v>
                </c:pt>
                <c:pt idx="3269">
                  <c:v>60.418999999999997</c:v>
                </c:pt>
                <c:pt idx="3270">
                  <c:v>60.451999999999998</c:v>
                </c:pt>
                <c:pt idx="3271">
                  <c:v>60.484999999999999</c:v>
                </c:pt>
                <c:pt idx="3272">
                  <c:v>60.517000000000003</c:v>
                </c:pt>
                <c:pt idx="3273">
                  <c:v>60.55</c:v>
                </c:pt>
                <c:pt idx="3274">
                  <c:v>60.582999999999998</c:v>
                </c:pt>
                <c:pt idx="3275">
                  <c:v>60.649000000000001</c:v>
                </c:pt>
                <c:pt idx="3276">
                  <c:v>60.682000000000002</c:v>
                </c:pt>
                <c:pt idx="3277">
                  <c:v>60.682000000000002</c:v>
                </c:pt>
                <c:pt idx="3278">
                  <c:v>60.682000000000002</c:v>
                </c:pt>
                <c:pt idx="3279">
                  <c:v>60.715000000000003</c:v>
                </c:pt>
                <c:pt idx="3280">
                  <c:v>60.715000000000003</c:v>
                </c:pt>
                <c:pt idx="3281">
                  <c:v>60.715000000000003</c:v>
                </c:pt>
                <c:pt idx="3282">
                  <c:v>60.911999999999999</c:v>
                </c:pt>
                <c:pt idx="3283">
                  <c:v>60.945</c:v>
                </c:pt>
                <c:pt idx="3284">
                  <c:v>60.976999999999997</c:v>
                </c:pt>
                <c:pt idx="3285">
                  <c:v>61.01</c:v>
                </c:pt>
                <c:pt idx="3286">
                  <c:v>61.076000000000001</c:v>
                </c:pt>
                <c:pt idx="3287">
                  <c:v>61.109000000000002</c:v>
                </c:pt>
                <c:pt idx="3288">
                  <c:v>61.142000000000003</c:v>
                </c:pt>
                <c:pt idx="3289">
                  <c:v>61.174999999999997</c:v>
                </c:pt>
                <c:pt idx="3290">
                  <c:v>61.207000000000001</c:v>
                </c:pt>
                <c:pt idx="3291">
                  <c:v>61.24</c:v>
                </c:pt>
                <c:pt idx="3292">
                  <c:v>61.273000000000003</c:v>
                </c:pt>
                <c:pt idx="3293">
                  <c:v>61.273000000000003</c:v>
                </c:pt>
                <c:pt idx="3294">
                  <c:v>61.305999999999997</c:v>
                </c:pt>
                <c:pt idx="3295">
                  <c:v>61.667000000000002</c:v>
                </c:pt>
                <c:pt idx="3296">
                  <c:v>61.832000000000001</c:v>
                </c:pt>
                <c:pt idx="3297">
                  <c:v>61.832000000000001</c:v>
                </c:pt>
                <c:pt idx="3298">
                  <c:v>61.963000000000001</c:v>
                </c:pt>
                <c:pt idx="3299">
                  <c:v>61.963000000000001</c:v>
                </c:pt>
                <c:pt idx="3300">
                  <c:v>62.029000000000003</c:v>
                </c:pt>
                <c:pt idx="3301">
                  <c:v>62.061999999999998</c:v>
                </c:pt>
                <c:pt idx="3302">
                  <c:v>62.16</c:v>
                </c:pt>
                <c:pt idx="3303">
                  <c:v>62.292000000000002</c:v>
                </c:pt>
                <c:pt idx="3304">
                  <c:v>62.39</c:v>
                </c:pt>
                <c:pt idx="3305">
                  <c:v>62.488999999999997</c:v>
                </c:pt>
                <c:pt idx="3306">
                  <c:v>62.652999999999999</c:v>
                </c:pt>
                <c:pt idx="3307">
                  <c:v>62.883000000000003</c:v>
                </c:pt>
                <c:pt idx="3308">
                  <c:v>62.981999999999999</c:v>
                </c:pt>
                <c:pt idx="3309">
                  <c:v>63.210999999999999</c:v>
                </c:pt>
                <c:pt idx="3310">
                  <c:v>63.408999999999999</c:v>
                </c:pt>
                <c:pt idx="3311">
                  <c:v>63.54</c:v>
                </c:pt>
                <c:pt idx="3312">
                  <c:v>63.77</c:v>
                </c:pt>
                <c:pt idx="3313">
                  <c:v>63.966999999999999</c:v>
                </c:pt>
                <c:pt idx="3314">
                  <c:v>64.197000000000003</c:v>
                </c:pt>
                <c:pt idx="3315">
                  <c:v>64.427000000000007</c:v>
                </c:pt>
                <c:pt idx="3316">
                  <c:v>64.427000000000007</c:v>
                </c:pt>
                <c:pt idx="3317">
                  <c:v>65.38</c:v>
                </c:pt>
                <c:pt idx="3318">
                  <c:v>65.38</c:v>
                </c:pt>
                <c:pt idx="3319">
                  <c:v>65.938000000000002</c:v>
                </c:pt>
                <c:pt idx="3320">
                  <c:v>65.938000000000002</c:v>
                </c:pt>
                <c:pt idx="3321">
                  <c:v>65.938000000000002</c:v>
                </c:pt>
                <c:pt idx="3322">
                  <c:v>65.971000000000004</c:v>
                </c:pt>
                <c:pt idx="3323">
                  <c:v>66.3</c:v>
                </c:pt>
                <c:pt idx="3324">
                  <c:v>66.727000000000004</c:v>
                </c:pt>
                <c:pt idx="3325">
                  <c:v>67.153999999999996</c:v>
                </c:pt>
                <c:pt idx="3326">
                  <c:v>67.614000000000004</c:v>
                </c:pt>
                <c:pt idx="3327">
                  <c:v>67.91</c:v>
                </c:pt>
                <c:pt idx="3328">
                  <c:v>68.007999999999996</c:v>
                </c:pt>
                <c:pt idx="3329">
                  <c:v>68.14</c:v>
                </c:pt>
                <c:pt idx="3330">
                  <c:v>68.171999999999997</c:v>
                </c:pt>
                <c:pt idx="3331">
                  <c:v>68.204999999999998</c:v>
                </c:pt>
                <c:pt idx="3332">
                  <c:v>68.204999999999998</c:v>
                </c:pt>
                <c:pt idx="3333">
                  <c:v>68.238</c:v>
                </c:pt>
                <c:pt idx="3334">
                  <c:v>68.501000000000005</c:v>
                </c:pt>
                <c:pt idx="3335">
                  <c:v>68.501000000000005</c:v>
                </c:pt>
                <c:pt idx="3336">
                  <c:v>68.697999999999993</c:v>
                </c:pt>
                <c:pt idx="3337">
                  <c:v>68.796999999999997</c:v>
                </c:pt>
                <c:pt idx="3338">
                  <c:v>68.927999999999997</c:v>
                </c:pt>
                <c:pt idx="3339">
                  <c:v>68.927999999999997</c:v>
                </c:pt>
                <c:pt idx="3340">
                  <c:v>68.960999999999999</c:v>
                </c:pt>
                <c:pt idx="3341">
                  <c:v>68.994</c:v>
                </c:pt>
                <c:pt idx="3342">
                  <c:v>69.224000000000004</c:v>
                </c:pt>
                <c:pt idx="3343">
                  <c:v>69.224000000000004</c:v>
                </c:pt>
                <c:pt idx="3344">
                  <c:v>69.421000000000006</c:v>
                </c:pt>
                <c:pt idx="3345">
                  <c:v>69.486999999999995</c:v>
                </c:pt>
                <c:pt idx="3346">
                  <c:v>69.881</c:v>
                </c:pt>
                <c:pt idx="3347">
                  <c:v>69.914000000000001</c:v>
                </c:pt>
                <c:pt idx="3348">
                  <c:v>69.914000000000001</c:v>
                </c:pt>
                <c:pt idx="3349">
                  <c:v>69.914000000000001</c:v>
                </c:pt>
                <c:pt idx="3350">
                  <c:v>70.275000000000006</c:v>
                </c:pt>
                <c:pt idx="3351">
                  <c:v>70.406999999999996</c:v>
                </c:pt>
                <c:pt idx="3352">
                  <c:v>70.471999999999994</c:v>
                </c:pt>
                <c:pt idx="3353">
                  <c:v>70.504999999999995</c:v>
                </c:pt>
                <c:pt idx="3354">
                  <c:v>70.570999999999998</c:v>
                </c:pt>
                <c:pt idx="3355">
                  <c:v>70.637</c:v>
                </c:pt>
                <c:pt idx="3356">
                  <c:v>70.668999999999997</c:v>
                </c:pt>
                <c:pt idx="3357">
                  <c:v>70.701999999999998</c:v>
                </c:pt>
                <c:pt idx="3358">
                  <c:v>70.834000000000003</c:v>
                </c:pt>
                <c:pt idx="3359">
                  <c:v>70.932000000000002</c:v>
                </c:pt>
                <c:pt idx="3360">
                  <c:v>71.063999999999993</c:v>
                </c:pt>
                <c:pt idx="3361">
                  <c:v>71.096999999999994</c:v>
                </c:pt>
                <c:pt idx="3362">
                  <c:v>71.227999999999994</c:v>
                </c:pt>
                <c:pt idx="3363">
                  <c:v>71.260999999999996</c:v>
                </c:pt>
                <c:pt idx="3364">
                  <c:v>71.293999999999997</c:v>
                </c:pt>
                <c:pt idx="3365">
                  <c:v>71.391999999999996</c:v>
                </c:pt>
                <c:pt idx="3366">
                  <c:v>71.457999999999998</c:v>
                </c:pt>
                <c:pt idx="3367">
                  <c:v>71.524000000000001</c:v>
                </c:pt>
                <c:pt idx="3368">
                  <c:v>71.555999999999997</c:v>
                </c:pt>
                <c:pt idx="3369">
                  <c:v>71.721000000000004</c:v>
                </c:pt>
                <c:pt idx="3370">
                  <c:v>71.754000000000005</c:v>
                </c:pt>
                <c:pt idx="3371">
                  <c:v>71.819000000000003</c:v>
                </c:pt>
                <c:pt idx="3372">
                  <c:v>71.918000000000006</c:v>
                </c:pt>
                <c:pt idx="3373">
                  <c:v>71.950999999999993</c:v>
                </c:pt>
                <c:pt idx="3374">
                  <c:v>71.983999999999995</c:v>
                </c:pt>
                <c:pt idx="3375">
                  <c:v>72.016000000000005</c:v>
                </c:pt>
                <c:pt idx="3376">
                  <c:v>72.049000000000007</c:v>
                </c:pt>
                <c:pt idx="3377">
                  <c:v>72.081999999999994</c:v>
                </c:pt>
                <c:pt idx="3378">
                  <c:v>72.114999999999995</c:v>
                </c:pt>
                <c:pt idx="3379">
                  <c:v>72.147999999999996</c:v>
                </c:pt>
                <c:pt idx="3380">
                  <c:v>72.180999999999997</c:v>
                </c:pt>
                <c:pt idx="3381">
                  <c:v>72.213999999999999</c:v>
                </c:pt>
                <c:pt idx="3382">
                  <c:v>72.245999999999995</c:v>
                </c:pt>
                <c:pt idx="3383">
                  <c:v>72.278999999999996</c:v>
                </c:pt>
                <c:pt idx="3384">
                  <c:v>72.311999999999998</c:v>
                </c:pt>
                <c:pt idx="3385">
                  <c:v>72.378</c:v>
                </c:pt>
                <c:pt idx="3386">
                  <c:v>72.411000000000001</c:v>
                </c:pt>
                <c:pt idx="3387">
                  <c:v>72.444000000000003</c:v>
                </c:pt>
                <c:pt idx="3388">
                  <c:v>72.444000000000003</c:v>
                </c:pt>
                <c:pt idx="3389">
                  <c:v>72.444000000000003</c:v>
                </c:pt>
                <c:pt idx="3390">
                  <c:v>72.475999999999999</c:v>
                </c:pt>
                <c:pt idx="3391">
                  <c:v>72.509</c:v>
                </c:pt>
                <c:pt idx="3392">
                  <c:v>72.575000000000003</c:v>
                </c:pt>
                <c:pt idx="3393">
                  <c:v>72.608000000000004</c:v>
                </c:pt>
                <c:pt idx="3394">
                  <c:v>72.641000000000005</c:v>
                </c:pt>
                <c:pt idx="3395">
                  <c:v>72.674000000000007</c:v>
                </c:pt>
                <c:pt idx="3396">
                  <c:v>72.706000000000003</c:v>
                </c:pt>
                <c:pt idx="3397">
                  <c:v>72.739000000000004</c:v>
                </c:pt>
                <c:pt idx="3398">
                  <c:v>72.837999999999994</c:v>
                </c:pt>
                <c:pt idx="3399">
                  <c:v>72.870999999999995</c:v>
                </c:pt>
                <c:pt idx="3400">
                  <c:v>72.936000000000007</c:v>
                </c:pt>
                <c:pt idx="3401">
                  <c:v>72.968999999999994</c:v>
                </c:pt>
                <c:pt idx="3402">
                  <c:v>73.067999999999998</c:v>
                </c:pt>
                <c:pt idx="3403">
                  <c:v>73.165999999999997</c:v>
                </c:pt>
                <c:pt idx="3404">
                  <c:v>73.231999999999999</c:v>
                </c:pt>
                <c:pt idx="3405">
                  <c:v>73.265000000000001</c:v>
                </c:pt>
                <c:pt idx="3406">
                  <c:v>73.298000000000002</c:v>
                </c:pt>
                <c:pt idx="3407">
                  <c:v>73.363</c:v>
                </c:pt>
                <c:pt idx="3408">
                  <c:v>73.528000000000006</c:v>
                </c:pt>
                <c:pt idx="3409">
                  <c:v>73.561000000000007</c:v>
                </c:pt>
                <c:pt idx="3410">
                  <c:v>73.593000000000004</c:v>
                </c:pt>
                <c:pt idx="3411">
                  <c:v>73.626000000000005</c:v>
                </c:pt>
                <c:pt idx="3412">
                  <c:v>73.659000000000006</c:v>
                </c:pt>
                <c:pt idx="3413">
                  <c:v>73.790999999999997</c:v>
                </c:pt>
                <c:pt idx="3414">
                  <c:v>73.921999999999997</c:v>
                </c:pt>
                <c:pt idx="3415">
                  <c:v>73.988</c:v>
                </c:pt>
                <c:pt idx="3416">
                  <c:v>74.283000000000001</c:v>
                </c:pt>
                <c:pt idx="3417">
                  <c:v>74.316000000000003</c:v>
                </c:pt>
                <c:pt idx="3418">
                  <c:v>74.382000000000005</c:v>
                </c:pt>
                <c:pt idx="3419">
                  <c:v>74.447999999999993</c:v>
                </c:pt>
                <c:pt idx="3420">
                  <c:v>74.513000000000005</c:v>
                </c:pt>
                <c:pt idx="3421">
                  <c:v>74.611999999999995</c:v>
                </c:pt>
                <c:pt idx="3422">
                  <c:v>74.709999999999994</c:v>
                </c:pt>
                <c:pt idx="3423">
                  <c:v>74.709999999999994</c:v>
                </c:pt>
                <c:pt idx="3424">
                  <c:v>74.742999999999995</c:v>
                </c:pt>
                <c:pt idx="3425">
                  <c:v>74.742999999999995</c:v>
                </c:pt>
                <c:pt idx="3426">
                  <c:v>75.006</c:v>
                </c:pt>
                <c:pt idx="3427">
                  <c:v>75.662999999999997</c:v>
                </c:pt>
                <c:pt idx="3428">
                  <c:v>76.156000000000006</c:v>
                </c:pt>
                <c:pt idx="3429">
                  <c:v>76.221999999999994</c:v>
                </c:pt>
                <c:pt idx="3430">
                  <c:v>76.813000000000002</c:v>
                </c:pt>
                <c:pt idx="3431">
                  <c:v>77.043000000000006</c:v>
                </c:pt>
                <c:pt idx="3432">
                  <c:v>77.766000000000005</c:v>
                </c:pt>
                <c:pt idx="3433">
                  <c:v>77.995999999999995</c:v>
                </c:pt>
                <c:pt idx="3434">
                  <c:v>77.995999999999995</c:v>
                </c:pt>
                <c:pt idx="3435">
                  <c:v>78.39</c:v>
                </c:pt>
                <c:pt idx="3436">
                  <c:v>78.456000000000003</c:v>
                </c:pt>
                <c:pt idx="3437">
                  <c:v>81.018000000000001</c:v>
                </c:pt>
                <c:pt idx="3438">
                  <c:v>81.018000000000001</c:v>
                </c:pt>
                <c:pt idx="3439">
                  <c:v>81.117000000000004</c:v>
                </c:pt>
                <c:pt idx="3440">
                  <c:v>82.332999999999998</c:v>
                </c:pt>
                <c:pt idx="3441">
                  <c:v>83.022999999999996</c:v>
                </c:pt>
                <c:pt idx="3442">
                  <c:v>83.515000000000001</c:v>
                </c:pt>
                <c:pt idx="3443">
                  <c:v>83.515000000000001</c:v>
                </c:pt>
                <c:pt idx="3444">
                  <c:v>83.68</c:v>
                </c:pt>
                <c:pt idx="3445">
                  <c:v>83.68</c:v>
                </c:pt>
                <c:pt idx="3446">
                  <c:v>84.171999999999997</c:v>
                </c:pt>
                <c:pt idx="3447">
                  <c:v>84.171999999999997</c:v>
                </c:pt>
                <c:pt idx="3448">
                  <c:v>84.271000000000001</c:v>
                </c:pt>
                <c:pt idx="3449">
                  <c:v>85.06</c:v>
                </c:pt>
                <c:pt idx="3450">
                  <c:v>85.06</c:v>
                </c:pt>
                <c:pt idx="3451">
                  <c:v>85.650999999999996</c:v>
                </c:pt>
                <c:pt idx="3452">
                  <c:v>85.914000000000001</c:v>
                </c:pt>
                <c:pt idx="3453">
                  <c:v>86.012</c:v>
                </c:pt>
                <c:pt idx="3454">
                  <c:v>86.242000000000004</c:v>
                </c:pt>
                <c:pt idx="3455">
                  <c:v>86.242000000000004</c:v>
                </c:pt>
                <c:pt idx="3456">
                  <c:v>86.668999999999997</c:v>
                </c:pt>
                <c:pt idx="3457">
                  <c:v>87.031000000000006</c:v>
                </c:pt>
                <c:pt idx="3458">
                  <c:v>87.588999999999999</c:v>
                </c:pt>
                <c:pt idx="3459">
                  <c:v>87.819000000000003</c:v>
                </c:pt>
                <c:pt idx="3460">
                  <c:v>87.819000000000003</c:v>
                </c:pt>
                <c:pt idx="3461">
                  <c:v>87.819000000000003</c:v>
                </c:pt>
                <c:pt idx="3462">
                  <c:v>87.983999999999995</c:v>
                </c:pt>
                <c:pt idx="3463">
                  <c:v>87.983999999999995</c:v>
                </c:pt>
                <c:pt idx="3464">
                  <c:v>88.344999999999999</c:v>
                </c:pt>
                <c:pt idx="3465">
                  <c:v>88.344999999999999</c:v>
                </c:pt>
                <c:pt idx="3466">
                  <c:v>88.575000000000003</c:v>
                </c:pt>
                <c:pt idx="3467">
                  <c:v>88.575000000000003</c:v>
                </c:pt>
                <c:pt idx="3468">
                  <c:v>89.691999999999993</c:v>
                </c:pt>
                <c:pt idx="3469">
                  <c:v>90.94</c:v>
                </c:pt>
                <c:pt idx="3470">
                  <c:v>91.072000000000003</c:v>
                </c:pt>
                <c:pt idx="3471">
                  <c:v>91.959000000000003</c:v>
                </c:pt>
                <c:pt idx="3472">
                  <c:v>91.959000000000003</c:v>
                </c:pt>
                <c:pt idx="3473">
                  <c:v>91.959000000000003</c:v>
                </c:pt>
                <c:pt idx="3474">
                  <c:v>92.385999999999996</c:v>
                </c:pt>
                <c:pt idx="3475">
                  <c:v>92.484999999999999</c:v>
                </c:pt>
                <c:pt idx="3476">
                  <c:v>92.582999999999998</c:v>
                </c:pt>
                <c:pt idx="3477">
                  <c:v>92.582999999999998</c:v>
                </c:pt>
                <c:pt idx="3478">
                  <c:v>92.649000000000001</c:v>
                </c:pt>
                <c:pt idx="3479">
                  <c:v>93.272999999999996</c:v>
                </c:pt>
                <c:pt idx="3480">
                  <c:v>93.372</c:v>
                </c:pt>
                <c:pt idx="3481">
                  <c:v>93.372</c:v>
                </c:pt>
                <c:pt idx="3482">
                  <c:v>93.436999999999998</c:v>
                </c:pt>
                <c:pt idx="3483">
                  <c:v>93.667000000000002</c:v>
                </c:pt>
                <c:pt idx="3484">
                  <c:v>93.995999999999995</c:v>
                </c:pt>
                <c:pt idx="3485">
                  <c:v>94.028999999999996</c:v>
                </c:pt>
                <c:pt idx="3486">
                  <c:v>94.126999999999995</c:v>
                </c:pt>
                <c:pt idx="3487">
                  <c:v>94.126999999999995</c:v>
                </c:pt>
                <c:pt idx="3488">
                  <c:v>94.192999999999998</c:v>
                </c:pt>
                <c:pt idx="3489">
                  <c:v>94.225999999999999</c:v>
                </c:pt>
                <c:pt idx="3490">
                  <c:v>94.554000000000002</c:v>
                </c:pt>
                <c:pt idx="3491">
                  <c:v>94.686000000000007</c:v>
                </c:pt>
                <c:pt idx="3492">
                  <c:v>94.718999999999994</c:v>
                </c:pt>
                <c:pt idx="3493">
                  <c:v>94.784000000000006</c:v>
                </c:pt>
                <c:pt idx="3494">
                  <c:v>95.08</c:v>
                </c:pt>
                <c:pt idx="3495">
                  <c:v>95.146000000000001</c:v>
                </c:pt>
                <c:pt idx="3496">
                  <c:v>95.210999999999999</c:v>
                </c:pt>
                <c:pt idx="3497">
                  <c:v>95.31</c:v>
                </c:pt>
                <c:pt idx="3498">
                  <c:v>95.409000000000006</c:v>
                </c:pt>
                <c:pt idx="3499">
                  <c:v>95.441000000000003</c:v>
                </c:pt>
                <c:pt idx="3500">
                  <c:v>95.474000000000004</c:v>
                </c:pt>
                <c:pt idx="3501">
                  <c:v>95.507000000000005</c:v>
                </c:pt>
                <c:pt idx="3502">
                  <c:v>95.54</c:v>
                </c:pt>
                <c:pt idx="3503">
                  <c:v>95.572999999999993</c:v>
                </c:pt>
                <c:pt idx="3504">
                  <c:v>95.605999999999995</c:v>
                </c:pt>
                <c:pt idx="3505">
                  <c:v>95.736999999999995</c:v>
                </c:pt>
                <c:pt idx="3506">
                  <c:v>95.933999999999997</c:v>
                </c:pt>
                <c:pt idx="3507">
                  <c:v>96.033000000000001</c:v>
                </c:pt>
                <c:pt idx="3508">
                  <c:v>96.099000000000004</c:v>
                </c:pt>
                <c:pt idx="3509">
                  <c:v>96.164000000000001</c:v>
                </c:pt>
                <c:pt idx="3510">
                  <c:v>96.197000000000003</c:v>
                </c:pt>
                <c:pt idx="3511">
                  <c:v>96.263000000000005</c:v>
                </c:pt>
                <c:pt idx="3512">
                  <c:v>96.328999999999994</c:v>
                </c:pt>
                <c:pt idx="3513">
                  <c:v>96.361000000000004</c:v>
                </c:pt>
                <c:pt idx="3514">
                  <c:v>96.46</c:v>
                </c:pt>
                <c:pt idx="3515">
                  <c:v>96.525999999999996</c:v>
                </c:pt>
                <c:pt idx="3516">
                  <c:v>96.623999999999995</c:v>
                </c:pt>
                <c:pt idx="3517">
                  <c:v>96.756</c:v>
                </c:pt>
                <c:pt idx="3518">
                  <c:v>96.789000000000001</c:v>
                </c:pt>
                <c:pt idx="3519">
                  <c:v>96.820999999999998</c:v>
                </c:pt>
                <c:pt idx="3520">
                  <c:v>96.953000000000003</c:v>
                </c:pt>
                <c:pt idx="3521">
                  <c:v>97.215999999999994</c:v>
                </c:pt>
                <c:pt idx="3522">
                  <c:v>97.281000000000006</c:v>
                </c:pt>
                <c:pt idx="3523">
                  <c:v>97.510999999999996</c:v>
                </c:pt>
                <c:pt idx="3524">
                  <c:v>97.807000000000002</c:v>
                </c:pt>
                <c:pt idx="3525">
                  <c:v>97.84</c:v>
                </c:pt>
                <c:pt idx="3526">
                  <c:v>98.397999999999996</c:v>
                </c:pt>
                <c:pt idx="3527">
                  <c:v>99.22</c:v>
                </c:pt>
                <c:pt idx="3528">
                  <c:v>99.483000000000004</c:v>
                </c:pt>
                <c:pt idx="3529">
                  <c:v>99.548000000000002</c:v>
                </c:pt>
                <c:pt idx="3530">
                  <c:v>99.581000000000003</c:v>
                </c:pt>
                <c:pt idx="3531">
                  <c:v>99.647000000000006</c:v>
                </c:pt>
                <c:pt idx="3532">
                  <c:v>99.647000000000006</c:v>
                </c:pt>
                <c:pt idx="3533">
                  <c:v>99.811000000000007</c:v>
                </c:pt>
                <c:pt idx="3534">
                  <c:v>99.942999999999998</c:v>
                </c:pt>
                <c:pt idx="3535">
                  <c:v>100.797</c:v>
                </c:pt>
                <c:pt idx="3536">
                  <c:v>100.994</c:v>
                </c:pt>
                <c:pt idx="3537">
                  <c:v>101.06</c:v>
                </c:pt>
                <c:pt idx="3538">
                  <c:v>101.06</c:v>
                </c:pt>
                <c:pt idx="3539">
                  <c:v>103.32599999999999</c:v>
                </c:pt>
                <c:pt idx="3540">
                  <c:v>103.32599999999999</c:v>
                </c:pt>
                <c:pt idx="3541">
                  <c:v>107.762</c:v>
                </c:pt>
                <c:pt idx="3542">
                  <c:v>110.554</c:v>
                </c:pt>
                <c:pt idx="3543">
                  <c:v>113.774</c:v>
                </c:pt>
                <c:pt idx="3544">
                  <c:v>113.774</c:v>
                </c:pt>
                <c:pt idx="3545">
                  <c:v>113.84</c:v>
                </c:pt>
                <c:pt idx="3546">
                  <c:v>114.366</c:v>
                </c:pt>
                <c:pt idx="3547">
                  <c:v>114.694</c:v>
                </c:pt>
                <c:pt idx="3548">
                  <c:v>116.73099999999999</c:v>
                </c:pt>
                <c:pt idx="3549">
                  <c:v>117.48699999999999</c:v>
                </c:pt>
                <c:pt idx="3550">
                  <c:v>118.012</c:v>
                </c:pt>
                <c:pt idx="3551">
                  <c:v>118.17700000000001</c:v>
                </c:pt>
                <c:pt idx="3552">
                  <c:v>118.34099999999999</c:v>
                </c:pt>
                <c:pt idx="3553">
                  <c:v>118.505</c:v>
                </c:pt>
                <c:pt idx="3554">
                  <c:v>118.899</c:v>
                </c:pt>
                <c:pt idx="3555">
                  <c:v>119.655</c:v>
                </c:pt>
                <c:pt idx="3556">
                  <c:v>119.852</c:v>
                </c:pt>
                <c:pt idx="3557">
                  <c:v>119.98399999999999</c:v>
                </c:pt>
                <c:pt idx="3558">
                  <c:v>120.11499999999999</c:v>
                </c:pt>
                <c:pt idx="3559">
                  <c:v>120.312</c:v>
                </c:pt>
                <c:pt idx="3560">
                  <c:v>120.378</c:v>
                </c:pt>
                <c:pt idx="3561">
                  <c:v>120.444</c:v>
                </c:pt>
                <c:pt idx="3562">
                  <c:v>120.509</c:v>
                </c:pt>
                <c:pt idx="3563">
                  <c:v>120.90300000000001</c:v>
                </c:pt>
                <c:pt idx="3564">
                  <c:v>121.035</c:v>
                </c:pt>
                <c:pt idx="3565">
                  <c:v>121.166</c:v>
                </c:pt>
                <c:pt idx="3566">
                  <c:v>121.462</c:v>
                </c:pt>
                <c:pt idx="3567">
                  <c:v>121.65900000000001</c:v>
                </c:pt>
                <c:pt idx="3568">
                  <c:v>122.152</c:v>
                </c:pt>
                <c:pt idx="3569">
                  <c:v>122.152</c:v>
                </c:pt>
                <c:pt idx="3570">
                  <c:v>122.251</c:v>
                </c:pt>
                <c:pt idx="3571">
                  <c:v>123.33499999999999</c:v>
                </c:pt>
                <c:pt idx="3572">
                  <c:v>123.959</c:v>
                </c:pt>
                <c:pt idx="3573">
                  <c:v>124.255</c:v>
                </c:pt>
                <c:pt idx="3574">
                  <c:v>125.96299999999999</c:v>
                </c:pt>
              </c:numCache>
            </c:numRef>
          </c:xVal>
          <c:yVal>
            <c:numRef>
              <c:f>Sheet1!$E$2:$E$3896</c:f>
              <c:numCache>
                <c:formatCode>General</c:formatCode>
                <c:ptCount val="3895"/>
                <c:pt idx="1456">
                  <c:v>95.944000000000003</c:v>
                </c:pt>
                <c:pt idx="1581">
                  <c:v>84.31</c:v>
                </c:pt>
                <c:pt idx="1652">
                  <c:v>79.460999999999999</c:v>
                </c:pt>
                <c:pt idx="1853">
                  <c:v>67.385000000000005</c:v>
                </c:pt>
                <c:pt idx="2030">
                  <c:v>59.978000000000002</c:v>
                </c:pt>
                <c:pt idx="2043">
                  <c:v>59.545999999999999</c:v>
                </c:pt>
                <c:pt idx="2048">
                  <c:v>59.402000000000001</c:v>
                </c:pt>
                <c:pt idx="2053">
                  <c:v>59.258000000000003</c:v>
                </c:pt>
                <c:pt idx="2058">
                  <c:v>59.113999999999997</c:v>
                </c:pt>
                <c:pt idx="2063">
                  <c:v>59.006</c:v>
                </c:pt>
                <c:pt idx="2070">
                  <c:v>58.789000000000001</c:v>
                </c:pt>
                <c:pt idx="2073">
                  <c:v>58.716999999999999</c:v>
                </c:pt>
                <c:pt idx="2076">
                  <c:v>58.607999999999997</c:v>
                </c:pt>
                <c:pt idx="2077">
                  <c:v>58.607999999999997</c:v>
                </c:pt>
                <c:pt idx="2080">
                  <c:v>58.499000000000002</c:v>
                </c:pt>
                <c:pt idx="2083">
                  <c:v>58.389000000000003</c:v>
                </c:pt>
                <c:pt idx="2086">
                  <c:v>58.243000000000002</c:v>
                </c:pt>
                <c:pt idx="2089">
                  <c:v>58.206000000000003</c:v>
                </c:pt>
                <c:pt idx="2092">
                  <c:v>58.131999999999998</c:v>
                </c:pt>
                <c:pt idx="2095">
                  <c:v>58.095999999999997</c:v>
                </c:pt>
                <c:pt idx="2098">
                  <c:v>58.021999999999998</c:v>
                </c:pt>
                <c:pt idx="2101">
                  <c:v>57.872999999999998</c:v>
                </c:pt>
                <c:pt idx="2104">
                  <c:v>57.762</c:v>
                </c:pt>
                <c:pt idx="2107">
                  <c:v>57.725000000000001</c:v>
                </c:pt>
                <c:pt idx="2108">
                  <c:v>57.725000000000001</c:v>
                </c:pt>
                <c:pt idx="2111">
                  <c:v>57.688000000000002</c:v>
                </c:pt>
                <c:pt idx="2114">
                  <c:v>57.651000000000003</c:v>
                </c:pt>
                <c:pt idx="2115">
                  <c:v>57.651000000000003</c:v>
                </c:pt>
                <c:pt idx="2120">
                  <c:v>57.537999999999997</c:v>
                </c:pt>
                <c:pt idx="2123">
                  <c:v>57.463999999999999</c:v>
                </c:pt>
                <c:pt idx="2124">
                  <c:v>57.463999999999999</c:v>
                </c:pt>
                <c:pt idx="2125">
                  <c:v>57.463999999999999</c:v>
                </c:pt>
                <c:pt idx="2126">
                  <c:v>57.463999999999999</c:v>
                </c:pt>
                <c:pt idx="2129">
                  <c:v>57.387999999999998</c:v>
                </c:pt>
                <c:pt idx="2130">
                  <c:v>57.387999999999998</c:v>
                </c:pt>
                <c:pt idx="2133">
                  <c:v>57.35</c:v>
                </c:pt>
                <c:pt idx="2134">
                  <c:v>57.35</c:v>
                </c:pt>
                <c:pt idx="2149">
                  <c:v>56.896000000000001</c:v>
                </c:pt>
                <c:pt idx="2152">
                  <c:v>56.857999999999997</c:v>
                </c:pt>
                <c:pt idx="2157">
                  <c:v>56.744</c:v>
                </c:pt>
                <c:pt idx="2160">
                  <c:v>56.667999999999999</c:v>
                </c:pt>
                <c:pt idx="2165">
                  <c:v>56.593000000000004</c:v>
                </c:pt>
                <c:pt idx="2178">
                  <c:v>56.326000000000001</c:v>
                </c:pt>
                <c:pt idx="2187">
                  <c:v>56.097999999999999</c:v>
                </c:pt>
                <c:pt idx="2210">
                  <c:v>55.261000000000003</c:v>
                </c:pt>
                <c:pt idx="2221">
                  <c:v>55.070999999999998</c:v>
                </c:pt>
                <c:pt idx="2266">
                  <c:v>53.965000000000003</c:v>
                </c:pt>
                <c:pt idx="2285">
                  <c:v>53.393000000000001</c:v>
                </c:pt>
                <c:pt idx="2322">
                  <c:v>52.247999999999998</c:v>
                </c:pt>
                <c:pt idx="2349">
                  <c:v>51.37</c:v>
                </c:pt>
                <c:pt idx="2372">
                  <c:v>50.835000000000001</c:v>
                </c:pt>
                <c:pt idx="2389">
                  <c:v>50.414000000000001</c:v>
                </c:pt>
                <c:pt idx="2390">
                  <c:v>50.414000000000001</c:v>
                </c:pt>
                <c:pt idx="2425">
                  <c:v>49.648000000000003</c:v>
                </c:pt>
                <c:pt idx="2436">
                  <c:v>49.417999999999999</c:v>
                </c:pt>
                <c:pt idx="2439">
                  <c:v>49.378999999999998</c:v>
                </c:pt>
                <c:pt idx="2450">
                  <c:v>49.072000000000003</c:v>
                </c:pt>
                <c:pt idx="2455">
                  <c:v>48.957000000000001</c:v>
                </c:pt>
                <c:pt idx="2464">
                  <c:v>48.802999999999997</c:v>
                </c:pt>
                <c:pt idx="2469">
                  <c:v>48.688000000000002</c:v>
                </c:pt>
                <c:pt idx="2470">
                  <c:v>48.688000000000002</c:v>
                </c:pt>
                <c:pt idx="2477">
                  <c:v>48.533000000000001</c:v>
                </c:pt>
                <c:pt idx="2478">
                  <c:v>48.533000000000001</c:v>
                </c:pt>
                <c:pt idx="2485">
                  <c:v>48.378999999999998</c:v>
                </c:pt>
                <c:pt idx="2488">
                  <c:v>48.34</c:v>
                </c:pt>
                <c:pt idx="2491">
                  <c:v>48.302</c:v>
                </c:pt>
                <c:pt idx="2492">
                  <c:v>48.302</c:v>
                </c:pt>
                <c:pt idx="2493">
                  <c:v>48.302</c:v>
                </c:pt>
                <c:pt idx="2498">
                  <c:v>48.223999999999997</c:v>
                </c:pt>
                <c:pt idx="2499">
                  <c:v>48.223999999999997</c:v>
                </c:pt>
                <c:pt idx="2500">
                  <c:v>48.223999999999997</c:v>
                </c:pt>
                <c:pt idx="2503">
                  <c:v>48.185000000000002</c:v>
                </c:pt>
                <c:pt idx="2504">
                  <c:v>48.185000000000002</c:v>
                </c:pt>
                <c:pt idx="2505">
                  <c:v>48.185000000000002</c:v>
                </c:pt>
                <c:pt idx="2506">
                  <c:v>48.185000000000002</c:v>
                </c:pt>
                <c:pt idx="2507">
                  <c:v>48.185000000000002</c:v>
                </c:pt>
                <c:pt idx="2510">
                  <c:v>48.146000000000001</c:v>
                </c:pt>
                <c:pt idx="2513">
                  <c:v>48.106000000000002</c:v>
                </c:pt>
                <c:pt idx="2514">
                  <c:v>48.106000000000002</c:v>
                </c:pt>
                <c:pt idx="2515">
                  <c:v>48.106000000000002</c:v>
                </c:pt>
                <c:pt idx="2518">
                  <c:v>48.067</c:v>
                </c:pt>
                <c:pt idx="2519">
                  <c:v>48.067</c:v>
                </c:pt>
                <c:pt idx="2520">
                  <c:v>48.067</c:v>
                </c:pt>
                <c:pt idx="2521">
                  <c:v>48.067</c:v>
                </c:pt>
                <c:pt idx="2522">
                  <c:v>48.067</c:v>
                </c:pt>
                <c:pt idx="2523">
                  <c:v>48.067</c:v>
                </c:pt>
                <c:pt idx="2526">
                  <c:v>47.987000000000002</c:v>
                </c:pt>
                <c:pt idx="2527">
                  <c:v>47.987000000000002</c:v>
                </c:pt>
                <c:pt idx="2528">
                  <c:v>47.987000000000002</c:v>
                </c:pt>
                <c:pt idx="2529">
                  <c:v>47.987000000000002</c:v>
                </c:pt>
                <c:pt idx="2532">
                  <c:v>47.945999999999998</c:v>
                </c:pt>
                <c:pt idx="2535">
                  <c:v>47.823999999999998</c:v>
                </c:pt>
                <c:pt idx="2538">
                  <c:v>47.783000000000001</c:v>
                </c:pt>
                <c:pt idx="2541">
                  <c:v>47.741</c:v>
                </c:pt>
                <c:pt idx="2544">
                  <c:v>47.698999999999998</c:v>
                </c:pt>
                <c:pt idx="2547">
                  <c:v>47.656999999999996</c:v>
                </c:pt>
                <c:pt idx="2550">
                  <c:v>47.615000000000002</c:v>
                </c:pt>
                <c:pt idx="2553">
                  <c:v>47.573</c:v>
                </c:pt>
                <c:pt idx="2556">
                  <c:v>47.53</c:v>
                </c:pt>
                <c:pt idx="2557">
                  <c:v>47.53</c:v>
                </c:pt>
                <c:pt idx="2560">
                  <c:v>47.485999999999997</c:v>
                </c:pt>
                <c:pt idx="2563">
                  <c:v>47.442999999999998</c:v>
                </c:pt>
                <c:pt idx="2564">
                  <c:v>47.442999999999998</c:v>
                </c:pt>
                <c:pt idx="2565">
                  <c:v>47.442999999999998</c:v>
                </c:pt>
                <c:pt idx="2568">
                  <c:v>47.354999999999997</c:v>
                </c:pt>
                <c:pt idx="2569">
                  <c:v>47.354999999999997</c:v>
                </c:pt>
                <c:pt idx="2572">
                  <c:v>47.31</c:v>
                </c:pt>
                <c:pt idx="2573">
                  <c:v>47.31</c:v>
                </c:pt>
                <c:pt idx="2574">
                  <c:v>47.31</c:v>
                </c:pt>
                <c:pt idx="2575">
                  <c:v>47.31</c:v>
                </c:pt>
                <c:pt idx="2578">
                  <c:v>47.265000000000001</c:v>
                </c:pt>
                <c:pt idx="2579">
                  <c:v>47.265000000000001</c:v>
                </c:pt>
                <c:pt idx="2580">
                  <c:v>47.265000000000001</c:v>
                </c:pt>
                <c:pt idx="2583">
                  <c:v>47.219000000000001</c:v>
                </c:pt>
                <c:pt idx="2586">
                  <c:v>47.127000000000002</c:v>
                </c:pt>
                <c:pt idx="2587">
                  <c:v>47.127000000000002</c:v>
                </c:pt>
                <c:pt idx="2588">
                  <c:v>47.127000000000002</c:v>
                </c:pt>
                <c:pt idx="2589">
                  <c:v>47.127000000000002</c:v>
                </c:pt>
                <c:pt idx="2590">
                  <c:v>47.127000000000002</c:v>
                </c:pt>
                <c:pt idx="2591">
                  <c:v>47.127000000000002</c:v>
                </c:pt>
                <c:pt idx="2592">
                  <c:v>47.127000000000002</c:v>
                </c:pt>
                <c:pt idx="2595">
                  <c:v>47.08</c:v>
                </c:pt>
                <c:pt idx="2600">
                  <c:v>46.987000000000002</c:v>
                </c:pt>
                <c:pt idx="2601">
                  <c:v>46.987000000000002</c:v>
                </c:pt>
                <c:pt idx="2602">
                  <c:v>46.987000000000002</c:v>
                </c:pt>
                <c:pt idx="2605">
                  <c:v>46.939</c:v>
                </c:pt>
                <c:pt idx="2608">
                  <c:v>46.892000000000003</c:v>
                </c:pt>
                <c:pt idx="2611">
                  <c:v>46.844999999999999</c:v>
                </c:pt>
                <c:pt idx="2612">
                  <c:v>46.844999999999999</c:v>
                </c:pt>
                <c:pt idx="2619">
                  <c:v>46.654000000000003</c:v>
                </c:pt>
                <c:pt idx="2626">
                  <c:v>46.463000000000001</c:v>
                </c:pt>
                <c:pt idx="2627">
                  <c:v>46.463000000000001</c:v>
                </c:pt>
                <c:pt idx="2628">
                  <c:v>46.463000000000001</c:v>
                </c:pt>
                <c:pt idx="2637">
                  <c:v>46.271000000000001</c:v>
                </c:pt>
                <c:pt idx="2640">
                  <c:v>46.222999999999999</c:v>
                </c:pt>
                <c:pt idx="2655">
                  <c:v>45.887</c:v>
                </c:pt>
                <c:pt idx="2656">
                  <c:v>45.887</c:v>
                </c:pt>
                <c:pt idx="2659">
                  <c:v>45.838999999999999</c:v>
                </c:pt>
                <c:pt idx="2660">
                  <c:v>45.838999999999999</c:v>
                </c:pt>
                <c:pt idx="2661">
                  <c:v>45.838999999999999</c:v>
                </c:pt>
                <c:pt idx="2664">
                  <c:v>45.790999999999997</c:v>
                </c:pt>
                <c:pt idx="2669">
                  <c:v>45.646000000000001</c:v>
                </c:pt>
                <c:pt idx="2670">
                  <c:v>45.646000000000001</c:v>
                </c:pt>
                <c:pt idx="2671">
                  <c:v>45.646000000000001</c:v>
                </c:pt>
                <c:pt idx="2686">
                  <c:v>45.258000000000003</c:v>
                </c:pt>
                <c:pt idx="2689">
                  <c:v>45.161000000000001</c:v>
                </c:pt>
                <c:pt idx="2692">
                  <c:v>45.113</c:v>
                </c:pt>
                <c:pt idx="2697">
                  <c:v>44.87</c:v>
                </c:pt>
                <c:pt idx="2700">
                  <c:v>44.771999999999998</c:v>
                </c:pt>
                <c:pt idx="2707">
                  <c:v>44.578000000000003</c:v>
                </c:pt>
                <c:pt idx="2710">
                  <c:v>44.529000000000003</c:v>
                </c:pt>
                <c:pt idx="2737">
                  <c:v>43.795999999999999</c:v>
                </c:pt>
                <c:pt idx="2744">
                  <c:v>43.65</c:v>
                </c:pt>
                <c:pt idx="2747">
                  <c:v>43.552</c:v>
                </c:pt>
                <c:pt idx="2764">
                  <c:v>43.061999999999998</c:v>
                </c:pt>
                <c:pt idx="2765">
                  <c:v>43.061999999999998</c:v>
                </c:pt>
                <c:pt idx="2766">
                  <c:v>43.061999999999998</c:v>
                </c:pt>
                <c:pt idx="2771">
                  <c:v>42.865000000000002</c:v>
                </c:pt>
                <c:pt idx="2772">
                  <c:v>42.865000000000002</c:v>
                </c:pt>
                <c:pt idx="2773">
                  <c:v>42.865000000000002</c:v>
                </c:pt>
                <c:pt idx="2780">
                  <c:v>42.716999999999999</c:v>
                </c:pt>
                <c:pt idx="2781">
                  <c:v>42.716999999999999</c:v>
                </c:pt>
                <c:pt idx="2784">
                  <c:v>42.667999999999999</c:v>
                </c:pt>
                <c:pt idx="2785">
                  <c:v>42.667999999999999</c:v>
                </c:pt>
                <c:pt idx="2786">
                  <c:v>42.667999999999999</c:v>
                </c:pt>
                <c:pt idx="2787">
                  <c:v>42.667999999999999</c:v>
                </c:pt>
                <c:pt idx="2788">
                  <c:v>42.667999999999999</c:v>
                </c:pt>
                <c:pt idx="2795">
                  <c:v>42.468000000000004</c:v>
                </c:pt>
                <c:pt idx="2796">
                  <c:v>42.468000000000004</c:v>
                </c:pt>
                <c:pt idx="2799">
                  <c:v>42.417999999999999</c:v>
                </c:pt>
                <c:pt idx="2802">
                  <c:v>42.368000000000002</c:v>
                </c:pt>
                <c:pt idx="2803">
                  <c:v>42.368000000000002</c:v>
                </c:pt>
                <c:pt idx="2806">
                  <c:v>42.317999999999998</c:v>
                </c:pt>
                <c:pt idx="2807">
                  <c:v>42.317999999999998</c:v>
                </c:pt>
                <c:pt idx="2808">
                  <c:v>42.317999999999998</c:v>
                </c:pt>
                <c:pt idx="2809">
                  <c:v>42.317999999999998</c:v>
                </c:pt>
                <c:pt idx="2810">
                  <c:v>42.317999999999998</c:v>
                </c:pt>
                <c:pt idx="2815">
                  <c:v>42.167000000000002</c:v>
                </c:pt>
                <c:pt idx="2816">
                  <c:v>42.167000000000002</c:v>
                </c:pt>
                <c:pt idx="2819">
                  <c:v>42.116</c:v>
                </c:pt>
                <c:pt idx="2820">
                  <c:v>42.116</c:v>
                </c:pt>
                <c:pt idx="2821">
                  <c:v>42.116</c:v>
                </c:pt>
                <c:pt idx="2824">
                  <c:v>42.066000000000003</c:v>
                </c:pt>
                <c:pt idx="2825">
                  <c:v>42.066000000000003</c:v>
                </c:pt>
                <c:pt idx="2826">
                  <c:v>42.066000000000003</c:v>
                </c:pt>
                <c:pt idx="2827">
                  <c:v>42.066000000000003</c:v>
                </c:pt>
                <c:pt idx="2828">
                  <c:v>42.066000000000003</c:v>
                </c:pt>
                <c:pt idx="2829">
                  <c:v>42.066000000000003</c:v>
                </c:pt>
                <c:pt idx="2830">
                  <c:v>42.066000000000003</c:v>
                </c:pt>
                <c:pt idx="2831">
                  <c:v>42.066000000000003</c:v>
                </c:pt>
                <c:pt idx="2832">
                  <c:v>42.066000000000003</c:v>
                </c:pt>
                <c:pt idx="2833">
                  <c:v>42.066000000000003</c:v>
                </c:pt>
                <c:pt idx="2834">
                  <c:v>42.066000000000003</c:v>
                </c:pt>
                <c:pt idx="2835">
                  <c:v>42.066000000000003</c:v>
                </c:pt>
                <c:pt idx="2836">
                  <c:v>42.066000000000003</c:v>
                </c:pt>
                <c:pt idx="2839">
                  <c:v>42.014000000000003</c:v>
                </c:pt>
                <c:pt idx="2840">
                  <c:v>42.014000000000003</c:v>
                </c:pt>
                <c:pt idx="2841">
                  <c:v>42.014000000000003</c:v>
                </c:pt>
                <c:pt idx="2842">
                  <c:v>42.014000000000003</c:v>
                </c:pt>
                <c:pt idx="2843">
                  <c:v>42.014000000000003</c:v>
                </c:pt>
                <c:pt idx="2844">
                  <c:v>42.014000000000003</c:v>
                </c:pt>
                <c:pt idx="2847">
                  <c:v>41.960999999999999</c:v>
                </c:pt>
                <c:pt idx="2848">
                  <c:v>41.960999999999999</c:v>
                </c:pt>
                <c:pt idx="2849">
                  <c:v>41.960999999999999</c:v>
                </c:pt>
                <c:pt idx="2852">
                  <c:v>41.908000000000001</c:v>
                </c:pt>
                <c:pt idx="2855">
                  <c:v>41.853999999999999</c:v>
                </c:pt>
                <c:pt idx="2856">
                  <c:v>41.853999999999999</c:v>
                </c:pt>
                <c:pt idx="2857">
                  <c:v>41.853999999999999</c:v>
                </c:pt>
                <c:pt idx="2858">
                  <c:v>41.853999999999999</c:v>
                </c:pt>
                <c:pt idx="2859">
                  <c:v>41.853999999999999</c:v>
                </c:pt>
                <c:pt idx="2860">
                  <c:v>41.853999999999999</c:v>
                </c:pt>
                <c:pt idx="2863">
                  <c:v>41.798999999999999</c:v>
                </c:pt>
                <c:pt idx="2864">
                  <c:v>41.798999999999999</c:v>
                </c:pt>
                <c:pt idx="2865">
                  <c:v>41.798999999999999</c:v>
                </c:pt>
                <c:pt idx="2866">
                  <c:v>41.798999999999999</c:v>
                </c:pt>
                <c:pt idx="2869">
                  <c:v>41.686</c:v>
                </c:pt>
                <c:pt idx="2870">
                  <c:v>41.686</c:v>
                </c:pt>
                <c:pt idx="2871">
                  <c:v>41.686</c:v>
                </c:pt>
                <c:pt idx="2872">
                  <c:v>41.686</c:v>
                </c:pt>
                <c:pt idx="2873">
                  <c:v>41.686</c:v>
                </c:pt>
                <c:pt idx="2874">
                  <c:v>41.686</c:v>
                </c:pt>
                <c:pt idx="2877">
                  <c:v>41.628</c:v>
                </c:pt>
                <c:pt idx="2878">
                  <c:v>41.628</c:v>
                </c:pt>
                <c:pt idx="2883">
                  <c:v>41.512</c:v>
                </c:pt>
                <c:pt idx="2886">
                  <c:v>41.454000000000001</c:v>
                </c:pt>
                <c:pt idx="2887">
                  <c:v>41.454000000000001</c:v>
                </c:pt>
                <c:pt idx="2888">
                  <c:v>41.454000000000001</c:v>
                </c:pt>
                <c:pt idx="2889">
                  <c:v>41.454000000000001</c:v>
                </c:pt>
                <c:pt idx="2890">
                  <c:v>41.454000000000001</c:v>
                </c:pt>
                <c:pt idx="2893">
                  <c:v>41.393999999999998</c:v>
                </c:pt>
                <c:pt idx="2894">
                  <c:v>41.393999999999998</c:v>
                </c:pt>
                <c:pt idx="2895">
                  <c:v>41.393999999999998</c:v>
                </c:pt>
                <c:pt idx="2900">
                  <c:v>41.274000000000001</c:v>
                </c:pt>
                <c:pt idx="2901">
                  <c:v>41.274000000000001</c:v>
                </c:pt>
                <c:pt idx="2904">
                  <c:v>41.213999999999999</c:v>
                </c:pt>
                <c:pt idx="2905">
                  <c:v>41.213999999999999</c:v>
                </c:pt>
                <c:pt idx="2906">
                  <c:v>41.213999999999999</c:v>
                </c:pt>
                <c:pt idx="2907">
                  <c:v>41.213999999999999</c:v>
                </c:pt>
                <c:pt idx="2908">
                  <c:v>41.213999999999999</c:v>
                </c:pt>
                <c:pt idx="2911">
                  <c:v>41.152999999999999</c:v>
                </c:pt>
                <c:pt idx="2912">
                  <c:v>41.152999999999999</c:v>
                </c:pt>
                <c:pt idx="2913">
                  <c:v>41.152999999999999</c:v>
                </c:pt>
                <c:pt idx="2916">
                  <c:v>41.091999999999999</c:v>
                </c:pt>
                <c:pt idx="2921">
                  <c:v>40.969000000000001</c:v>
                </c:pt>
                <c:pt idx="2924">
                  <c:v>40.844999999999999</c:v>
                </c:pt>
                <c:pt idx="2925">
                  <c:v>40.844999999999999</c:v>
                </c:pt>
                <c:pt idx="2926">
                  <c:v>40.844999999999999</c:v>
                </c:pt>
                <c:pt idx="2927">
                  <c:v>40.844999999999999</c:v>
                </c:pt>
                <c:pt idx="2928">
                  <c:v>40.844999999999999</c:v>
                </c:pt>
                <c:pt idx="2929">
                  <c:v>40.844999999999999</c:v>
                </c:pt>
                <c:pt idx="2932">
                  <c:v>40.783000000000001</c:v>
                </c:pt>
                <c:pt idx="2937">
                  <c:v>40.658000000000001</c:v>
                </c:pt>
                <c:pt idx="2938">
                  <c:v>40.658000000000001</c:v>
                </c:pt>
                <c:pt idx="2941">
                  <c:v>40.595999999999997</c:v>
                </c:pt>
                <c:pt idx="2944">
                  <c:v>40.533000000000001</c:v>
                </c:pt>
                <c:pt idx="2945">
                  <c:v>40.533000000000001</c:v>
                </c:pt>
                <c:pt idx="2946">
                  <c:v>40.533000000000001</c:v>
                </c:pt>
                <c:pt idx="2951">
                  <c:v>40.344000000000001</c:v>
                </c:pt>
                <c:pt idx="2952">
                  <c:v>40.344000000000001</c:v>
                </c:pt>
                <c:pt idx="2953">
                  <c:v>40.344000000000001</c:v>
                </c:pt>
                <c:pt idx="2956">
                  <c:v>40.280999999999999</c:v>
                </c:pt>
                <c:pt idx="2967">
                  <c:v>39.838000000000001</c:v>
                </c:pt>
                <c:pt idx="2972">
                  <c:v>39.648000000000003</c:v>
                </c:pt>
                <c:pt idx="2973">
                  <c:v>39.648000000000003</c:v>
                </c:pt>
                <c:pt idx="2984">
                  <c:v>39.265000000000001</c:v>
                </c:pt>
                <c:pt idx="2989">
                  <c:v>39.137</c:v>
                </c:pt>
                <c:pt idx="2992">
                  <c:v>39.073</c:v>
                </c:pt>
                <c:pt idx="2999">
                  <c:v>38.881</c:v>
                </c:pt>
                <c:pt idx="3002">
                  <c:v>38.817</c:v>
                </c:pt>
                <c:pt idx="3003">
                  <c:v>38.817</c:v>
                </c:pt>
                <c:pt idx="3016">
                  <c:v>38.238</c:v>
                </c:pt>
                <c:pt idx="3019">
                  <c:v>38.173000000000002</c:v>
                </c:pt>
                <c:pt idx="3020">
                  <c:v>38.173000000000002</c:v>
                </c:pt>
                <c:pt idx="3021">
                  <c:v>38.173000000000002</c:v>
                </c:pt>
                <c:pt idx="3022">
                  <c:v>38.173000000000002</c:v>
                </c:pt>
                <c:pt idx="3043">
                  <c:v>37.524000000000001</c:v>
                </c:pt>
                <c:pt idx="3044">
                  <c:v>37.524000000000001</c:v>
                </c:pt>
                <c:pt idx="3045">
                  <c:v>37.524000000000001</c:v>
                </c:pt>
                <c:pt idx="3046">
                  <c:v>37.524000000000001</c:v>
                </c:pt>
                <c:pt idx="3055">
                  <c:v>37.262999999999998</c:v>
                </c:pt>
                <c:pt idx="3058">
                  <c:v>37.197000000000003</c:v>
                </c:pt>
                <c:pt idx="3059">
                  <c:v>37.197000000000003</c:v>
                </c:pt>
                <c:pt idx="3060">
                  <c:v>37.197000000000003</c:v>
                </c:pt>
                <c:pt idx="3061">
                  <c:v>37.197000000000003</c:v>
                </c:pt>
                <c:pt idx="3064">
                  <c:v>37.131</c:v>
                </c:pt>
                <c:pt idx="3067">
                  <c:v>36.999000000000002</c:v>
                </c:pt>
                <c:pt idx="3070">
                  <c:v>36.933</c:v>
                </c:pt>
                <c:pt idx="3071">
                  <c:v>36.933</c:v>
                </c:pt>
                <c:pt idx="3072">
                  <c:v>36.933</c:v>
                </c:pt>
                <c:pt idx="3073">
                  <c:v>36.933</c:v>
                </c:pt>
                <c:pt idx="3076">
                  <c:v>36.866</c:v>
                </c:pt>
                <c:pt idx="3077">
                  <c:v>36.866</c:v>
                </c:pt>
                <c:pt idx="3078">
                  <c:v>36.866</c:v>
                </c:pt>
                <c:pt idx="3081">
                  <c:v>36.798999999999999</c:v>
                </c:pt>
                <c:pt idx="3082">
                  <c:v>36.798999999999999</c:v>
                </c:pt>
                <c:pt idx="3083">
                  <c:v>36.798999999999999</c:v>
                </c:pt>
                <c:pt idx="3084">
                  <c:v>36.798999999999999</c:v>
                </c:pt>
                <c:pt idx="3085">
                  <c:v>36.798999999999999</c:v>
                </c:pt>
                <c:pt idx="3086">
                  <c:v>36.798999999999999</c:v>
                </c:pt>
                <c:pt idx="3087">
                  <c:v>36.798999999999999</c:v>
                </c:pt>
                <c:pt idx="3088">
                  <c:v>36.798999999999999</c:v>
                </c:pt>
                <c:pt idx="3091">
                  <c:v>36.728999999999999</c:v>
                </c:pt>
                <c:pt idx="3092">
                  <c:v>36.728999999999999</c:v>
                </c:pt>
                <c:pt idx="3093">
                  <c:v>36.728999999999999</c:v>
                </c:pt>
                <c:pt idx="3096">
                  <c:v>36.658999999999999</c:v>
                </c:pt>
                <c:pt idx="3097">
                  <c:v>36.658999999999999</c:v>
                </c:pt>
                <c:pt idx="3098">
                  <c:v>36.658999999999999</c:v>
                </c:pt>
                <c:pt idx="3099">
                  <c:v>36.658999999999999</c:v>
                </c:pt>
                <c:pt idx="3100">
                  <c:v>36.658999999999999</c:v>
                </c:pt>
                <c:pt idx="3101">
                  <c:v>36.658999999999999</c:v>
                </c:pt>
                <c:pt idx="3102">
                  <c:v>36.658999999999999</c:v>
                </c:pt>
                <c:pt idx="3103">
                  <c:v>36.658999999999999</c:v>
                </c:pt>
                <c:pt idx="3106">
                  <c:v>36.585999999999999</c:v>
                </c:pt>
                <c:pt idx="3107">
                  <c:v>36.585999999999999</c:v>
                </c:pt>
                <c:pt idx="3108">
                  <c:v>36.585999999999999</c:v>
                </c:pt>
                <c:pt idx="3109">
                  <c:v>36.585999999999999</c:v>
                </c:pt>
                <c:pt idx="3110">
                  <c:v>36.585999999999999</c:v>
                </c:pt>
                <c:pt idx="3111">
                  <c:v>36.585999999999999</c:v>
                </c:pt>
                <c:pt idx="3112">
                  <c:v>36.585999999999999</c:v>
                </c:pt>
                <c:pt idx="3113">
                  <c:v>36.585999999999999</c:v>
                </c:pt>
                <c:pt idx="3116">
                  <c:v>36.51</c:v>
                </c:pt>
                <c:pt idx="3119">
                  <c:v>36.433999999999997</c:v>
                </c:pt>
                <c:pt idx="3120">
                  <c:v>36.433999999999997</c:v>
                </c:pt>
                <c:pt idx="3121">
                  <c:v>36.433999999999997</c:v>
                </c:pt>
                <c:pt idx="3122">
                  <c:v>36.433999999999997</c:v>
                </c:pt>
                <c:pt idx="3123">
                  <c:v>36.433999999999997</c:v>
                </c:pt>
                <c:pt idx="3124">
                  <c:v>36.433999999999997</c:v>
                </c:pt>
                <c:pt idx="3125">
                  <c:v>36.433999999999997</c:v>
                </c:pt>
                <c:pt idx="3126">
                  <c:v>36.433999999999997</c:v>
                </c:pt>
                <c:pt idx="3127">
                  <c:v>36.433999999999997</c:v>
                </c:pt>
                <c:pt idx="3128">
                  <c:v>36.433999999999997</c:v>
                </c:pt>
                <c:pt idx="3129">
                  <c:v>36.433999999999997</c:v>
                </c:pt>
                <c:pt idx="3132">
                  <c:v>36.353999999999999</c:v>
                </c:pt>
                <c:pt idx="3133">
                  <c:v>36.353999999999999</c:v>
                </c:pt>
                <c:pt idx="3134">
                  <c:v>36.353999999999999</c:v>
                </c:pt>
                <c:pt idx="3135">
                  <c:v>36.353999999999999</c:v>
                </c:pt>
                <c:pt idx="3138">
                  <c:v>36.274000000000001</c:v>
                </c:pt>
                <c:pt idx="3139">
                  <c:v>36.274000000000001</c:v>
                </c:pt>
                <c:pt idx="3140">
                  <c:v>36.274000000000001</c:v>
                </c:pt>
                <c:pt idx="3141">
                  <c:v>36.274000000000001</c:v>
                </c:pt>
                <c:pt idx="3144">
                  <c:v>36.192999999999998</c:v>
                </c:pt>
                <c:pt idx="3145">
                  <c:v>36.192999999999998</c:v>
                </c:pt>
                <c:pt idx="3146">
                  <c:v>36.192999999999998</c:v>
                </c:pt>
                <c:pt idx="3147">
                  <c:v>36.192999999999998</c:v>
                </c:pt>
                <c:pt idx="3150">
                  <c:v>36.110999999999997</c:v>
                </c:pt>
                <c:pt idx="3153">
                  <c:v>36.027999999999999</c:v>
                </c:pt>
                <c:pt idx="3154">
                  <c:v>36.027999999999999</c:v>
                </c:pt>
                <c:pt idx="3155">
                  <c:v>36.027999999999999</c:v>
                </c:pt>
                <c:pt idx="3158">
                  <c:v>35.945</c:v>
                </c:pt>
                <c:pt idx="3159">
                  <c:v>35.945</c:v>
                </c:pt>
                <c:pt idx="3162">
                  <c:v>35.862000000000002</c:v>
                </c:pt>
                <c:pt idx="3163">
                  <c:v>35.862000000000002</c:v>
                </c:pt>
                <c:pt idx="3164">
                  <c:v>35.862000000000002</c:v>
                </c:pt>
                <c:pt idx="3167">
                  <c:v>35.777999999999999</c:v>
                </c:pt>
                <c:pt idx="3168">
                  <c:v>35.777999999999999</c:v>
                </c:pt>
                <c:pt idx="3169">
                  <c:v>35.777999999999999</c:v>
                </c:pt>
                <c:pt idx="3172">
                  <c:v>35.692999999999998</c:v>
                </c:pt>
                <c:pt idx="3173">
                  <c:v>35.692999999999998</c:v>
                </c:pt>
                <c:pt idx="3174">
                  <c:v>35.692999999999998</c:v>
                </c:pt>
                <c:pt idx="3181">
                  <c:v>35.438000000000002</c:v>
                </c:pt>
                <c:pt idx="3184">
                  <c:v>35.351999999999997</c:v>
                </c:pt>
                <c:pt idx="3185">
                  <c:v>35.351999999999997</c:v>
                </c:pt>
                <c:pt idx="3186">
                  <c:v>35.351999999999997</c:v>
                </c:pt>
                <c:pt idx="3187">
                  <c:v>35.351999999999997</c:v>
                </c:pt>
                <c:pt idx="3188">
                  <c:v>35.351999999999997</c:v>
                </c:pt>
                <c:pt idx="3189">
                  <c:v>35.351999999999997</c:v>
                </c:pt>
                <c:pt idx="3200">
                  <c:v>34.831000000000003</c:v>
                </c:pt>
                <c:pt idx="3203">
                  <c:v>34.744</c:v>
                </c:pt>
                <c:pt idx="3204">
                  <c:v>34.744</c:v>
                </c:pt>
                <c:pt idx="3207">
                  <c:v>34.655999999999999</c:v>
                </c:pt>
                <c:pt idx="3214">
                  <c:v>34.393000000000001</c:v>
                </c:pt>
                <c:pt idx="3217">
                  <c:v>34.305</c:v>
                </c:pt>
                <c:pt idx="3226">
                  <c:v>33.863</c:v>
                </c:pt>
                <c:pt idx="3227">
                  <c:v>33.863</c:v>
                </c:pt>
                <c:pt idx="3228">
                  <c:v>33.863</c:v>
                </c:pt>
                <c:pt idx="3229">
                  <c:v>33.863</c:v>
                </c:pt>
                <c:pt idx="3232">
                  <c:v>33.774000000000001</c:v>
                </c:pt>
                <c:pt idx="3233">
                  <c:v>33.774000000000001</c:v>
                </c:pt>
                <c:pt idx="3234">
                  <c:v>33.774000000000001</c:v>
                </c:pt>
                <c:pt idx="3235">
                  <c:v>33.774000000000001</c:v>
                </c:pt>
                <c:pt idx="3236">
                  <c:v>33.774000000000001</c:v>
                </c:pt>
                <c:pt idx="3237">
                  <c:v>33.774000000000001</c:v>
                </c:pt>
                <c:pt idx="3238">
                  <c:v>33.774000000000001</c:v>
                </c:pt>
                <c:pt idx="3239">
                  <c:v>33.774000000000001</c:v>
                </c:pt>
                <c:pt idx="3242">
                  <c:v>33.683</c:v>
                </c:pt>
                <c:pt idx="3245">
                  <c:v>33.591000000000001</c:v>
                </c:pt>
                <c:pt idx="3246">
                  <c:v>33.591000000000001</c:v>
                </c:pt>
                <c:pt idx="3247">
                  <c:v>33.591000000000001</c:v>
                </c:pt>
                <c:pt idx="3248">
                  <c:v>33.591000000000001</c:v>
                </c:pt>
                <c:pt idx="3249">
                  <c:v>33.591000000000001</c:v>
                </c:pt>
                <c:pt idx="3250">
                  <c:v>33.591000000000001</c:v>
                </c:pt>
                <c:pt idx="3251">
                  <c:v>33.591000000000001</c:v>
                </c:pt>
                <c:pt idx="3252">
                  <c:v>33.591000000000001</c:v>
                </c:pt>
                <c:pt idx="3255">
                  <c:v>33.4</c:v>
                </c:pt>
                <c:pt idx="3256">
                  <c:v>33.4</c:v>
                </c:pt>
                <c:pt idx="3259">
                  <c:v>33.302999999999997</c:v>
                </c:pt>
                <c:pt idx="3260">
                  <c:v>33.302999999999997</c:v>
                </c:pt>
                <c:pt idx="3261">
                  <c:v>33.302999999999997</c:v>
                </c:pt>
                <c:pt idx="3262">
                  <c:v>33.302999999999997</c:v>
                </c:pt>
                <c:pt idx="3263">
                  <c:v>33.302999999999997</c:v>
                </c:pt>
                <c:pt idx="3264">
                  <c:v>33.302999999999997</c:v>
                </c:pt>
                <c:pt idx="3265">
                  <c:v>33.302999999999997</c:v>
                </c:pt>
                <c:pt idx="3266">
                  <c:v>33.302999999999997</c:v>
                </c:pt>
                <c:pt idx="3267">
                  <c:v>33.302999999999997</c:v>
                </c:pt>
                <c:pt idx="3268">
                  <c:v>33.302999999999997</c:v>
                </c:pt>
                <c:pt idx="3269">
                  <c:v>33.302999999999997</c:v>
                </c:pt>
                <c:pt idx="3270">
                  <c:v>33.302999999999997</c:v>
                </c:pt>
                <c:pt idx="3271">
                  <c:v>33.302999999999997</c:v>
                </c:pt>
                <c:pt idx="3272">
                  <c:v>33.302999999999997</c:v>
                </c:pt>
                <c:pt idx="3273">
                  <c:v>33.302999999999997</c:v>
                </c:pt>
                <c:pt idx="3274">
                  <c:v>33.302999999999997</c:v>
                </c:pt>
                <c:pt idx="3275">
                  <c:v>33.302999999999997</c:v>
                </c:pt>
                <c:pt idx="3278">
                  <c:v>33.197000000000003</c:v>
                </c:pt>
                <c:pt idx="3281">
                  <c:v>33.090000000000003</c:v>
                </c:pt>
                <c:pt idx="3282">
                  <c:v>33.090000000000003</c:v>
                </c:pt>
                <c:pt idx="3283">
                  <c:v>33.090000000000003</c:v>
                </c:pt>
                <c:pt idx="3284">
                  <c:v>33.090000000000003</c:v>
                </c:pt>
                <c:pt idx="3285">
                  <c:v>33.090000000000003</c:v>
                </c:pt>
                <c:pt idx="3286">
                  <c:v>33.090000000000003</c:v>
                </c:pt>
                <c:pt idx="3287">
                  <c:v>33.090000000000003</c:v>
                </c:pt>
                <c:pt idx="3288">
                  <c:v>33.090000000000003</c:v>
                </c:pt>
                <c:pt idx="3289">
                  <c:v>33.090000000000003</c:v>
                </c:pt>
                <c:pt idx="3290">
                  <c:v>33.090000000000003</c:v>
                </c:pt>
                <c:pt idx="3291">
                  <c:v>33.090000000000003</c:v>
                </c:pt>
                <c:pt idx="3294">
                  <c:v>32.978999999999999</c:v>
                </c:pt>
                <c:pt idx="3295">
                  <c:v>32.978999999999999</c:v>
                </c:pt>
                <c:pt idx="3300">
                  <c:v>32.755000000000003</c:v>
                </c:pt>
                <c:pt idx="3301">
                  <c:v>32.755000000000003</c:v>
                </c:pt>
                <c:pt idx="3302">
                  <c:v>32.755000000000003</c:v>
                </c:pt>
                <c:pt idx="3303">
                  <c:v>32.755000000000003</c:v>
                </c:pt>
                <c:pt idx="3304">
                  <c:v>32.755000000000003</c:v>
                </c:pt>
                <c:pt idx="3305">
                  <c:v>32.755000000000003</c:v>
                </c:pt>
                <c:pt idx="3306">
                  <c:v>32.755000000000003</c:v>
                </c:pt>
                <c:pt idx="3307">
                  <c:v>32.755000000000003</c:v>
                </c:pt>
                <c:pt idx="3308">
                  <c:v>32.755000000000003</c:v>
                </c:pt>
                <c:pt idx="3309">
                  <c:v>32.755000000000003</c:v>
                </c:pt>
                <c:pt idx="3310">
                  <c:v>32.755000000000003</c:v>
                </c:pt>
                <c:pt idx="3311">
                  <c:v>32.755000000000003</c:v>
                </c:pt>
                <c:pt idx="3312">
                  <c:v>32.755000000000003</c:v>
                </c:pt>
                <c:pt idx="3313">
                  <c:v>32.755000000000003</c:v>
                </c:pt>
                <c:pt idx="3314">
                  <c:v>32.755000000000003</c:v>
                </c:pt>
                <c:pt idx="3321">
                  <c:v>32.4</c:v>
                </c:pt>
                <c:pt idx="3322">
                  <c:v>32.4</c:v>
                </c:pt>
                <c:pt idx="3323">
                  <c:v>32.4</c:v>
                </c:pt>
                <c:pt idx="3324">
                  <c:v>32.4</c:v>
                </c:pt>
                <c:pt idx="3325">
                  <c:v>32.4</c:v>
                </c:pt>
                <c:pt idx="3326">
                  <c:v>32.4</c:v>
                </c:pt>
                <c:pt idx="3327">
                  <c:v>32.4</c:v>
                </c:pt>
                <c:pt idx="3328">
                  <c:v>32.4</c:v>
                </c:pt>
                <c:pt idx="3329">
                  <c:v>32.4</c:v>
                </c:pt>
                <c:pt idx="3330">
                  <c:v>32.4</c:v>
                </c:pt>
                <c:pt idx="3333">
                  <c:v>32.276000000000003</c:v>
                </c:pt>
                <c:pt idx="3336">
                  <c:v>32.152000000000001</c:v>
                </c:pt>
                <c:pt idx="3337">
                  <c:v>32.152000000000001</c:v>
                </c:pt>
                <c:pt idx="3340">
                  <c:v>32.027000000000001</c:v>
                </c:pt>
                <c:pt idx="3341">
                  <c:v>32.027000000000001</c:v>
                </c:pt>
                <c:pt idx="3344">
                  <c:v>31.901</c:v>
                </c:pt>
                <c:pt idx="3345">
                  <c:v>31.901</c:v>
                </c:pt>
                <c:pt idx="3346">
                  <c:v>31.901</c:v>
                </c:pt>
                <c:pt idx="3349">
                  <c:v>31.773</c:v>
                </c:pt>
                <c:pt idx="3350">
                  <c:v>31.773</c:v>
                </c:pt>
                <c:pt idx="3351">
                  <c:v>31.773</c:v>
                </c:pt>
                <c:pt idx="3352">
                  <c:v>31.773</c:v>
                </c:pt>
                <c:pt idx="3353">
                  <c:v>31.773</c:v>
                </c:pt>
                <c:pt idx="3354">
                  <c:v>31.773</c:v>
                </c:pt>
                <c:pt idx="3355">
                  <c:v>31.773</c:v>
                </c:pt>
                <c:pt idx="3356">
                  <c:v>31.773</c:v>
                </c:pt>
                <c:pt idx="3357">
                  <c:v>31.773</c:v>
                </c:pt>
                <c:pt idx="3358">
                  <c:v>31.773</c:v>
                </c:pt>
                <c:pt idx="3359">
                  <c:v>31.773</c:v>
                </c:pt>
                <c:pt idx="3360">
                  <c:v>31.773</c:v>
                </c:pt>
                <c:pt idx="3361">
                  <c:v>31.773</c:v>
                </c:pt>
                <c:pt idx="3362">
                  <c:v>31.773</c:v>
                </c:pt>
                <c:pt idx="3363">
                  <c:v>31.773</c:v>
                </c:pt>
                <c:pt idx="3364">
                  <c:v>31.773</c:v>
                </c:pt>
                <c:pt idx="3365">
                  <c:v>31.773</c:v>
                </c:pt>
                <c:pt idx="3366">
                  <c:v>31.773</c:v>
                </c:pt>
                <c:pt idx="3367">
                  <c:v>31.773</c:v>
                </c:pt>
                <c:pt idx="3368">
                  <c:v>31.773</c:v>
                </c:pt>
                <c:pt idx="3369">
                  <c:v>31.773</c:v>
                </c:pt>
                <c:pt idx="3370">
                  <c:v>31.773</c:v>
                </c:pt>
                <c:pt idx="3371">
                  <c:v>31.773</c:v>
                </c:pt>
                <c:pt idx="3372">
                  <c:v>31.773</c:v>
                </c:pt>
                <c:pt idx="3373">
                  <c:v>31.773</c:v>
                </c:pt>
                <c:pt idx="3374">
                  <c:v>31.773</c:v>
                </c:pt>
                <c:pt idx="3375">
                  <c:v>31.773</c:v>
                </c:pt>
                <c:pt idx="3376">
                  <c:v>31.773</c:v>
                </c:pt>
                <c:pt idx="3377">
                  <c:v>31.773</c:v>
                </c:pt>
                <c:pt idx="3378">
                  <c:v>31.773</c:v>
                </c:pt>
                <c:pt idx="3379">
                  <c:v>31.773</c:v>
                </c:pt>
                <c:pt idx="3380">
                  <c:v>31.773</c:v>
                </c:pt>
                <c:pt idx="3381">
                  <c:v>31.773</c:v>
                </c:pt>
                <c:pt idx="3382">
                  <c:v>31.773</c:v>
                </c:pt>
                <c:pt idx="3383">
                  <c:v>31.773</c:v>
                </c:pt>
                <c:pt idx="3384">
                  <c:v>31.773</c:v>
                </c:pt>
                <c:pt idx="3385">
                  <c:v>31.773</c:v>
                </c:pt>
                <c:pt idx="3386">
                  <c:v>31.773</c:v>
                </c:pt>
                <c:pt idx="3389">
                  <c:v>31.605</c:v>
                </c:pt>
                <c:pt idx="3390">
                  <c:v>31.605</c:v>
                </c:pt>
                <c:pt idx="3391">
                  <c:v>31.605</c:v>
                </c:pt>
                <c:pt idx="3392">
                  <c:v>31.605</c:v>
                </c:pt>
                <c:pt idx="3393">
                  <c:v>31.605</c:v>
                </c:pt>
                <c:pt idx="3394">
                  <c:v>31.605</c:v>
                </c:pt>
                <c:pt idx="3395">
                  <c:v>31.605</c:v>
                </c:pt>
                <c:pt idx="3396">
                  <c:v>31.605</c:v>
                </c:pt>
                <c:pt idx="3397">
                  <c:v>31.605</c:v>
                </c:pt>
                <c:pt idx="3398">
                  <c:v>31.605</c:v>
                </c:pt>
                <c:pt idx="3399">
                  <c:v>31.605</c:v>
                </c:pt>
                <c:pt idx="3400">
                  <c:v>31.605</c:v>
                </c:pt>
                <c:pt idx="3401">
                  <c:v>31.605</c:v>
                </c:pt>
                <c:pt idx="3402">
                  <c:v>31.605</c:v>
                </c:pt>
                <c:pt idx="3403">
                  <c:v>31.605</c:v>
                </c:pt>
                <c:pt idx="3404">
                  <c:v>31.605</c:v>
                </c:pt>
                <c:pt idx="3405">
                  <c:v>31.605</c:v>
                </c:pt>
                <c:pt idx="3406">
                  <c:v>31.605</c:v>
                </c:pt>
                <c:pt idx="3407">
                  <c:v>31.605</c:v>
                </c:pt>
                <c:pt idx="3408">
                  <c:v>31.605</c:v>
                </c:pt>
                <c:pt idx="3409">
                  <c:v>31.605</c:v>
                </c:pt>
                <c:pt idx="3410">
                  <c:v>31.605</c:v>
                </c:pt>
                <c:pt idx="3411">
                  <c:v>31.605</c:v>
                </c:pt>
                <c:pt idx="3412">
                  <c:v>31.605</c:v>
                </c:pt>
                <c:pt idx="3413">
                  <c:v>31.605</c:v>
                </c:pt>
                <c:pt idx="3414">
                  <c:v>31.605</c:v>
                </c:pt>
                <c:pt idx="3415">
                  <c:v>31.605</c:v>
                </c:pt>
                <c:pt idx="3416">
                  <c:v>31.605</c:v>
                </c:pt>
                <c:pt idx="3417">
                  <c:v>31.605</c:v>
                </c:pt>
                <c:pt idx="3418">
                  <c:v>31.605</c:v>
                </c:pt>
                <c:pt idx="3419">
                  <c:v>31.605</c:v>
                </c:pt>
                <c:pt idx="3420">
                  <c:v>31.605</c:v>
                </c:pt>
                <c:pt idx="3421">
                  <c:v>31.605</c:v>
                </c:pt>
                <c:pt idx="3426">
                  <c:v>31.163</c:v>
                </c:pt>
                <c:pt idx="3427">
                  <c:v>31.163</c:v>
                </c:pt>
                <c:pt idx="3428">
                  <c:v>31.163</c:v>
                </c:pt>
                <c:pt idx="3429">
                  <c:v>31.163</c:v>
                </c:pt>
                <c:pt idx="3430">
                  <c:v>31.163</c:v>
                </c:pt>
                <c:pt idx="3431">
                  <c:v>31.163</c:v>
                </c:pt>
                <c:pt idx="3432">
                  <c:v>31.163</c:v>
                </c:pt>
                <c:pt idx="3435">
                  <c:v>30.928999999999998</c:v>
                </c:pt>
                <c:pt idx="3436">
                  <c:v>30.928999999999998</c:v>
                </c:pt>
                <c:pt idx="3439">
                  <c:v>30.690999999999999</c:v>
                </c:pt>
                <c:pt idx="3440">
                  <c:v>30.690999999999999</c:v>
                </c:pt>
                <c:pt idx="3441">
                  <c:v>30.690999999999999</c:v>
                </c:pt>
                <c:pt idx="3448">
                  <c:v>29.96</c:v>
                </c:pt>
                <c:pt idx="3451">
                  <c:v>29.713999999999999</c:v>
                </c:pt>
                <c:pt idx="3452">
                  <c:v>29.713999999999999</c:v>
                </c:pt>
                <c:pt idx="3453">
                  <c:v>29.713999999999999</c:v>
                </c:pt>
                <c:pt idx="3456">
                  <c:v>29.463000000000001</c:v>
                </c:pt>
                <c:pt idx="3457">
                  <c:v>29.463000000000001</c:v>
                </c:pt>
                <c:pt idx="3458">
                  <c:v>29.463000000000001</c:v>
                </c:pt>
                <c:pt idx="3461">
                  <c:v>29.204000000000001</c:v>
                </c:pt>
                <c:pt idx="3468">
                  <c:v>28.422000000000001</c:v>
                </c:pt>
                <c:pt idx="3469">
                  <c:v>28.422000000000001</c:v>
                </c:pt>
                <c:pt idx="3470">
                  <c:v>28.422000000000001</c:v>
                </c:pt>
                <c:pt idx="3473">
                  <c:v>28.154</c:v>
                </c:pt>
                <c:pt idx="3474">
                  <c:v>28.154</c:v>
                </c:pt>
                <c:pt idx="3475">
                  <c:v>28.154</c:v>
                </c:pt>
                <c:pt idx="3478">
                  <c:v>27.878</c:v>
                </c:pt>
                <c:pt idx="3479">
                  <c:v>27.878</c:v>
                </c:pt>
                <c:pt idx="3482">
                  <c:v>27.596</c:v>
                </c:pt>
                <c:pt idx="3483">
                  <c:v>27.596</c:v>
                </c:pt>
                <c:pt idx="3484">
                  <c:v>27.596</c:v>
                </c:pt>
                <c:pt idx="3485">
                  <c:v>27.596</c:v>
                </c:pt>
                <c:pt idx="3488">
                  <c:v>27.298999999999999</c:v>
                </c:pt>
                <c:pt idx="3489">
                  <c:v>27.298999999999999</c:v>
                </c:pt>
                <c:pt idx="3490">
                  <c:v>27.298999999999999</c:v>
                </c:pt>
                <c:pt idx="3491">
                  <c:v>27.298999999999999</c:v>
                </c:pt>
                <c:pt idx="3492">
                  <c:v>27.298999999999999</c:v>
                </c:pt>
                <c:pt idx="3493">
                  <c:v>27.298999999999999</c:v>
                </c:pt>
                <c:pt idx="3494">
                  <c:v>27.298999999999999</c:v>
                </c:pt>
                <c:pt idx="3495">
                  <c:v>27.298999999999999</c:v>
                </c:pt>
                <c:pt idx="3496">
                  <c:v>27.298999999999999</c:v>
                </c:pt>
                <c:pt idx="3497">
                  <c:v>27.298999999999999</c:v>
                </c:pt>
                <c:pt idx="3498">
                  <c:v>27.298999999999999</c:v>
                </c:pt>
                <c:pt idx="3499">
                  <c:v>27.298999999999999</c:v>
                </c:pt>
                <c:pt idx="3500">
                  <c:v>27.298999999999999</c:v>
                </c:pt>
                <c:pt idx="3501">
                  <c:v>27.298999999999999</c:v>
                </c:pt>
                <c:pt idx="3502">
                  <c:v>27.298999999999999</c:v>
                </c:pt>
                <c:pt idx="3503">
                  <c:v>27.298999999999999</c:v>
                </c:pt>
                <c:pt idx="3504">
                  <c:v>27.298999999999999</c:v>
                </c:pt>
                <c:pt idx="3505">
                  <c:v>27.298999999999999</c:v>
                </c:pt>
                <c:pt idx="3506">
                  <c:v>27.298999999999999</c:v>
                </c:pt>
                <c:pt idx="3507">
                  <c:v>27.298999999999999</c:v>
                </c:pt>
                <c:pt idx="3508">
                  <c:v>27.298999999999999</c:v>
                </c:pt>
                <c:pt idx="3509">
                  <c:v>27.298999999999999</c:v>
                </c:pt>
                <c:pt idx="3510">
                  <c:v>27.298999999999999</c:v>
                </c:pt>
                <c:pt idx="3511">
                  <c:v>27.298999999999999</c:v>
                </c:pt>
                <c:pt idx="3512">
                  <c:v>27.298999999999999</c:v>
                </c:pt>
                <c:pt idx="3513">
                  <c:v>27.298999999999999</c:v>
                </c:pt>
                <c:pt idx="3514">
                  <c:v>27.298999999999999</c:v>
                </c:pt>
                <c:pt idx="3515">
                  <c:v>27.298999999999999</c:v>
                </c:pt>
                <c:pt idx="3516">
                  <c:v>27.298999999999999</c:v>
                </c:pt>
                <c:pt idx="3517">
                  <c:v>27.298999999999999</c:v>
                </c:pt>
                <c:pt idx="3518">
                  <c:v>27.298999999999999</c:v>
                </c:pt>
                <c:pt idx="3519">
                  <c:v>27.298999999999999</c:v>
                </c:pt>
                <c:pt idx="3520">
                  <c:v>27.298999999999999</c:v>
                </c:pt>
                <c:pt idx="3521">
                  <c:v>27.298999999999999</c:v>
                </c:pt>
                <c:pt idx="3522">
                  <c:v>27.298999999999999</c:v>
                </c:pt>
                <c:pt idx="3523">
                  <c:v>27.298999999999999</c:v>
                </c:pt>
                <c:pt idx="3524">
                  <c:v>27.298999999999999</c:v>
                </c:pt>
                <c:pt idx="3525">
                  <c:v>27.298999999999999</c:v>
                </c:pt>
                <c:pt idx="3526">
                  <c:v>27.298999999999999</c:v>
                </c:pt>
                <c:pt idx="3527">
                  <c:v>27.298999999999999</c:v>
                </c:pt>
                <c:pt idx="3528">
                  <c:v>27.298999999999999</c:v>
                </c:pt>
                <c:pt idx="3529">
                  <c:v>27.298999999999999</c:v>
                </c:pt>
                <c:pt idx="3530">
                  <c:v>27.298999999999999</c:v>
                </c:pt>
                <c:pt idx="3533">
                  <c:v>26.599</c:v>
                </c:pt>
                <c:pt idx="3534">
                  <c:v>26.599</c:v>
                </c:pt>
                <c:pt idx="3535">
                  <c:v>26.599</c:v>
                </c:pt>
                <c:pt idx="3536">
                  <c:v>26.599</c:v>
                </c:pt>
                <c:pt idx="3541">
                  <c:v>25.035</c:v>
                </c:pt>
                <c:pt idx="3542">
                  <c:v>25.035</c:v>
                </c:pt>
                <c:pt idx="3545">
                  <c:v>24.2</c:v>
                </c:pt>
                <c:pt idx="3546">
                  <c:v>24.2</c:v>
                </c:pt>
                <c:pt idx="3547">
                  <c:v>24.2</c:v>
                </c:pt>
                <c:pt idx="3548">
                  <c:v>24.2</c:v>
                </c:pt>
                <c:pt idx="3549">
                  <c:v>24.2</c:v>
                </c:pt>
                <c:pt idx="3550">
                  <c:v>24.2</c:v>
                </c:pt>
                <c:pt idx="3551">
                  <c:v>24.2</c:v>
                </c:pt>
                <c:pt idx="3552">
                  <c:v>24.2</c:v>
                </c:pt>
                <c:pt idx="3553">
                  <c:v>24.2</c:v>
                </c:pt>
                <c:pt idx="3554">
                  <c:v>24.2</c:v>
                </c:pt>
                <c:pt idx="3555">
                  <c:v>24.2</c:v>
                </c:pt>
                <c:pt idx="3556">
                  <c:v>24.2</c:v>
                </c:pt>
                <c:pt idx="3557">
                  <c:v>24.2</c:v>
                </c:pt>
                <c:pt idx="3558">
                  <c:v>24.2</c:v>
                </c:pt>
                <c:pt idx="3559">
                  <c:v>24.2</c:v>
                </c:pt>
                <c:pt idx="3560">
                  <c:v>24.2</c:v>
                </c:pt>
                <c:pt idx="3561">
                  <c:v>24.2</c:v>
                </c:pt>
                <c:pt idx="3562">
                  <c:v>24.2</c:v>
                </c:pt>
                <c:pt idx="3563">
                  <c:v>24.2</c:v>
                </c:pt>
                <c:pt idx="3564">
                  <c:v>24.2</c:v>
                </c:pt>
                <c:pt idx="3565">
                  <c:v>24.2</c:v>
                </c:pt>
                <c:pt idx="3566">
                  <c:v>24.2</c:v>
                </c:pt>
                <c:pt idx="3567">
                  <c:v>24.2</c:v>
                </c:pt>
                <c:pt idx="3570">
                  <c:v>20.167000000000002</c:v>
                </c:pt>
                <c:pt idx="3571">
                  <c:v>20.167000000000002</c:v>
                </c:pt>
                <c:pt idx="3572">
                  <c:v>20.167000000000002</c:v>
                </c:pt>
                <c:pt idx="3573">
                  <c:v>20.167000000000002</c:v>
                </c:pt>
                <c:pt idx="3574">
                  <c:v>20.167000000000002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4981424"/>
        <c:axId val="514981816"/>
      </c:scatterChart>
      <c:valAx>
        <c:axId val="514980640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50446741778"/>
              <c:y val="0.93800537378892401"/>
            </c:manualLayout>
          </c:layout>
          <c:overlay val="0"/>
          <c:spPr>
            <a:noFill/>
            <a:ln w="34616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731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514981032"/>
        <c:crosses val="autoZero"/>
        <c:crossBetween val="midCat"/>
        <c:majorUnit val="6"/>
        <c:minorUnit val="1"/>
      </c:valAx>
      <c:valAx>
        <c:axId val="514981032"/>
        <c:scaling>
          <c:orientation val="minMax"/>
          <c:max val="100"/>
          <c:min val="0"/>
        </c:scaling>
        <c:delete val="0"/>
        <c:axPos val="l"/>
        <c:majorGridlines>
          <c:spPr>
            <a:ln w="6537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35610990417"/>
            </c:manualLayout>
          </c:layout>
          <c:overlay val="0"/>
          <c:spPr>
            <a:noFill/>
            <a:ln w="34616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514980640"/>
        <c:crosses val="autoZero"/>
        <c:crossBetween val="midCat"/>
        <c:majorUnit val="10"/>
        <c:minorUnit val="10"/>
      </c:valAx>
      <c:valAx>
        <c:axId val="514981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14981816"/>
        <c:crosses val="autoZero"/>
        <c:crossBetween val="midCat"/>
      </c:valAx>
      <c:valAx>
        <c:axId val="514981816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514981424"/>
        <c:crosses val="max"/>
        <c:crossBetween val="midCat"/>
        <c:majorUnit val="10"/>
        <c:minorUnit val="10"/>
      </c:valAx>
      <c:spPr>
        <a:noFill/>
        <a:ln w="26147">
          <a:noFill/>
        </a:ln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830193265701108"/>
          <c:y val="4.5822196498159752E-2"/>
          <c:w val="0.31900551704190566"/>
          <c:h val="0.13596936785719144"/>
        </c:manualLayout>
      </c:layout>
      <c:overlay val="0"/>
      <c:spPr>
        <a:solidFill>
          <a:schemeClr val="bg1"/>
        </a:solidFill>
        <a:ln w="34616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84304"/>
            <a:ext cx="1135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accent2"/>
                </a:solidFill>
              </a:rPr>
              <a:t>Myelodysplastic / </a:t>
            </a:r>
            <a:r>
              <a:rPr lang="en-US" altLang="en-US" sz="3200" dirty="0" err="1">
                <a:solidFill>
                  <a:schemeClr val="accent2"/>
                </a:solidFill>
              </a:rPr>
              <a:t>Myeloproliferative</a:t>
            </a:r>
            <a:r>
              <a:rPr lang="en-US" altLang="en-US" sz="3200" dirty="0">
                <a:solidFill>
                  <a:schemeClr val="accent2"/>
                </a:solidFill>
              </a:rPr>
              <a:t> Diseases Overall Survival</a:t>
            </a:r>
            <a:r>
              <a:rPr lang="en-US" altLang="en-US" sz="2400" dirty="0">
                <a:solidFill>
                  <a:schemeClr val="accent2"/>
                </a:solidFill>
              </a:rPr>
              <a:t/>
            </a:r>
            <a:br>
              <a:rPr lang="en-US" altLang="en-US" sz="24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Bone Marrow and PBSC Transplantation for Adult Patients by Age at </a:t>
            </a:r>
            <a:r>
              <a:rPr lang="en-US" altLang="en-US" sz="2000" dirty="0" smtClean="0">
                <a:solidFill>
                  <a:schemeClr val="accent2"/>
                </a:solidFill>
              </a:rPr>
              <a:t>Transplant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</a:rPr>
              <a:t>Unrelated Transplants Facilitated by NMDP/Be The Match 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14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6372257"/>
              </p:ext>
            </p:extLst>
          </p:nvPr>
        </p:nvGraphicFramePr>
        <p:xfrm>
          <a:off x="2032001" y="1498601"/>
          <a:ext cx="8124825" cy="446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 10"/>
          <p:cNvSpPr txBox="1">
            <a:spLocks/>
          </p:cNvSpPr>
          <p:nvPr/>
        </p:nvSpPr>
        <p:spPr bwMode="auto">
          <a:xfrm>
            <a:off x="2895600" y="4876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&lt; 0.001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1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1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1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1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100" dirty="0"/>
              <a:t>the research program of NMDP/Be The Match</a:t>
            </a:r>
            <a:endParaRPr lang="en-US" sz="11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82965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6147A369-D6AD-4355-A212-58D29DB3F108}">
  <ds:schemaRefs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96808125-6275-4ef8-b0b6-868c4a535a2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4375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438</cp:revision>
  <dcterms:created xsi:type="dcterms:W3CDTF">2013-11-19T17:32:59Z</dcterms:created>
  <dcterms:modified xsi:type="dcterms:W3CDTF">2018-05-11T19:12:58Z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