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89D4C5-A272-4AFF-A569-C936FDBD6524}"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AFF5F-2F39-490B-9937-32CA4B7D8F7E}" type="slidenum">
              <a:rPr lang="en-US" smtClean="0"/>
              <a:t>‹#›</a:t>
            </a:fld>
            <a:endParaRPr lang="en-US"/>
          </a:p>
        </p:txBody>
      </p:sp>
    </p:spTree>
    <p:extLst>
      <p:ext uri="{BB962C8B-B14F-4D97-AF65-F5344CB8AC3E}">
        <p14:creationId xmlns:p14="http://schemas.microsoft.com/office/powerpoint/2010/main" val="325162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23024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204265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113003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1069641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508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337138"/>
            <a:ext cx="10515600" cy="1325033"/>
          </a:xfrm>
        </p:spPr>
        <p:txBody>
          <a:bodyPr/>
          <a:lstStyle/>
          <a:p>
            <a:r>
              <a:rPr lang="en-US" dirty="0"/>
              <a:t>Transfusion-Dependent </a:t>
            </a:r>
            <a:r>
              <a:rPr lang="en-US" dirty="0" err="1"/>
              <a:t>Thalassemias</a:t>
            </a:r>
            <a:br>
              <a:rPr lang="en-US" dirty="0"/>
            </a:b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pPr marL="380990" indent="-380990">
              <a:buFont typeface="Arial" panose="020B0604020202020204" pitchFamily="34" charset="0"/>
              <a:buChar char="•"/>
            </a:pPr>
            <a:r>
              <a:rPr lang="en-US" sz="1867">
                <a:latin typeface="Arial" panose="020B0604020202020204" pitchFamily="34" charset="0"/>
                <a:cs typeface="Arial" panose="020B0604020202020204" pitchFamily="34" charset="0"/>
              </a:rPr>
              <a:t>At diagnosis</a:t>
            </a:r>
            <a:endParaRPr lang="en-US" altLang="en-US" sz="240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E0594A6-6017-5B43-8401-4A9C5D00978F}"/>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1792920299"/>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282</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Transfusion-Dependent Thalassemias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Transfusion-Dependent Thalassemias </dc:title>
  <dc:creator>Abby Kendall</dc:creator>
  <cp:lastModifiedBy>Abby Kendall</cp:lastModifiedBy>
  <cp:revision>1</cp:revision>
  <dcterms:created xsi:type="dcterms:W3CDTF">2021-10-13T19:55:05Z</dcterms:created>
  <dcterms:modified xsi:type="dcterms:W3CDTF">2021-10-13T19:55:21Z</dcterms:modified>
</cp:coreProperties>
</file>