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2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5405" autoAdjust="0"/>
  </p:normalViewPr>
  <p:slideViewPr>
    <p:cSldViewPr>
      <p:cViewPr varScale="1">
        <p:scale>
          <a:sx n="86" d="100"/>
          <a:sy n="86" d="100"/>
        </p:scale>
        <p:origin x="653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17591125198095E-2"/>
          <c:y val="2.3916328100568637E-2"/>
          <c:w val="0.85261489698891346"/>
          <c:h val="0.81895305661048046"/>
        </c:manualLayout>
      </c:layout>
      <c:scatterChart>
        <c:scatterStyle val="lineMarker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  First complete remission (n=819)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0.23</c:v>
                </c:pt>
                <c:pt idx="2">
                  <c:v>0.23</c:v>
                </c:pt>
                <c:pt idx="3">
                  <c:v>0.29599999999999999</c:v>
                </c:pt>
                <c:pt idx="4">
                  <c:v>0.29599999999999999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0.42699999999999999</c:v>
                </c:pt>
                <c:pt idx="8">
                  <c:v>0.42699999999999999</c:v>
                </c:pt>
                <c:pt idx="9">
                  <c:v>0.52600000000000002</c:v>
                </c:pt>
                <c:pt idx="10">
                  <c:v>0.52600000000000002</c:v>
                </c:pt>
                <c:pt idx="11">
                  <c:v>0.55900000000000005</c:v>
                </c:pt>
                <c:pt idx="12">
                  <c:v>0.55900000000000005</c:v>
                </c:pt>
                <c:pt idx="13">
                  <c:v>0.624</c:v>
                </c:pt>
                <c:pt idx="14">
                  <c:v>0.624</c:v>
                </c:pt>
                <c:pt idx="15">
                  <c:v>0.69</c:v>
                </c:pt>
                <c:pt idx="16">
                  <c:v>0.69</c:v>
                </c:pt>
                <c:pt idx="17">
                  <c:v>0.78900000000000003</c:v>
                </c:pt>
                <c:pt idx="18">
                  <c:v>0.78900000000000003</c:v>
                </c:pt>
                <c:pt idx="19">
                  <c:v>0.82099999999999995</c:v>
                </c:pt>
                <c:pt idx="20">
                  <c:v>0.82099999999999995</c:v>
                </c:pt>
                <c:pt idx="21">
                  <c:v>0.98599999999999999</c:v>
                </c:pt>
                <c:pt idx="22">
                  <c:v>0.98599999999999999</c:v>
                </c:pt>
                <c:pt idx="23">
                  <c:v>1.0840000000000001</c:v>
                </c:pt>
                <c:pt idx="24">
                  <c:v>1.0840000000000001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1.216</c:v>
                </c:pt>
                <c:pt idx="30">
                  <c:v>1.216</c:v>
                </c:pt>
                <c:pt idx="31">
                  <c:v>1.248</c:v>
                </c:pt>
                <c:pt idx="32">
                  <c:v>1.248</c:v>
                </c:pt>
                <c:pt idx="33">
                  <c:v>1.2809999999999999</c:v>
                </c:pt>
                <c:pt idx="34">
                  <c:v>1.2809999999999999</c:v>
                </c:pt>
                <c:pt idx="35">
                  <c:v>1.3140000000000001</c:v>
                </c:pt>
                <c:pt idx="36">
                  <c:v>1.3140000000000001</c:v>
                </c:pt>
                <c:pt idx="37">
                  <c:v>1.446</c:v>
                </c:pt>
                <c:pt idx="38">
                  <c:v>1.446</c:v>
                </c:pt>
                <c:pt idx="39">
                  <c:v>1.5109999999999999</c:v>
                </c:pt>
                <c:pt idx="40">
                  <c:v>1.5109999999999999</c:v>
                </c:pt>
                <c:pt idx="41">
                  <c:v>1.544</c:v>
                </c:pt>
                <c:pt idx="42">
                  <c:v>1.544</c:v>
                </c:pt>
                <c:pt idx="43">
                  <c:v>1.61</c:v>
                </c:pt>
                <c:pt idx="44">
                  <c:v>1.61</c:v>
                </c:pt>
                <c:pt idx="45">
                  <c:v>1.708</c:v>
                </c:pt>
                <c:pt idx="46">
                  <c:v>1.708</c:v>
                </c:pt>
                <c:pt idx="47">
                  <c:v>1.7410000000000001</c:v>
                </c:pt>
                <c:pt idx="48">
                  <c:v>1.7410000000000001</c:v>
                </c:pt>
                <c:pt idx="49">
                  <c:v>1.774</c:v>
                </c:pt>
                <c:pt idx="50">
                  <c:v>1.774</c:v>
                </c:pt>
                <c:pt idx="51">
                  <c:v>1.8069999999999999</c:v>
                </c:pt>
                <c:pt idx="52">
                  <c:v>1.8069999999999999</c:v>
                </c:pt>
                <c:pt idx="53">
                  <c:v>1.84</c:v>
                </c:pt>
                <c:pt idx="54">
                  <c:v>1.84</c:v>
                </c:pt>
                <c:pt idx="55">
                  <c:v>1.873</c:v>
                </c:pt>
                <c:pt idx="56">
                  <c:v>1.873</c:v>
                </c:pt>
                <c:pt idx="57">
                  <c:v>1.9059999999999999</c:v>
                </c:pt>
                <c:pt idx="58">
                  <c:v>1.9059999999999999</c:v>
                </c:pt>
                <c:pt idx="59">
                  <c:v>1.9379999999999999</c:v>
                </c:pt>
                <c:pt idx="60">
                  <c:v>1.9379999999999999</c:v>
                </c:pt>
                <c:pt idx="61">
                  <c:v>1.9710000000000001</c:v>
                </c:pt>
                <c:pt idx="62">
                  <c:v>1.9710000000000001</c:v>
                </c:pt>
                <c:pt idx="63">
                  <c:v>2.004</c:v>
                </c:pt>
                <c:pt idx="64">
                  <c:v>2.004</c:v>
                </c:pt>
                <c:pt idx="65">
                  <c:v>2.0369999999999999</c:v>
                </c:pt>
                <c:pt idx="66">
                  <c:v>2.0369999999999999</c:v>
                </c:pt>
                <c:pt idx="67">
                  <c:v>2.0699999999999998</c:v>
                </c:pt>
                <c:pt idx="68">
                  <c:v>2.0699999999999998</c:v>
                </c:pt>
                <c:pt idx="69">
                  <c:v>2.1030000000000002</c:v>
                </c:pt>
                <c:pt idx="70">
                  <c:v>2.1030000000000002</c:v>
                </c:pt>
                <c:pt idx="71">
                  <c:v>2.1680000000000001</c:v>
                </c:pt>
                <c:pt idx="72">
                  <c:v>2.1680000000000001</c:v>
                </c:pt>
                <c:pt idx="73">
                  <c:v>2.234</c:v>
                </c:pt>
                <c:pt idx="74">
                  <c:v>2.234</c:v>
                </c:pt>
                <c:pt idx="75">
                  <c:v>2.3660000000000001</c:v>
                </c:pt>
                <c:pt idx="76">
                  <c:v>2.3660000000000001</c:v>
                </c:pt>
                <c:pt idx="77">
                  <c:v>2.464</c:v>
                </c:pt>
                <c:pt idx="78">
                  <c:v>2.464</c:v>
                </c:pt>
                <c:pt idx="79">
                  <c:v>2.4969999999999999</c:v>
                </c:pt>
                <c:pt idx="80">
                  <c:v>2.4969999999999999</c:v>
                </c:pt>
                <c:pt idx="81">
                  <c:v>2.6280000000000001</c:v>
                </c:pt>
                <c:pt idx="82">
                  <c:v>2.6280000000000001</c:v>
                </c:pt>
                <c:pt idx="83">
                  <c:v>2.694</c:v>
                </c:pt>
                <c:pt idx="84">
                  <c:v>2.694</c:v>
                </c:pt>
                <c:pt idx="85">
                  <c:v>2.76</c:v>
                </c:pt>
                <c:pt idx="86">
                  <c:v>2.76</c:v>
                </c:pt>
                <c:pt idx="87">
                  <c:v>2.7930000000000001</c:v>
                </c:pt>
                <c:pt idx="88">
                  <c:v>2.7930000000000001</c:v>
                </c:pt>
                <c:pt idx="89">
                  <c:v>2.8580000000000001</c:v>
                </c:pt>
                <c:pt idx="90">
                  <c:v>2.8580000000000001</c:v>
                </c:pt>
                <c:pt idx="91">
                  <c:v>2.9239999999999999</c:v>
                </c:pt>
                <c:pt idx="92">
                  <c:v>2.9239999999999999</c:v>
                </c:pt>
                <c:pt idx="93">
                  <c:v>2.9569999999999999</c:v>
                </c:pt>
                <c:pt idx="94">
                  <c:v>2.9569999999999999</c:v>
                </c:pt>
                <c:pt idx="95">
                  <c:v>2.99</c:v>
                </c:pt>
                <c:pt idx="96">
                  <c:v>2.99</c:v>
                </c:pt>
                <c:pt idx="97">
                  <c:v>3.0230000000000001</c:v>
                </c:pt>
                <c:pt idx="98">
                  <c:v>3.0230000000000001</c:v>
                </c:pt>
                <c:pt idx="99">
                  <c:v>3.0550000000000002</c:v>
                </c:pt>
                <c:pt idx="100">
                  <c:v>3.0550000000000002</c:v>
                </c:pt>
                <c:pt idx="101">
                  <c:v>3.0880000000000001</c:v>
                </c:pt>
                <c:pt idx="102">
                  <c:v>3.0880000000000001</c:v>
                </c:pt>
                <c:pt idx="103">
                  <c:v>3.121</c:v>
                </c:pt>
                <c:pt idx="104">
                  <c:v>3.121</c:v>
                </c:pt>
                <c:pt idx="105">
                  <c:v>3.1539999999999999</c:v>
                </c:pt>
                <c:pt idx="106">
                  <c:v>3.1539999999999999</c:v>
                </c:pt>
                <c:pt idx="107">
                  <c:v>3.1869999999999998</c:v>
                </c:pt>
                <c:pt idx="108">
                  <c:v>3.1869999999999998</c:v>
                </c:pt>
                <c:pt idx="109">
                  <c:v>3.22</c:v>
                </c:pt>
                <c:pt idx="110">
                  <c:v>3.22</c:v>
                </c:pt>
                <c:pt idx="111">
                  <c:v>3.2850000000000001</c:v>
                </c:pt>
                <c:pt idx="112">
                  <c:v>3.2850000000000001</c:v>
                </c:pt>
                <c:pt idx="113">
                  <c:v>3.351</c:v>
                </c:pt>
                <c:pt idx="114">
                  <c:v>3.351</c:v>
                </c:pt>
                <c:pt idx="115">
                  <c:v>3.3839999999999999</c:v>
                </c:pt>
                <c:pt idx="116">
                  <c:v>3.3839999999999999</c:v>
                </c:pt>
                <c:pt idx="117">
                  <c:v>3.4169999999999998</c:v>
                </c:pt>
                <c:pt idx="118">
                  <c:v>3.4169999999999998</c:v>
                </c:pt>
                <c:pt idx="119">
                  <c:v>3.45</c:v>
                </c:pt>
                <c:pt idx="120">
                  <c:v>3.45</c:v>
                </c:pt>
                <c:pt idx="121">
                  <c:v>3.4830000000000001</c:v>
                </c:pt>
                <c:pt idx="122">
                  <c:v>3.4830000000000001</c:v>
                </c:pt>
                <c:pt idx="123">
                  <c:v>3.5150000000000001</c:v>
                </c:pt>
                <c:pt idx="124">
                  <c:v>3.5150000000000001</c:v>
                </c:pt>
                <c:pt idx="125">
                  <c:v>3.581</c:v>
                </c:pt>
                <c:pt idx="126">
                  <c:v>3.581</c:v>
                </c:pt>
                <c:pt idx="127">
                  <c:v>3.6139999999999999</c:v>
                </c:pt>
                <c:pt idx="128">
                  <c:v>3.6139999999999999</c:v>
                </c:pt>
                <c:pt idx="129">
                  <c:v>3.6469999999999998</c:v>
                </c:pt>
                <c:pt idx="130">
                  <c:v>3.6469999999999998</c:v>
                </c:pt>
                <c:pt idx="131">
                  <c:v>3.7130000000000001</c:v>
                </c:pt>
                <c:pt idx="132">
                  <c:v>3.7130000000000001</c:v>
                </c:pt>
                <c:pt idx="133">
                  <c:v>3.7450000000000001</c:v>
                </c:pt>
                <c:pt idx="134">
                  <c:v>3.7450000000000001</c:v>
                </c:pt>
                <c:pt idx="135">
                  <c:v>3.778</c:v>
                </c:pt>
                <c:pt idx="136">
                  <c:v>3.778</c:v>
                </c:pt>
                <c:pt idx="137">
                  <c:v>3.8109999999999999</c:v>
                </c:pt>
                <c:pt idx="138">
                  <c:v>3.8109999999999999</c:v>
                </c:pt>
                <c:pt idx="139">
                  <c:v>3.8769999999999998</c:v>
                </c:pt>
                <c:pt idx="140">
                  <c:v>3.8769999999999998</c:v>
                </c:pt>
                <c:pt idx="141">
                  <c:v>3.91</c:v>
                </c:pt>
                <c:pt idx="142">
                  <c:v>3.91</c:v>
                </c:pt>
                <c:pt idx="143">
                  <c:v>3.9430000000000001</c:v>
                </c:pt>
                <c:pt idx="144">
                  <c:v>3.9430000000000001</c:v>
                </c:pt>
                <c:pt idx="145">
                  <c:v>3.9750000000000001</c:v>
                </c:pt>
                <c:pt idx="146">
                  <c:v>3.9750000000000001</c:v>
                </c:pt>
                <c:pt idx="147">
                  <c:v>4.008</c:v>
                </c:pt>
                <c:pt idx="148">
                  <c:v>4.008</c:v>
                </c:pt>
                <c:pt idx="149">
                  <c:v>4.0739999999999998</c:v>
                </c:pt>
                <c:pt idx="150">
                  <c:v>4.0739999999999998</c:v>
                </c:pt>
                <c:pt idx="151">
                  <c:v>4.1070000000000002</c:v>
                </c:pt>
                <c:pt idx="152">
                  <c:v>4.1070000000000002</c:v>
                </c:pt>
                <c:pt idx="153">
                  <c:v>4.1399999999999997</c:v>
                </c:pt>
                <c:pt idx="154">
                  <c:v>4.1399999999999997</c:v>
                </c:pt>
                <c:pt idx="155">
                  <c:v>4.1719999999999997</c:v>
                </c:pt>
                <c:pt idx="156">
                  <c:v>4.1719999999999997</c:v>
                </c:pt>
                <c:pt idx="157">
                  <c:v>4.2050000000000001</c:v>
                </c:pt>
                <c:pt idx="158">
                  <c:v>4.2050000000000001</c:v>
                </c:pt>
                <c:pt idx="159">
                  <c:v>4.2709999999999999</c:v>
                </c:pt>
                <c:pt idx="160">
                  <c:v>4.2709999999999999</c:v>
                </c:pt>
                <c:pt idx="161">
                  <c:v>4.3040000000000003</c:v>
                </c:pt>
                <c:pt idx="162">
                  <c:v>4.3040000000000003</c:v>
                </c:pt>
                <c:pt idx="163">
                  <c:v>4.37</c:v>
                </c:pt>
                <c:pt idx="164">
                  <c:v>4.37</c:v>
                </c:pt>
                <c:pt idx="165">
                  <c:v>4.4020000000000001</c:v>
                </c:pt>
                <c:pt idx="166">
                  <c:v>4.4020000000000001</c:v>
                </c:pt>
                <c:pt idx="167">
                  <c:v>4.468</c:v>
                </c:pt>
                <c:pt idx="168">
                  <c:v>4.468</c:v>
                </c:pt>
                <c:pt idx="169">
                  <c:v>4.5010000000000003</c:v>
                </c:pt>
                <c:pt idx="170">
                  <c:v>4.5010000000000003</c:v>
                </c:pt>
                <c:pt idx="171">
                  <c:v>4.5670000000000002</c:v>
                </c:pt>
                <c:pt idx="172">
                  <c:v>4.5670000000000002</c:v>
                </c:pt>
                <c:pt idx="173">
                  <c:v>4.6319999999999997</c:v>
                </c:pt>
                <c:pt idx="174">
                  <c:v>4.6319999999999997</c:v>
                </c:pt>
                <c:pt idx="175">
                  <c:v>4.665</c:v>
                </c:pt>
                <c:pt idx="176">
                  <c:v>4.665</c:v>
                </c:pt>
                <c:pt idx="177">
                  <c:v>4.6980000000000004</c:v>
                </c:pt>
                <c:pt idx="178">
                  <c:v>4.6980000000000004</c:v>
                </c:pt>
                <c:pt idx="179">
                  <c:v>4.7640000000000002</c:v>
                </c:pt>
                <c:pt idx="180">
                  <c:v>4.7640000000000002</c:v>
                </c:pt>
                <c:pt idx="181">
                  <c:v>4.7969999999999997</c:v>
                </c:pt>
                <c:pt idx="182">
                  <c:v>4.7969999999999997</c:v>
                </c:pt>
                <c:pt idx="183">
                  <c:v>4.83</c:v>
                </c:pt>
                <c:pt idx="184">
                  <c:v>4.83</c:v>
                </c:pt>
                <c:pt idx="185">
                  <c:v>4.8620000000000001</c:v>
                </c:pt>
                <c:pt idx="186">
                  <c:v>4.8620000000000001</c:v>
                </c:pt>
                <c:pt idx="187">
                  <c:v>4.8949999999999996</c:v>
                </c:pt>
                <c:pt idx="188">
                  <c:v>4.8949999999999996</c:v>
                </c:pt>
                <c:pt idx="189">
                  <c:v>4.9279999999999999</c:v>
                </c:pt>
                <c:pt idx="190">
                  <c:v>4.9279999999999999</c:v>
                </c:pt>
                <c:pt idx="191">
                  <c:v>4.9610000000000003</c:v>
                </c:pt>
                <c:pt idx="192">
                  <c:v>4.9610000000000003</c:v>
                </c:pt>
                <c:pt idx="193">
                  <c:v>4.9939999999999998</c:v>
                </c:pt>
                <c:pt idx="194">
                  <c:v>4.9939999999999998</c:v>
                </c:pt>
                <c:pt idx="195">
                  <c:v>5.0270000000000001</c:v>
                </c:pt>
                <c:pt idx="196">
                  <c:v>5.0270000000000001</c:v>
                </c:pt>
                <c:pt idx="197">
                  <c:v>5.0599999999999996</c:v>
                </c:pt>
                <c:pt idx="198">
                  <c:v>5.0599999999999996</c:v>
                </c:pt>
                <c:pt idx="199">
                  <c:v>5.0919999999999996</c:v>
                </c:pt>
                <c:pt idx="200">
                  <c:v>5.0919999999999996</c:v>
                </c:pt>
                <c:pt idx="201">
                  <c:v>5.1909999999999998</c:v>
                </c:pt>
                <c:pt idx="202">
                  <c:v>5.1909999999999998</c:v>
                </c:pt>
                <c:pt idx="203">
                  <c:v>5.3220000000000001</c:v>
                </c:pt>
                <c:pt idx="204">
                  <c:v>5.3220000000000001</c:v>
                </c:pt>
                <c:pt idx="205">
                  <c:v>5.3879999999999999</c:v>
                </c:pt>
                <c:pt idx="206">
                  <c:v>5.3879999999999999</c:v>
                </c:pt>
                <c:pt idx="207">
                  <c:v>5.4210000000000003</c:v>
                </c:pt>
                <c:pt idx="208">
                  <c:v>5.4210000000000003</c:v>
                </c:pt>
                <c:pt idx="209">
                  <c:v>5.4539999999999997</c:v>
                </c:pt>
                <c:pt idx="210">
                  <c:v>5.4539999999999997</c:v>
                </c:pt>
                <c:pt idx="211">
                  <c:v>5.52</c:v>
                </c:pt>
                <c:pt idx="212">
                  <c:v>5.52</c:v>
                </c:pt>
                <c:pt idx="213">
                  <c:v>5.5519999999999996</c:v>
                </c:pt>
                <c:pt idx="214">
                  <c:v>5.5519999999999996</c:v>
                </c:pt>
                <c:pt idx="215">
                  <c:v>5.585</c:v>
                </c:pt>
                <c:pt idx="216">
                  <c:v>5.585</c:v>
                </c:pt>
                <c:pt idx="217">
                  <c:v>5.6180000000000003</c:v>
                </c:pt>
                <c:pt idx="218">
                  <c:v>5.6180000000000003</c:v>
                </c:pt>
                <c:pt idx="219">
                  <c:v>5.6840000000000002</c:v>
                </c:pt>
                <c:pt idx="220">
                  <c:v>5.6840000000000002</c:v>
                </c:pt>
                <c:pt idx="221">
                  <c:v>5.782</c:v>
                </c:pt>
                <c:pt idx="222">
                  <c:v>5.782</c:v>
                </c:pt>
                <c:pt idx="223">
                  <c:v>5.8479999999999999</c:v>
                </c:pt>
                <c:pt idx="224">
                  <c:v>5.8479999999999999</c:v>
                </c:pt>
                <c:pt idx="225">
                  <c:v>5.8810000000000002</c:v>
                </c:pt>
                <c:pt idx="226">
                  <c:v>5.8810000000000002</c:v>
                </c:pt>
                <c:pt idx="227">
                  <c:v>5.9470000000000001</c:v>
                </c:pt>
                <c:pt idx="228">
                  <c:v>5.9470000000000001</c:v>
                </c:pt>
                <c:pt idx="229">
                  <c:v>6.0119999999999996</c:v>
                </c:pt>
                <c:pt idx="230">
                  <c:v>6.0119999999999996</c:v>
                </c:pt>
                <c:pt idx="231">
                  <c:v>6.1109999999999998</c:v>
                </c:pt>
                <c:pt idx="232">
                  <c:v>6.1109999999999998</c:v>
                </c:pt>
                <c:pt idx="233">
                  <c:v>6.1769999999999996</c:v>
                </c:pt>
                <c:pt idx="234">
                  <c:v>6.1769999999999996</c:v>
                </c:pt>
                <c:pt idx="235">
                  <c:v>6.242</c:v>
                </c:pt>
                <c:pt idx="236">
                  <c:v>6.242</c:v>
                </c:pt>
                <c:pt idx="237">
                  <c:v>6.2750000000000004</c:v>
                </c:pt>
                <c:pt idx="238">
                  <c:v>6.2750000000000004</c:v>
                </c:pt>
                <c:pt idx="239">
                  <c:v>6.3410000000000002</c:v>
                </c:pt>
                <c:pt idx="240">
                  <c:v>6.3410000000000002</c:v>
                </c:pt>
                <c:pt idx="241">
                  <c:v>6.3739999999999997</c:v>
                </c:pt>
                <c:pt idx="242">
                  <c:v>6.3739999999999997</c:v>
                </c:pt>
                <c:pt idx="243">
                  <c:v>6.407</c:v>
                </c:pt>
                <c:pt idx="244">
                  <c:v>6.407</c:v>
                </c:pt>
                <c:pt idx="245">
                  <c:v>6.4720000000000004</c:v>
                </c:pt>
                <c:pt idx="246">
                  <c:v>6.4720000000000004</c:v>
                </c:pt>
                <c:pt idx="247">
                  <c:v>6.5380000000000003</c:v>
                </c:pt>
                <c:pt idx="248">
                  <c:v>6.5380000000000003</c:v>
                </c:pt>
                <c:pt idx="249">
                  <c:v>6.6040000000000001</c:v>
                </c:pt>
                <c:pt idx="250">
                  <c:v>6.6040000000000001</c:v>
                </c:pt>
                <c:pt idx="251">
                  <c:v>6.702</c:v>
                </c:pt>
                <c:pt idx="252">
                  <c:v>6.702</c:v>
                </c:pt>
                <c:pt idx="253">
                  <c:v>6.7679999999999998</c:v>
                </c:pt>
                <c:pt idx="254">
                  <c:v>6.7679999999999998</c:v>
                </c:pt>
                <c:pt idx="255">
                  <c:v>6.867</c:v>
                </c:pt>
                <c:pt idx="256">
                  <c:v>6.9320000000000004</c:v>
                </c:pt>
                <c:pt idx="257">
                  <c:v>6.9320000000000004</c:v>
                </c:pt>
                <c:pt idx="258">
                  <c:v>6.9649999999999999</c:v>
                </c:pt>
                <c:pt idx="259">
                  <c:v>6.9649999999999999</c:v>
                </c:pt>
                <c:pt idx="260">
                  <c:v>7.0309999999999997</c:v>
                </c:pt>
                <c:pt idx="261">
                  <c:v>7.0309999999999997</c:v>
                </c:pt>
                <c:pt idx="262">
                  <c:v>7.2610000000000001</c:v>
                </c:pt>
                <c:pt idx="263">
                  <c:v>7.2610000000000001</c:v>
                </c:pt>
                <c:pt idx="264">
                  <c:v>7.2939999999999996</c:v>
                </c:pt>
                <c:pt idx="265">
                  <c:v>7.2939999999999996</c:v>
                </c:pt>
                <c:pt idx="266">
                  <c:v>7.3259999999999996</c:v>
                </c:pt>
                <c:pt idx="267">
                  <c:v>7.3259999999999996</c:v>
                </c:pt>
                <c:pt idx="268">
                  <c:v>7.3920000000000003</c:v>
                </c:pt>
                <c:pt idx="269">
                  <c:v>7.3920000000000003</c:v>
                </c:pt>
                <c:pt idx="270">
                  <c:v>7.556</c:v>
                </c:pt>
                <c:pt idx="271">
                  <c:v>7.556</c:v>
                </c:pt>
                <c:pt idx="272">
                  <c:v>7.6550000000000002</c:v>
                </c:pt>
                <c:pt idx="273">
                  <c:v>7.6550000000000002</c:v>
                </c:pt>
                <c:pt idx="274">
                  <c:v>7.7210000000000001</c:v>
                </c:pt>
                <c:pt idx="275">
                  <c:v>7.7210000000000001</c:v>
                </c:pt>
                <c:pt idx="276">
                  <c:v>7.8849999999999998</c:v>
                </c:pt>
                <c:pt idx="277">
                  <c:v>7.8849999999999998</c:v>
                </c:pt>
                <c:pt idx="278">
                  <c:v>7.9180000000000001</c:v>
                </c:pt>
                <c:pt idx="279">
                  <c:v>7.9180000000000001</c:v>
                </c:pt>
                <c:pt idx="280">
                  <c:v>7.9509999999999996</c:v>
                </c:pt>
                <c:pt idx="281">
                  <c:v>7.9509999999999996</c:v>
                </c:pt>
                <c:pt idx="282">
                  <c:v>8.016</c:v>
                </c:pt>
                <c:pt idx="283">
                  <c:v>8.016</c:v>
                </c:pt>
                <c:pt idx="284">
                  <c:v>8.0820000000000007</c:v>
                </c:pt>
                <c:pt idx="285">
                  <c:v>8.0820000000000007</c:v>
                </c:pt>
                <c:pt idx="286">
                  <c:v>8.1479999999999997</c:v>
                </c:pt>
                <c:pt idx="287">
                  <c:v>8.1479999999999997</c:v>
                </c:pt>
                <c:pt idx="288">
                  <c:v>8.1809999999999992</c:v>
                </c:pt>
                <c:pt idx="289">
                  <c:v>8.1809999999999992</c:v>
                </c:pt>
                <c:pt idx="290">
                  <c:v>8.3780000000000001</c:v>
                </c:pt>
                <c:pt idx="291">
                  <c:v>8.3780000000000001</c:v>
                </c:pt>
                <c:pt idx="292">
                  <c:v>8.4760000000000009</c:v>
                </c:pt>
                <c:pt idx="293">
                  <c:v>8.4760000000000009</c:v>
                </c:pt>
                <c:pt idx="294">
                  <c:v>8.8049999999999997</c:v>
                </c:pt>
                <c:pt idx="295">
                  <c:v>8.8049999999999997</c:v>
                </c:pt>
                <c:pt idx="296">
                  <c:v>8.8379999999999992</c:v>
                </c:pt>
                <c:pt idx="297">
                  <c:v>8.8379999999999992</c:v>
                </c:pt>
                <c:pt idx="298">
                  <c:v>8.9359999999999999</c:v>
                </c:pt>
                <c:pt idx="299">
                  <c:v>8.9359999999999999</c:v>
                </c:pt>
                <c:pt idx="300">
                  <c:v>9.0350000000000001</c:v>
                </c:pt>
                <c:pt idx="301">
                  <c:v>9.0350000000000001</c:v>
                </c:pt>
                <c:pt idx="302">
                  <c:v>9.1329999999999991</c:v>
                </c:pt>
                <c:pt idx="303">
                  <c:v>9.1329999999999991</c:v>
                </c:pt>
                <c:pt idx="304">
                  <c:v>9.1989999999999998</c:v>
                </c:pt>
                <c:pt idx="305">
                  <c:v>9.1989999999999998</c:v>
                </c:pt>
                <c:pt idx="306">
                  <c:v>9.298</c:v>
                </c:pt>
                <c:pt idx="307">
                  <c:v>9.298</c:v>
                </c:pt>
                <c:pt idx="308">
                  <c:v>9.4949999999999992</c:v>
                </c:pt>
                <c:pt idx="309">
                  <c:v>9.4949999999999992</c:v>
                </c:pt>
                <c:pt idx="310">
                  <c:v>9.5609999999999999</c:v>
                </c:pt>
                <c:pt idx="311">
                  <c:v>9.5609999999999999</c:v>
                </c:pt>
                <c:pt idx="312">
                  <c:v>9.6259999999999994</c:v>
                </c:pt>
                <c:pt idx="313">
                  <c:v>9.6259999999999994</c:v>
                </c:pt>
                <c:pt idx="314">
                  <c:v>9.7249999999999996</c:v>
                </c:pt>
                <c:pt idx="315">
                  <c:v>9.7249999999999996</c:v>
                </c:pt>
                <c:pt idx="316">
                  <c:v>9.9220000000000006</c:v>
                </c:pt>
                <c:pt idx="317">
                  <c:v>9.9220000000000006</c:v>
                </c:pt>
                <c:pt idx="318">
                  <c:v>9.9550000000000001</c:v>
                </c:pt>
                <c:pt idx="319">
                  <c:v>9.9550000000000001</c:v>
                </c:pt>
                <c:pt idx="320">
                  <c:v>10.053000000000001</c:v>
                </c:pt>
                <c:pt idx="321">
                  <c:v>10.053000000000001</c:v>
                </c:pt>
                <c:pt idx="322">
                  <c:v>10.086</c:v>
                </c:pt>
                <c:pt idx="323">
                  <c:v>10.086</c:v>
                </c:pt>
                <c:pt idx="324">
                  <c:v>10.119</c:v>
                </c:pt>
                <c:pt idx="325">
                  <c:v>10.119</c:v>
                </c:pt>
                <c:pt idx="326">
                  <c:v>10.185</c:v>
                </c:pt>
                <c:pt idx="327">
                  <c:v>10.185</c:v>
                </c:pt>
                <c:pt idx="328">
                  <c:v>10.218</c:v>
                </c:pt>
                <c:pt idx="329">
                  <c:v>10.218</c:v>
                </c:pt>
                <c:pt idx="330">
                  <c:v>10.316000000000001</c:v>
                </c:pt>
                <c:pt idx="331">
                  <c:v>10.316000000000001</c:v>
                </c:pt>
                <c:pt idx="332">
                  <c:v>10.414999999999999</c:v>
                </c:pt>
                <c:pt idx="333">
                  <c:v>10.448</c:v>
                </c:pt>
                <c:pt idx="334">
                  <c:v>10.448</c:v>
                </c:pt>
                <c:pt idx="335">
                  <c:v>10.579000000000001</c:v>
                </c:pt>
                <c:pt idx="336">
                  <c:v>10.579000000000001</c:v>
                </c:pt>
                <c:pt idx="337">
                  <c:v>10.71</c:v>
                </c:pt>
                <c:pt idx="338">
                  <c:v>10.71</c:v>
                </c:pt>
                <c:pt idx="339">
                  <c:v>10.808999999999999</c:v>
                </c:pt>
                <c:pt idx="340">
                  <c:v>10.808999999999999</c:v>
                </c:pt>
                <c:pt idx="341">
                  <c:v>10.842000000000001</c:v>
                </c:pt>
                <c:pt idx="342">
                  <c:v>10.842000000000001</c:v>
                </c:pt>
                <c:pt idx="343">
                  <c:v>10.907999999999999</c:v>
                </c:pt>
                <c:pt idx="344">
                  <c:v>10.907999999999999</c:v>
                </c:pt>
                <c:pt idx="345">
                  <c:v>11.039</c:v>
                </c:pt>
                <c:pt idx="346">
                  <c:v>11.039</c:v>
                </c:pt>
                <c:pt idx="347">
                  <c:v>11.071999999999999</c:v>
                </c:pt>
                <c:pt idx="348">
                  <c:v>11.071999999999999</c:v>
                </c:pt>
                <c:pt idx="349">
                  <c:v>11.202999999999999</c:v>
                </c:pt>
                <c:pt idx="350">
                  <c:v>11.202999999999999</c:v>
                </c:pt>
                <c:pt idx="351">
                  <c:v>11.335000000000001</c:v>
                </c:pt>
                <c:pt idx="352">
                  <c:v>11.335000000000001</c:v>
                </c:pt>
                <c:pt idx="353">
                  <c:v>11.368</c:v>
                </c:pt>
                <c:pt idx="354">
                  <c:v>11.4</c:v>
                </c:pt>
                <c:pt idx="355">
                  <c:v>11.4</c:v>
                </c:pt>
                <c:pt idx="356">
                  <c:v>11.433</c:v>
                </c:pt>
                <c:pt idx="357">
                  <c:v>11.433</c:v>
                </c:pt>
                <c:pt idx="358">
                  <c:v>11.499000000000001</c:v>
                </c:pt>
                <c:pt idx="359">
                  <c:v>11.499000000000001</c:v>
                </c:pt>
                <c:pt idx="360">
                  <c:v>11.63</c:v>
                </c:pt>
                <c:pt idx="361">
                  <c:v>11.63</c:v>
                </c:pt>
                <c:pt idx="362">
                  <c:v>11.696</c:v>
                </c:pt>
                <c:pt idx="363">
                  <c:v>11.728999999999999</c:v>
                </c:pt>
                <c:pt idx="364">
                  <c:v>11.762</c:v>
                </c:pt>
                <c:pt idx="365">
                  <c:v>11.827999999999999</c:v>
                </c:pt>
                <c:pt idx="366">
                  <c:v>11.926</c:v>
                </c:pt>
                <c:pt idx="367">
                  <c:v>11.926</c:v>
                </c:pt>
                <c:pt idx="368">
                  <c:v>11.959</c:v>
                </c:pt>
                <c:pt idx="369">
                  <c:v>11.959</c:v>
                </c:pt>
                <c:pt idx="370">
                  <c:v>12.025</c:v>
                </c:pt>
                <c:pt idx="371">
                  <c:v>12.057</c:v>
                </c:pt>
                <c:pt idx="372">
                  <c:v>12.09</c:v>
                </c:pt>
                <c:pt idx="373">
                  <c:v>12.09</c:v>
                </c:pt>
                <c:pt idx="374">
                  <c:v>12.09</c:v>
                </c:pt>
                <c:pt idx="375">
                  <c:v>12.122999999999999</c:v>
                </c:pt>
                <c:pt idx="376">
                  <c:v>12.122999999999999</c:v>
                </c:pt>
                <c:pt idx="377">
                  <c:v>12.156000000000001</c:v>
                </c:pt>
                <c:pt idx="378">
                  <c:v>12.156000000000001</c:v>
                </c:pt>
                <c:pt idx="379">
                  <c:v>12.156000000000001</c:v>
                </c:pt>
                <c:pt idx="380">
                  <c:v>12.189</c:v>
                </c:pt>
                <c:pt idx="381">
                  <c:v>12.222</c:v>
                </c:pt>
                <c:pt idx="382">
                  <c:v>12.255000000000001</c:v>
                </c:pt>
                <c:pt idx="383">
                  <c:v>12.255000000000001</c:v>
                </c:pt>
                <c:pt idx="384">
                  <c:v>12.287000000000001</c:v>
                </c:pt>
                <c:pt idx="385">
                  <c:v>12.287000000000001</c:v>
                </c:pt>
                <c:pt idx="386">
                  <c:v>12.32</c:v>
                </c:pt>
                <c:pt idx="387">
                  <c:v>12.32</c:v>
                </c:pt>
                <c:pt idx="388">
                  <c:v>12.32</c:v>
                </c:pt>
                <c:pt idx="389">
                  <c:v>12.353</c:v>
                </c:pt>
                <c:pt idx="390">
                  <c:v>12.353</c:v>
                </c:pt>
                <c:pt idx="391">
                  <c:v>12.452</c:v>
                </c:pt>
                <c:pt idx="392">
                  <c:v>12.616</c:v>
                </c:pt>
                <c:pt idx="393">
                  <c:v>12.648999999999999</c:v>
                </c:pt>
                <c:pt idx="394">
                  <c:v>12.813000000000001</c:v>
                </c:pt>
                <c:pt idx="395">
                  <c:v>12.813000000000001</c:v>
                </c:pt>
                <c:pt idx="396">
                  <c:v>12.912000000000001</c:v>
                </c:pt>
                <c:pt idx="397">
                  <c:v>12.912000000000001</c:v>
                </c:pt>
                <c:pt idx="398">
                  <c:v>13.01</c:v>
                </c:pt>
                <c:pt idx="399">
                  <c:v>13.141999999999999</c:v>
                </c:pt>
                <c:pt idx="400">
                  <c:v>13.141999999999999</c:v>
                </c:pt>
                <c:pt idx="401">
                  <c:v>13.24</c:v>
                </c:pt>
                <c:pt idx="402">
                  <c:v>13.24</c:v>
                </c:pt>
                <c:pt idx="403">
                  <c:v>13.24</c:v>
                </c:pt>
                <c:pt idx="404">
                  <c:v>13.602</c:v>
                </c:pt>
                <c:pt idx="405">
                  <c:v>13.602</c:v>
                </c:pt>
                <c:pt idx="406">
                  <c:v>14.061999999999999</c:v>
                </c:pt>
                <c:pt idx="407">
                  <c:v>14.061999999999999</c:v>
                </c:pt>
                <c:pt idx="408">
                  <c:v>14.16</c:v>
                </c:pt>
                <c:pt idx="409">
                  <c:v>14.16</c:v>
                </c:pt>
                <c:pt idx="410">
                  <c:v>14.193</c:v>
                </c:pt>
                <c:pt idx="411">
                  <c:v>14.193</c:v>
                </c:pt>
                <c:pt idx="412">
                  <c:v>14.226000000000001</c:v>
                </c:pt>
                <c:pt idx="413">
                  <c:v>14.226000000000001</c:v>
                </c:pt>
                <c:pt idx="414">
                  <c:v>14.259</c:v>
                </c:pt>
                <c:pt idx="415">
                  <c:v>14.259</c:v>
                </c:pt>
                <c:pt idx="416">
                  <c:v>14.39</c:v>
                </c:pt>
                <c:pt idx="417">
                  <c:v>14.39</c:v>
                </c:pt>
                <c:pt idx="418">
                  <c:v>14.423</c:v>
                </c:pt>
                <c:pt idx="419">
                  <c:v>14.423</c:v>
                </c:pt>
                <c:pt idx="420">
                  <c:v>14.554</c:v>
                </c:pt>
                <c:pt idx="421">
                  <c:v>14.554</c:v>
                </c:pt>
                <c:pt idx="422">
                  <c:v>14.587</c:v>
                </c:pt>
                <c:pt idx="423">
                  <c:v>14.587</c:v>
                </c:pt>
                <c:pt idx="424">
                  <c:v>14.686</c:v>
                </c:pt>
                <c:pt idx="425">
                  <c:v>14.882999999999999</c:v>
                </c:pt>
                <c:pt idx="426">
                  <c:v>14.882999999999999</c:v>
                </c:pt>
                <c:pt idx="427">
                  <c:v>14.981999999999999</c:v>
                </c:pt>
                <c:pt idx="428">
                  <c:v>14.981999999999999</c:v>
                </c:pt>
                <c:pt idx="429">
                  <c:v>15.276999999999999</c:v>
                </c:pt>
                <c:pt idx="430">
                  <c:v>15.276999999999999</c:v>
                </c:pt>
                <c:pt idx="431">
                  <c:v>15.409000000000001</c:v>
                </c:pt>
                <c:pt idx="432">
                  <c:v>15.409000000000001</c:v>
                </c:pt>
                <c:pt idx="433">
                  <c:v>15.606</c:v>
                </c:pt>
                <c:pt idx="434">
                  <c:v>15.606</c:v>
                </c:pt>
                <c:pt idx="435">
                  <c:v>15.77</c:v>
                </c:pt>
                <c:pt idx="436">
                  <c:v>15.77</c:v>
                </c:pt>
                <c:pt idx="437">
                  <c:v>15.803000000000001</c:v>
                </c:pt>
                <c:pt idx="438">
                  <c:v>15.803000000000001</c:v>
                </c:pt>
                <c:pt idx="439">
                  <c:v>15.836</c:v>
                </c:pt>
                <c:pt idx="440">
                  <c:v>15.836</c:v>
                </c:pt>
                <c:pt idx="441">
                  <c:v>16.329000000000001</c:v>
                </c:pt>
                <c:pt idx="442">
                  <c:v>16.329000000000001</c:v>
                </c:pt>
                <c:pt idx="443">
                  <c:v>16.393999999999998</c:v>
                </c:pt>
                <c:pt idx="444">
                  <c:v>16.393999999999998</c:v>
                </c:pt>
                <c:pt idx="445">
                  <c:v>16.427</c:v>
                </c:pt>
                <c:pt idx="446">
                  <c:v>16.427</c:v>
                </c:pt>
                <c:pt idx="447">
                  <c:v>16.46</c:v>
                </c:pt>
                <c:pt idx="448">
                  <c:v>16.46</c:v>
                </c:pt>
                <c:pt idx="449">
                  <c:v>16.591000000000001</c:v>
                </c:pt>
                <c:pt idx="450">
                  <c:v>16.591000000000001</c:v>
                </c:pt>
                <c:pt idx="451">
                  <c:v>16.657</c:v>
                </c:pt>
                <c:pt idx="452">
                  <c:v>16.657</c:v>
                </c:pt>
                <c:pt idx="453">
                  <c:v>16.690000000000001</c:v>
                </c:pt>
                <c:pt idx="454">
                  <c:v>16.690000000000001</c:v>
                </c:pt>
                <c:pt idx="455">
                  <c:v>17.018000000000001</c:v>
                </c:pt>
                <c:pt idx="456">
                  <c:v>17.050999999999998</c:v>
                </c:pt>
                <c:pt idx="457">
                  <c:v>17.050999999999998</c:v>
                </c:pt>
                <c:pt idx="458">
                  <c:v>17.117000000000001</c:v>
                </c:pt>
                <c:pt idx="459">
                  <c:v>17.117000000000001</c:v>
                </c:pt>
                <c:pt idx="460">
                  <c:v>17.38</c:v>
                </c:pt>
                <c:pt idx="461">
                  <c:v>17.38</c:v>
                </c:pt>
                <c:pt idx="462">
                  <c:v>17.643000000000001</c:v>
                </c:pt>
                <c:pt idx="463">
                  <c:v>17.643000000000001</c:v>
                </c:pt>
                <c:pt idx="464">
                  <c:v>17.675999999999998</c:v>
                </c:pt>
                <c:pt idx="465">
                  <c:v>17.675999999999998</c:v>
                </c:pt>
                <c:pt idx="466">
                  <c:v>18.036999999999999</c:v>
                </c:pt>
                <c:pt idx="467">
                  <c:v>18.036999999999999</c:v>
                </c:pt>
                <c:pt idx="468">
                  <c:v>18.135999999999999</c:v>
                </c:pt>
                <c:pt idx="469">
                  <c:v>18.135999999999999</c:v>
                </c:pt>
                <c:pt idx="470">
                  <c:v>18.497</c:v>
                </c:pt>
                <c:pt idx="471">
                  <c:v>18.497</c:v>
                </c:pt>
                <c:pt idx="472">
                  <c:v>18.824999999999999</c:v>
                </c:pt>
                <c:pt idx="473">
                  <c:v>18.824999999999999</c:v>
                </c:pt>
                <c:pt idx="474">
                  <c:v>19.187000000000001</c:v>
                </c:pt>
                <c:pt idx="475">
                  <c:v>19.187000000000001</c:v>
                </c:pt>
                <c:pt idx="476">
                  <c:v>19.483000000000001</c:v>
                </c:pt>
                <c:pt idx="477">
                  <c:v>19.483000000000001</c:v>
                </c:pt>
                <c:pt idx="478">
                  <c:v>19.515000000000001</c:v>
                </c:pt>
                <c:pt idx="479">
                  <c:v>19.547999999999998</c:v>
                </c:pt>
                <c:pt idx="480">
                  <c:v>19.713000000000001</c:v>
                </c:pt>
                <c:pt idx="481">
                  <c:v>19.713000000000001</c:v>
                </c:pt>
                <c:pt idx="482">
                  <c:v>19.777999999999999</c:v>
                </c:pt>
                <c:pt idx="483">
                  <c:v>19.777999999999999</c:v>
                </c:pt>
                <c:pt idx="484">
                  <c:v>19.943000000000001</c:v>
                </c:pt>
                <c:pt idx="485">
                  <c:v>19.943000000000001</c:v>
                </c:pt>
                <c:pt idx="486">
                  <c:v>20.074000000000002</c:v>
                </c:pt>
                <c:pt idx="487">
                  <c:v>20.074000000000002</c:v>
                </c:pt>
                <c:pt idx="488">
                  <c:v>20.402000000000001</c:v>
                </c:pt>
                <c:pt idx="489">
                  <c:v>20.402000000000001</c:v>
                </c:pt>
                <c:pt idx="490">
                  <c:v>20.895</c:v>
                </c:pt>
                <c:pt idx="491">
                  <c:v>20.928000000000001</c:v>
                </c:pt>
                <c:pt idx="492">
                  <c:v>20.960999999999999</c:v>
                </c:pt>
                <c:pt idx="493">
                  <c:v>20.960999999999999</c:v>
                </c:pt>
                <c:pt idx="494">
                  <c:v>21.06</c:v>
                </c:pt>
                <c:pt idx="495">
                  <c:v>21.06</c:v>
                </c:pt>
                <c:pt idx="496">
                  <c:v>21.125</c:v>
                </c:pt>
                <c:pt idx="497">
                  <c:v>21.125</c:v>
                </c:pt>
                <c:pt idx="498">
                  <c:v>21.486999999999998</c:v>
                </c:pt>
                <c:pt idx="499">
                  <c:v>21.486999999999998</c:v>
                </c:pt>
                <c:pt idx="500">
                  <c:v>21.651</c:v>
                </c:pt>
                <c:pt idx="501">
                  <c:v>21.651</c:v>
                </c:pt>
                <c:pt idx="502">
                  <c:v>21.782</c:v>
                </c:pt>
                <c:pt idx="503">
                  <c:v>21.782</c:v>
                </c:pt>
                <c:pt idx="504">
                  <c:v>22.111000000000001</c:v>
                </c:pt>
                <c:pt idx="505">
                  <c:v>22.177</c:v>
                </c:pt>
                <c:pt idx="506">
                  <c:v>22.177</c:v>
                </c:pt>
                <c:pt idx="507">
                  <c:v>22.308</c:v>
                </c:pt>
                <c:pt idx="508">
                  <c:v>22.308</c:v>
                </c:pt>
                <c:pt idx="509">
                  <c:v>22.308</c:v>
                </c:pt>
                <c:pt idx="510">
                  <c:v>22.341000000000001</c:v>
                </c:pt>
                <c:pt idx="511">
                  <c:v>22.341000000000001</c:v>
                </c:pt>
                <c:pt idx="512">
                  <c:v>22.341000000000001</c:v>
                </c:pt>
                <c:pt idx="513">
                  <c:v>22.472000000000001</c:v>
                </c:pt>
                <c:pt idx="514">
                  <c:v>22.571000000000002</c:v>
                </c:pt>
                <c:pt idx="515">
                  <c:v>22.637</c:v>
                </c:pt>
                <c:pt idx="516">
                  <c:v>22.734999999999999</c:v>
                </c:pt>
                <c:pt idx="517">
                  <c:v>22.734999999999999</c:v>
                </c:pt>
                <c:pt idx="518">
                  <c:v>22.734999999999999</c:v>
                </c:pt>
                <c:pt idx="519">
                  <c:v>22.867000000000001</c:v>
                </c:pt>
                <c:pt idx="520">
                  <c:v>22.931999999999999</c:v>
                </c:pt>
                <c:pt idx="521">
                  <c:v>22.931999999999999</c:v>
                </c:pt>
                <c:pt idx="522">
                  <c:v>22.965</c:v>
                </c:pt>
                <c:pt idx="523">
                  <c:v>23.161999999999999</c:v>
                </c:pt>
                <c:pt idx="524">
                  <c:v>23.161999999999999</c:v>
                </c:pt>
                <c:pt idx="525">
                  <c:v>23.161999999999999</c:v>
                </c:pt>
                <c:pt idx="526">
                  <c:v>23.195</c:v>
                </c:pt>
                <c:pt idx="527">
                  <c:v>23.228000000000002</c:v>
                </c:pt>
                <c:pt idx="528">
                  <c:v>23.359000000000002</c:v>
                </c:pt>
                <c:pt idx="529">
                  <c:v>23.391999999999999</c:v>
                </c:pt>
                <c:pt idx="530">
                  <c:v>23.425000000000001</c:v>
                </c:pt>
                <c:pt idx="531">
                  <c:v>23.457999999999998</c:v>
                </c:pt>
                <c:pt idx="532">
                  <c:v>23.491</c:v>
                </c:pt>
                <c:pt idx="533">
                  <c:v>23.588999999999999</c:v>
                </c:pt>
                <c:pt idx="534">
                  <c:v>23.622</c:v>
                </c:pt>
                <c:pt idx="535">
                  <c:v>23.622</c:v>
                </c:pt>
                <c:pt idx="536">
                  <c:v>23.655000000000001</c:v>
                </c:pt>
                <c:pt idx="537">
                  <c:v>23.687999999999999</c:v>
                </c:pt>
                <c:pt idx="538">
                  <c:v>23.786000000000001</c:v>
                </c:pt>
                <c:pt idx="539">
                  <c:v>23.818999999999999</c:v>
                </c:pt>
                <c:pt idx="540">
                  <c:v>23.852</c:v>
                </c:pt>
                <c:pt idx="541">
                  <c:v>23.885000000000002</c:v>
                </c:pt>
                <c:pt idx="542">
                  <c:v>23.917999999999999</c:v>
                </c:pt>
                <c:pt idx="543">
                  <c:v>23.951000000000001</c:v>
                </c:pt>
                <c:pt idx="544">
                  <c:v>24.082000000000001</c:v>
                </c:pt>
                <c:pt idx="545">
                  <c:v>24.114999999999998</c:v>
                </c:pt>
                <c:pt idx="546">
                  <c:v>24.148</c:v>
                </c:pt>
                <c:pt idx="547">
                  <c:v>24.181000000000001</c:v>
                </c:pt>
                <c:pt idx="548">
                  <c:v>24.245999999999999</c:v>
                </c:pt>
                <c:pt idx="549">
                  <c:v>24.279</c:v>
                </c:pt>
                <c:pt idx="550">
                  <c:v>24.279</c:v>
                </c:pt>
                <c:pt idx="551">
                  <c:v>24.279</c:v>
                </c:pt>
                <c:pt idx="552">
                  <c:v>24.312000000000001</c:v>
                </c:pt>
                <c:pt idx="553">
                  <c:v>24.344999999999999</c:v>
                </c:pt>
                <c:pt idx="554">
                  <c:v>24.378</c:v>
                </c:pt>
                <c:pt idx="555">
                  <c:v>24.411000000000001</c:v>
                </c:pt>
                <c:pt idx="556">
                  <c:v>24.411000000000001</c:v>
                </c:pt>
                <c:pt idx="557">
                  <c:v>24.411000000000001</c:v>
                </c:pt>
                <c:pt idx="558">
                  <c:v>24.443999999999999</c:v>
                </c:pt>
                <c:pt idx="559">
                  <c:v>24.542000000000002</c:v>
                </c:pt>
                <c:pt idx="560">
                  <c:v>24.574999999999999</c:v>
                </c:pt>
                <c:pt idx="561">
                  <c:v>24.608000000000001</c:v>
                </c:pt>
                <c:pt idx="562">
                  <c:v>24.640999999999998</c:v>
                </c:pt>
                <c:pt idx="563">
                  <c:v>24.771999999999998</c:v>
                </c:pt>
                <c:pt idx="564">
                  <c:v>24.838000000000001</c:v>
                </c:pt>
                <c:pt idx="565">
                  <c:v>25.068000000000001</c:v>
                </c:pt>
                <c:pt idx="566">
                  <c:v>25.068000000000001</c:v>
                </c:pt>
                <c:pt idx="567">
                  <c:v>25.068000000000001</c:v>
                </c:pt>
                <c:pt idx="568">
                  <c:v>25.166</c:v>
                </c:pt>
                <c:pt idx="569">
                  <c:v>25.231999999999999</c:v>
                </c:pt>
                <c:pt idx="570">
                  <c:v>25.231999999999999</c:v>
                </c:pt>
                <c:pt idx="571">
                  <c:v>25.231999999999999</c:v>
                </c:pt>
                <c:pt idx="572">
                  <c:v>25.297999999999998</c:v>
                </c:pt>
                <c:pt idx="573">
                  <c:v>25.297999999999998</c:v>
                </c:pt>
                <c:pt idx="574">
                  <c:v>25.297999999999998</c:v>
                </c:pt>
                <c:pt idx="575">
                  <c:v>25.462</c:v>
                </c:pt>
                <c:pt idx="576">
                  <c:v>25.495000000000001</c:v>
                </c:pt>
                <c:pt idx="577">
                  <c:v>25.561</c:v>
                </c:pt>
                <c:pt idx="578">
                  <c:v>25.561</c:v>
                </c:pt>
                <c:pt idx="579">
                  <c:v>25.692</c:v>
                </c:pt>
                <c:pt idx="580">
                  <c:v>25.692</c:v>
                </c:pt>
                <c:pt idx="581">
                  <c:v>26.251000000000001</c:v>
                </c:pt>
                <c:pt idx="582">
                  <c:v>26.251000000000001</c:v>
                </c:pt>
                <c:pt idx="583">
                  <c:v>26.414999999999999</c:v>
                </c:pt>
                <c:pt idx="584">
                  <c:v>26.414999999999999</c:v>
                </c:pt>
                <c:pt idx="585">
                  <c:v>26.875</c:v>
                </c:pt>
                <c:pt idx="586">
                  <c:v>26.875</c:v>
                </c:pt>
                <c:pt idx="587">
                  <c:v>26.908000000000001</c:v>
                </c:pt>
                <c:pt idx="588">
                  <c:v>27.006</c:v>
                </c:pt>
                <c:pt idx="589">
                  <c:v>27.006</c:v>
                </c:pt>
                <c:pt idx="590">
                  <c:v>27.335000000000001</c:v>
                </c:pt>
                <c:pt idx="591">
                  <c:v>27.367999999999999</c:v>
                </c:pt>
                <c:pt idx="592">
                  <c:v>27.367999999999999</c:v>
                </c:pt>
                <c:pt idx="593">
                  <c:v>27.795000000000002</c:v>
                </c:pt>
                <c:pt idx="594">
                  <c:v>27.795000000000002</c:v>
                </c:pt>
                <c:pt idx="595">
                  <c:v>27.86</c:v>
                </c:pt>
                <c:pt idx="596">
                  <c:v>27.893000000000001</c:v>
                </c:pt>
                <c:pt idx="597">
                  <c:v>27.893000000000001</c:v>
                </c:pt>
                <c:pt idx="598">
                  <c:v>27.992000000000001</c:v>
                </c:pt>
                <c:pt idx="599">
                  <c:v>28.452000000000002</c:v>
                </c:pt>
                <c:pt idx="600">
                  <c:v>29.141999999999999</c:v>
                </c:pt>
                <c:pt idx="601">
                  <c:v>29.141999999999999</c:v>
                </c:pt>
                <c:pt idx="602">
                  <c:v>29.634</c:v>
                </c:pt>
                <c:pt idx="603">
                  <c:v>30.029</c:v>
                </c:pt>
                <c:pt idx="604">
                  <c:v>30.85</c:v>
                </c:pt>
                <c:pt idx="605">
                  <c:v>30.85</c:v>
                </c:pt>
                <c:pt idx="606">
                  <c:v>30.981999999999999</c:v>
                </c:pt>
                <c:pt idx="607">
                  <c:v>30.981999999999999</c:v>
                </c:pt>
                <c:pt idx="608">
                  <c:v>31.54</c:v>
                </c:pt>
                <c:pt idx="609">
                  <c:v>31.638999999999999</c:v>
                </c:pt>
                <c:pt idx="610">
                  <c:v>31.638999999999999</c:v>
                </c:pt>
                <c:pt idx="611">
                  <c:v>31.704000000000001</c:v>
                </c:pt>
                <c:pt idx="612">
                  <c:v>31.704000000000001</c:v>
                </c:pt>
                <c:pt idx="613">
                  <c:v>31.966999999999999</c:v>
                </c:pt>
                <c:pt idx="614">
                  <c:v>31.966999999999999</c:v>
                </c:pt>
                <c:pt idx="615">
                  <c:v>32.197000000000003</c:v>
                </c:pt>
                <c:pt idx="616">
                  <c:v>32.624000000000002</c:v>
                </c:pt>
                <c:pt idx="617">
                  <c:v>32.722999999999999</c:v>
                </c:pt>
                <c:pt idx="618">
                  <c:v>32.722999999999999</c:v>
                </c:pt>
                <c:pt idx="619">
                  <c:v>32.756</c:v>
                </c:pt>
                <c:pt idx="620">
                  <c:v>32.756</c:v>
                </c:pt>
                <c:pt idx="621">
                  <c:v>33.938000000000002</c:v>
                </c:pt>
                <c:pt idx="622">
                  <c:v>33.938000000000002</c:v>
                </c:pt>
                <c:pt idx="623">
                  <c:v>34.103000000000002</c:v>
                </c:pt>
                <c:pt idx="624">
                  <c:v>34.267000000000003</c:v>
                </c:pt>
                <c:pt idx="625">
                  <c:v>34.398000000000003</c:v>
                </c:pt>
                <c:pt idx="626">
                  <c:v>34.398000000000003</c:v>
                </c:pt>
                <c:pt idx="627">
                  <c:v>34.430999999999997</c:v>
                </c:pt>
                <c:pt idx="628">
                  <c:v>34.563000000000002</c:v>
                </c:pt>
                <c:pt idx="629">
                  <c:v>34.76</c:v>
                </c:pt>
                <c:pt idx="630">
                  <c:v>34.76</c:v>
                </c:pt>
                <c:pt idx="631">
                  <c:v>34.957000000000001</c:v>
                </c:pt>
                <c:pt idx="632">
                  <c:v>34.957000000000001</c:v>
                </c:pt>
                <c:pt idx="633">
                  <c:v>34.99</c:v>
                </c:pt>
                <c:pt idx="634">
                  <c:v>35.350999999999999</c:v>
                </c:pt>
                <c:pt idx="635">
                  <c:v>35.350999999999999</c:v>
                </c:pt>
                <c:pt idx="636">
                  <c:v>35.350999999999999</c:v>
                </c:pt>
                <c:pt idx="637">
                  <c:v>35.384</c:v>
                </c:pt>
                <c:pt idx="638">
                  <c:v>35.417000000000002</c:v>
                </c:pt>
                <c:pt idx="639">
                  <c:v>35.450000000000003</c:v>
                </c:pt>
                <c:pt idx="640">
                  <c:v>35.581000000000003</c:v>
                </c:pt>
                <c:pt idx="641">
                  <c:v>35.613999999999997</c:v>
                </c:pt>
                <c:pt idx="642">
                  <c:v>35.68</c:v>
                </c:pt>
                <c:pt idx="643">
                  <c:v>35.713000000000001</c:v>
                </c:pt>
                <c:pt idx="644">
                  <c:v>35.744999999999997</c:v>
                </c:pt>
                <c:pt idx="645">
                  <c:v>35.744999999999997</c:v>
                </c:pt>
                <c:pt idx="646">
                  <c:v>35.811</c:v>
                </c:pt>
                <c:pt idx="647">
                  <c:v>35.844000000000001</c:v>
                </c:pt>
                <c:pt idx="648">
                  <c:v>35.877000000000002</c:v>
                </c:pt>
                <c:pt idx="649">
                  <c:v>35.975000000000001</c:v>
                </c:pt>
                <c:pt idx="650">
                  <c:v>36.008000000000003</c:v>
                </c:pt>
                <c:pt idx="651">
                  <c:v>36.073999999999998</c:v>
                </c:pt>
                <c:pt idx="652">
                  <c:v>36.106999999999999</c:v>
                </c:pt>
                <c:pt idx="653">
                  <c:v>36.14</c:v>
                </c:pt>
                <c:pt idx="654">
                  <c:v>36.171999999999997</c:v>
                </c:pt>
                <c:pt idx="655">
                  <c:v>36.204999999999998</c:v>
                </c:pt>
                <c:pt idx="656">
                  <c:v>36.271000000000001</c:v>
                </c:pt>
                <c:pt idx="657">
                  <c:v>36.304000000000002</c:v>
                </c:pt>
                <c:pt idx="658">
                  <c:v>36.337000000000003</c:v>
                </c:pt>
                <c:pt idx="659">
                  <c:v>36.369999999999997</c:v>
                </c:pt>
                <c:pt idx="660">
                  <c:v>36.435000000000002</c:v>
                </c:pt>
                <c:pt idx="661">
                  <c:v>36.500999999999998</c:v>
                </c:pt>
                <c:pt idx="662">
                  <c:v>36.533999999999999</c:v>
                </c:pt>
                <c:pt idx="663">
                  <c:v>36.6</c:v>
                </c:pt>
                <c:pt idx="664">
                  <c:v>36.631999999999998</c:v>
                </c:pt>
                <c:pt idx="665">
                  <c:v>36.698</c:v>
                </c:pt>
                <c:pt idx="666">
                  <c:v>36.731000000000002</c:v>
                </c:pt>
                <c:pt idx="667">
                  <c:v>36.764000000000003</c:v>
                </c:pt>
                <c:pt idx="668">
                  <c:v>36.83</c:v>
                </c:pt>
                <c:pt idx="669">
                  <c:v>36.862000000000002</c:v>
                </c:pt>
                <c:pt idx="670">
                  <c:v>36.862000000000002</c:v>
                </c:pt>
                <c:pt idx="671">
                  <c:v>36.994</c:v>
                </c:pt>
                <c:pt idx="672">
                  <c:v>37.06</c:v>
                </c:pt>
                <c:pt idx="673">
                  <c:v>37.158000000000001</c:v>
                </c:pt>
                <c:pt idx="674">
                  <c:v>37.454000000000001</c:v>
                </c:pt>
                <c:pt idx="675">
                  <c:v>37.454000000000001</c:v>
                </c:pt>
                <c:pt idx="676">
                  <c:v>37.552</c:v>
                </c:pt>
                <c:pt idx="677">
                  <c:v>37.814999999999998</c:v>
                </c:pt>
                <c:pt idx="678">
                  <c:v>37.914000000000001</c:v>
                </c:pt>
                <c:pt idx="679">
                  <c:v>37.947000000000003</c:v>
                </c:pt>
                <c:pt idx="680">
                  <c:v>37.947000000000003</c:v>
                </c:pt>
                <c:pt idx="681">
                  <c:v>38.603999999999999</c:v>
                </c:pt>
                <c:pt idx="682">
                  <c:v>39.030999999999999</c:v>
                </c:pt>
                <c:pt idx="683">
                  <c:v>39.030999999999999</c:v>
                </c:pt>
                <c:pt idx="684">
                  <c:v>39.161999999999999</c:v>
                </c:pt>
                <c:pt idx="685">
                  <c:v>39.326000000000001</c:v>
                </c:pt>
                <c:pt idx="686">
                  <c:v>40.246000000000002</c:v>
                </c:pt>
                <c:pt idx="687">
                  <c:v>40.673999999999999</c:v>
                </c:pt>
                <c:pt idx="688">
                  <c:v>40.673999999999999</c:v>
                </c:pt>
                <c:pt idx="689">
                  <c:v>42.085999999999999</c:v>
                </c:pt>
                <c:pt idx="690">
                  <c:v>42.085999999999999</c:v>
                </c:pt>
                <c:pt idx="691">
                  <c:v>42.119</c:v>
                </c:pt>
                <c:pt idx="692">
                  <c:v>42.218000000000004</c:v>
                </c:pt>
                <c:pt idx="693">
                  <c:v>42.448</c:v>
                </c:pt>
                <c:pt idx="694">
                  <c:v>42.448</c:v>
                </c:pt>
                <c:pt idx="695">
                  <c:v>42.48</c:v>
                </c:pt>
                <c:pt idx="696">
                  <c:v>42.48</c:v>
                </c:pt>
                <c:pt idx="697">
                  <c:v>42.808999999999997</c:v>
                </c:pt>
                <c:pt idx="698">
                  <c:v>42.808999999999997</c:v>
                </c:pt>
                <c:pt idx="699">
                  <c:v>43.006</c:v>
                </c:pt>
                <c:pt idx="700">
                  <c:v>43.368000000000002</c:v>
                </c:pt>
                <c:pt idx="701">
                  <c:v>43.662999999999997</c:v>
                </c:pt>
                <c:pt idx="702">
                  <c:v>43.893000000000001</c:v>
                </c:pt>
                <c:pt idx="703">
                  <c:v>43.893000000000001</c:v>
                </c:pt>
                <c:pt idx="704">
                  <c:v>44.024999999999999</c:v>
                </c:pt>
                <c:pt idx="705">
                  <c:v>44.024999999999999</c:v>
                </c:pt>
                <c:pt idx="706">
                  <c:v>44.189</c:v>
                </c:pt>
                <c:pt idx="707">
                  <c:v>44.911999999999999</c:v>
                </c:pt>
                <c:pt idx="708">
                  <c:v>44.911999999999999</c:v>
                </c:pt>
                <c:pt idx="709">
                  <c:v>45.076000000000001</c:v>
                </c:pt>
                <c:pt idx="710">
                  <c:v>45.436999999999998</c:v>
                </c:pt>
                <c:pt idx="711">
                  <c:v>45.503</c:v>
                </c:pt>
                <c:pt idx="712">
                  <c:v>45.963000000000001</c:v>
                </c:pt>
                <c:pt idx="713">
                  <c:v>45.963000000000001</c:v>
                </c:pt>
                <c:pt idx="714">
                  <c:v>46.192999999999998</c:v>
                </c:pt>
                <c:pt idx="715">
                  <c:v>46.323999999999998</c:v>
                </c:pt>
                <c:pt idx="716">
                  <c:v>46.521999999999998</c:v>
                </c:pt>
                <c:pt idx="717">
                  <c:v>46.85</c:v>
                </c:pt>
                <c:pt idx="718">
                  <c:v>46.915999999999997</c:v>
                </c:pt>
                <c:pt idx="719">
                  <c:v>46.948999999999998</c:v>
                </c:pt>
                <c:pt idx="720">
                  <c:v>47.113</c:v>
                </c:pt>
                <c:pt idx="721">
                  <c:v>47.210999999999999</c:v>
                </c:pt>
                <c:pt idx="722">
                  <c:v>47.441000000000003</c:v>
                </c:pt>
                <c:pt idx="723">
                  <c:v>47.573</c:v>
                </c:pt>
                <c:pt idx="724">
                  <c:v>47.606000000000002</c:v>
                </c:pt>
                <c:pt idx="725">
                  <c:v>47.606000000000002</c:v>
                </c:pt>
                <c:pt idx="726">
                  <c:v>47.606000000000002</c:v>
                </c:pt>
                <c:pt idx="727">
                  <c:v>47.670999999999999</c:v>
                </c:pt>
                <c:pt idx="728">
                  <c:v>47.77</c:v>
                </c:pt>
                <c:pt idx="729">
                  <c:v>47.802999999999997</c:v>
                </c:pt>
                <c:pt idx="730">
                  <c:v>47.802999999999997</c:v>
                </c:pt>
                <c:pt idx="731">
                  <c:v>47.835999999999999</c:v>
                </c:pt>
                <c:pt idx="732">
                  <c:v>47.901000000000003</c:v>
                </c:pt>
                <c:pt idx="733">
                  <c:v>47.933999999999997</c:v>
                </c:pt>
                <c:pt idx="734">
                  <c:v>48</c:v>
                </c:pt>
                <c:pt idx="735">
                  <c:v>48.033000000000001</c:v>
                </c:pt>
                <c:pt idx="736">
                  <c:v>48.066000000000003</c:v>
                </c:pt>
                <c:pt idx="737">
                  <c:v>48.098999999999997</c:v>
                </c:pt>
                <c:pt idx="738">
                  <c:v>48.131</c:v>
                </c:pt>
                <c:pt idx="739">
                  <c:v>48.262999999999998</c:v>
                </c:pt>
                <c:pt idx="740">
                  <c:v>48.329000000000001</c:v>
                </c:pt>
                <c:pt idx="741">
                  <c:v>48.329000000000001</c:v>
                </c:pt>
                <c:pt idx="742">
                  <c:v>48.46</c:v>
                </c:pt>
                <c:pt idx="743">
                  <c:v>48.558999999999997</c:v>
                </c:pt>
                <c:pt idx="744">
                  <c:v>48.69</c:v>
                </c:pt>
                <c:pt idx="745">
                  <c:v>48.756</c:v>
                </c:pt>
                <c:pt idx="746">
                  <c:v>48.92</c:v>
                </c:pt>
                <c:pt idx="747">
                  <c:v>48.985999999999997</c:v>
                </c:pt>
                <c:pt idx="748">
                  <c:v>48.985999999999997</c:v>
                </c:pt>
                <c:pt idx="749">
                  <c:v>49.018000000000001</c:v>
                </c:pt>
                <c:pt idx="750">
                  <c:v>49.116999999999997</c:v>
                </c:pt>
                <c:pt idx="751">
                  <c:v>49.280999999999999</c:v>
                </c:pt>
                <c:pt idx="752">
                  <c:v>49.314</c:v>
                </c:pt>
                <c:pt idx="753">
                  <c:v>49.38</c:v>
                </c:pt>
                <c:pt idx="754">
                  <c:v>49.741</c:v>
                </c:pt>
                <c:pt idx="755">
                  <c:v>49.774000000000001</c:v>
                </c:pt>
                <c:pt idx="756">
                  <c:v>49.774000000000001</c:v>
                </c:pt>
                <c:pt idx="757">
                  <c:v>50.036999999999999</c:v>
                </c:pt>
                <c:pt idx="758">
                  <c:v>50.628</c:v>
                </c:pt>
                <c:pt idx="759">
                  <c:v>50.726999999999997</c:v>
                </c:pt>
                <c:pt idx="760">
                  <c:v>51.088000000000001</c:v>
                </c:pt>
                <c:pt idx="761">
                  <c:v>51.253</c:v>
                </c:pt>
                <c:pt idx="762">
                  <c:v>51.284999999999997</c:v>
                </c:pt>
                <c:pt idx="763">
                  <c:v>51.482999999999997</c:v>
                </c:pt>
                <c:pt idx="764">
                  <c:v>51.515000000000001</c:v>
                </c:pt>
                <c:pt idx="765">
                  <c:v>51.515000000000001</c:v>
                </c:pt>
                <c:pt idx="766">
                  <c:v>51.515000000000001</c:v>
                </c:pt>
                <c:pt idx="767">
                  <c:v>51.744999999999997</c:v>
                </c:pt>
                <c:pt idx="768">
                  <c:v>51.942999999999998</c:v>
                </c:pt>
                <c:pt idx="769">
                  <c:v>51.942999999999998</c:v>
                </c:pt>
                <c:pt idx="770">
                  <c:v>52.631999999999998</c:v>
                </c:pt>
                <c:pt idx="771">
                  <c:v>52.664999999999999</c:v>
                </c:pt>
                <c:pt idx="772">
                  <c:v>52.664999999999999</c:v>
                </c:pt>
                <c:pt idx="773">
                  <c:v>52.83</c:v>
                </c:pt>
                <c:pt idx="774">
                  <c:v>53.29</c:v>
                </c:pt>
                <c:pt idx="775">
                  <c:v>53.29</c:v>
                </c:pt>
                <c:pt idx="776">
                  <c:v>54.143999999999998</c:v>
                </c:pt>
                <c:pt idx="777">
                  <c:v>54.701999999999998</c:v>
                </c:pt>
                <c:pt idx="778">
                  <c:v>54.701999999999998</c:v>
                </c:pt>
                <c:pt idx="779">
                  <c:v>56.015999999999998</c:v>
                </c:pt>
                <c:pt idx="780">
                  <c:v>56.411000000000001</c:v>
                </c:pt>
                <c:pt idx="781">
                  <c:v>56.411000000000001</c:v>
                </c:pt>
                <c:pt idx="782">
                  <c:v>57.494999999999997</c:v>
                </c:pt>
                <c:pt idx="783">
                  <c:v>57.494999999999997</c:v>
                </c:pt>
                <c:pt idx="784">
                  <c:v>57.527999999999999</c:v>
                </c:pt>
                <c:pt idx="785">
                  <c:v>58.579000000000001</c:v>
                </c:pt>
                <c:pt idx="786">
                  <c:v>58.94</c:v>
                </c:pt>
                <c:pt idx="787">
                  <c:v>59.235999999999997</c:v>
                </c:pt>
                <c:pt idx="788">
                  <c:v>59.302</c:v>
                </c:pt>
                <c:pt idx="789">
                  <c:v>59.4</c:v>
                </c:pt>
                <c:pt idx="790">
                  <c:v>59.762</c:v>
                </c:pt>
                <c:pt idx="791">
                  <c:v>59.86</c:v>
                </c:pt>
                <c:pt idx="792">
                  <c:v>59.893000000000001</c:v>
                </c:pt>
                <c:pt idx="793">
                  <c:v>59.959000000000003</c:v>
                </c:pt>
                <c:pt idx="794">
                  <c:v>60.024999999999999</c:v>
                </c:pt>
                <c:pt idx="795">
                  <c:v>60.057000000000002</c:v>
                </c:pt>
                <c:pt idx="796">
                  <c:v>60.057000000000002</c:v>
                </c:pt>
                <c:pt idx="797">
                  <c:v>60.255000000000003</c:v>
                </c:pt>
                <c:pt idx="798">
                  <c:v>60.286999999999999</c:v>
                </c:pt>
                <c:pt idx="799">
                  <c:v>60.451999999999998</c:v>
                </c:pt>
                <c:pt idx="800">
                  <c:v>60.55</c:v>
                </c:pt>
                <c:pt idx="801">
                  <c:v>61.142000000000003</c:v>
                </c:pt>
                <c:pt idx="802">
                  <c:v>61.207000000000001</c:v>
                </c:pt>
                <c:pt idx="803">
                  <c:v>61.7</c:v>
                </c:pt>
                <c:pt idx="804">
                  <c:v>61.996000000000002</c:v>
                </c:pt>
                <c:pt idx="805">
                  <c:v>62.587000000000003</c:v>
                </c:pt>
                <c:pt idx="806">
                  <c:v>62.817</c:v>
                </c:pt>
                <c:pt idx="807">
                  <c:v>63.506999999999998</c:v>
                </c:pt>
                <c:pt idx="808">
                  <c:v>63.54</c:v>
                </c:pt>
                <c:pt idx="809">
                  <c:v>63.670999999999999</c:v>
                </c:pt>
                <c:pt idx="810">
                  <c:v>63.737000000000002</c:v>
                </c:pt>
                <c:pt idx="811">
                  <c:v>63.737000000000002</c:v>
                </c:pt>
                <c:pt idx="812">
                  <c:v>64.164000000000001</c:v>
                </c:pt>
                <c:pt idx="813">
                  <c:v>64.69</c:v>
                </c:pt>
                <c:pt idx="814">
                  <c:v>65.281000000000006</c:v>
                </c:pt>
                <c:pt idx="815">
                  <c:v>65.873000000000005</c:v>
                </c:pt>
                <c:pt idx="816">
                  <c:v>65.906000000000006</c:v>
                </c:pt>
                <c:pt idx="817">
                  <c:v>66.53</c:v>
                </c:pt>
                <c:pt idx="818">
                  <c:v>66.563000000000002</c:v>
                </c:pt>
                <c:pt idx="819">
                  <c:v>67.120999999999995</c:v>
                </c:pt>
                <c:pt idx="820">
                  <c:v>67.614000000000004</c:v>
                </c:pt>
                <c:pt idx="821">
                  <c:v>68.435000000000002</c:v>
                </c:pt>
                <c:pt idx="822">
                  <c:v>68.796999999999997</c:v>
                </c:pt>
                <c:pt idx="823">
                  <c:v>69.191000000000003</c:v>
                </c:pt>
                <c:pt idx="824">
                  <c:v>69.52</c:v>
                </c:pt>
                <c:pt idx="825">
                  <c:v>70.111000000000004</c:v>
                </c:pt>
                <c:pt idx="826">
                  <c:v>70.177000000000007</c:v>
                </c:pt>
                <c:pt idx="827">
                  <c:v>70.242000000000004</c:v>
                </c:pt>
                <c:pt idx="828">
                  <c:v>70.275000000000006</c:v>
                </c:pt>
                <c:pt idx="829">
                  <c:v>70.438999999999993</c:v>
                </c:pt>
                <c:pt idx="830">
                  <c:v>70.471999999999994</c:v>
                </c:pt>
                <c:pt idx="831">
                  <c:v>70.504999999999995</c:v>
                </c:pt>
                <c:pt idx="832">
                  <c:v>70.834000000000003</c:v>
                </c:pt>
                <c:pt idx="833">
                  <c:v>70.867000000000004</c:v>
                </c:pt>
                <c:pt idx="834">
                  <c:v>71.293999999999997</c:v>
                </c:pt>
                <c:pt idx="835">
                  <c:v>71.325999999999993</c:v>
                </c:pt>
                <c:pt idx="836">
                  <c:v>71.457999999999998</c:v>
                </c:pt>
                <c:pt idx="837">
                  <c:v>71.491</c:v>
                </c:pt>
                <c:pt idx="838">
                  <c:v>71.622</c:v>
                </c:pt>
                <c:pt idx="839">
                  <c:v>71.688000000000002</c:v>
                </c:pt>
                <c:pt idx="840">
                  <c:v>71.721000000000004</c:v>
                </c:pt>
                <c:pt idx="841">
                  <c:v>71.754000000000005</c:v>
                </c:pt>
                <c:pt idx="842">
                  <c:v>71.852000000000004</c:v>
                </c:pt>
                <c:pt idx="843">
                  <c:v>72.016000000000005</c:v>
                </c:pt>
                <c:pt idx="844">
                  <c:v>72.081999999999994</c:v>
                </c:pt>
                <c:pt idx="845">
                  <c:v>72.114999999999995</c:v>
                </c:pt>
                <c:pt idx="846">
                  <c:v>72.147999999999996</c:v>
                </c:pt>
                <c:pt idx="847">
                  <c:v>72.278999999999996</c:v>
                </c:pt>
                <c:pt idx="848">
                  <c:v>72.344999999999999</c:v>
                </c:pt>
                <c:pt idx="849">
                  <c:v>72.378</c:v>
                </c:pt>
                <c:pt idx="850">
                  <c:v>72.444000000000003</c:v>
                </c:pt>
                <c:pt idx="851">
                  <c:v>72.641000000000005</c:v>
                </c:pt>
                <c:pt idx="852">
                  <c:v>72.674000000000007</c:v>
                </c:pt>
                <c:pt idx="853">
                  <c:v>72.772000000000006</c:v>
                </c:pt>
                <c:pt idx="854">
                  <c:v>72.903000000000006</c:v>
                </c:pt>
                <c:pt idx="855">
                  <c:v>72.936000000000007</c:v>
                </c:pt>
                <c:pt idx="856">
                  <c:v>73.001999999999995</c:v>
                </c:pt>
                <c:pt idx="857">
                  <c:v>73.132999999999996</c:v>
                </c:pt>
                <c:pt idx="858">
                  <c:v>73.198999999999998</c:v>
                </c:pt>
                <c:pt idx="859">
                  <c:v>73.626000000000005</c:v>
                </c:pt>
                <c:pt idx="860">
                  <c:v>73.724999999999994</c:v>
                </c:pt>
                <c:pt idx="861">
                  <c:v>73.790999999999997</c:v>
                </c:pt>
                <c:pt idx="862">
                  <c:v>74.152000000000001</c:v>
                </c:pt>
                <c:pt idx="863">
                  <c:v>74.447999999999993</c:v>
                </c:pt>
                <c:pt idx="864">
                  <c:v>75.433000000000007</c:v>
                </c:pt>
                <c:pt idx="865">
                  <c:v>75.992000000000004</c:v>
                </c:pt>
                <c:pt idx="866">
                  <c:v>76.09</c:v>
                </c:pt>
                <c:pt idx="867">
                  <c:v>76.287000000000006</c:v>
                </c:pt>
                <c:pt idx="868">
                  <c:v>76.582999999999998</c:v>
                </c:pt>
                <c:pt idx="869">
                  <c:v>77.7</c:v>
                </c:pt>
                <c:pt idx="870">
                  <c:v>79.736999999999995</c:v>
                </c:pt>
                <c:pt idx="871">
                  <c:v>79.736999999999995</c:v>
                </c:pt>
                <c:pt idx="872">
                  <c:v>80.623999999999995</c:v>
                </c:pt>
                <c:pt idx="873">
                  <c:v>80.623999999999995</c:v>
                </c:pt>
                <c:pt idx="874">
                  <c:v>82.825000000000003</c:v>
                </c:pt>
                <c:pt idx="875">
                  <c:v>83.778000000000006</c:v>
                </c:pt>
                <c:pt idx="876">
                  <c:v>85.29</c:v>
                </c:pt>
                <c:pt idx="877">
                  <c:v>85.947000000000003</c:v>
                </c:pt>
                <c:pt idx="878">
                  <c:v>87.588999999999999</c:v>
                </c:pt>
                <c:pt idx="879">
                  <c:v>87.588999999999999</c:v>
                </c:pt>
                <c:pt idx="880">
                  <c:v>88.049000000000007</c:v>
                </c:pt>
                <c:pt idx="881">
                  <c:v>88.739000000000004</c:v>
                </c:pt>
                <c:pt idx="882">
                  <c:v>90.775999999999996</c:v>
                </c:pt>
                <c:pt idx="883">
                  <c:v>90.808999999999997</c:v>
                </c:pt>
                <c:pt idx="884">
                  <c:v>91.039000000000001</c:v>
                </c:pt>
                <c:pt idx="885">
                  <c:v>91.828000000000003</c:v>
                </c:pt>
                <c:pt idx="886">
                  <c:v>91.959000000000003</c:v>
                </c:pt>
                <c:pt idx="887">
                  <c:v>92.123000000000005</c:v>
                </c:pt>
                <c:pt idx="888">
                  <c:v>92.451999999999998</c:v>
                </c:pt>
                <c:pt idx="889">
                  <c:v>92.747</c:v>
                </c:pt>
                <c:pt idx="890">
                  <c:v>92.813000000000002</c:v>
                </c:pt>
                <c:pt idx="891">
                  <c:v>93.272999999999996</c:v>
                </c:pt>
                <c:pt idx="892">
                  <c:v>94.061999999999998</c:v>
                </c:pt>
                <c:pt idx="893">
                  <c:v>94.259</c:v>
                </c:pt>
                <c:pt idx="894">
                  <c:v>94.39</c:v>
                </c:pt>
                <c:pt idx="895">
                  <c:v>94.686000000000007</c:v>
                </c:pt>
                <c:pt idx="896">
                  <c:v>94.718999999999994</c:v>
                </c:pt>
                <c:pt idx="897">
                  <c:v>94.751999999999995</c:v>
                </c:pt>
                <c:pt idx="898">
                  <c:v>94.981999999999999</c:v>
                </c:pt>
                <c:pt idx="899">
                  <c:v>95.179000000000002</c:v>
                </c:pt>
                <c:pt idx="900">
                  <c:v>95.54</c:v>
                </c:pt>
                <c:pt idx="901">
                  <c:v>95.605999999999995</c:v>
                </c:pt>
                <c:pt idx="902">
                  <c:v>95.671000000000006</c:v>
                </c:pt>
                <c:pt idx="903">
                  <c:v>95.703999999999994</c:v>
                </c:pt>
                <c:pt idx="904">
                  <c:v>95.835999999999999</c:v>
                </c:pt>
                <c:pt idx="905">
                  <c:v>95.966999999999999</c:v>
                </c:pt>
                <c:pt idx="906">
                  <c:v>96</c:v>
                </c:pt>
                <c:pt idx="907">
                  <c:v>96.066000000000003</c:v>
                </c:pt>
                <c:pt idx="908">
                  <c:v>96.263000000000005</c:v>
                </c:pt>
                <c:pt idx="909">
                  <c:v>96.296000000000006</c:v>
                </c:pt>
                <c:pt idx="910">
                  <c:v>96.328999999999994</c:v>
                </c:pt>
                <c:pt idx="911">
                  <c:v>96.361000000000004</c:v>
                </c:pt>
                <c:pt idx="912">
                  <c:v>96.427000000000007</c:v>
                </c:pt>
                <c:pt idx="913">
                  <c:v>96.492999999999995</c:v>
                </c:pt>
                <c:pt idx="914">
                  <c:v>96.525999999999996</c:v>
                </c:pt>
                <c:pt idx="915">
                  <c:v>96.853999999999999</c:v>
                </c:pt>
                <c:pt idx="916">
                  <c:v>96.887</c:v>
                </c:pt>
                <c:pt idx="917">
                  <c:v>97.412999999999997</c:v>
                </c:pt>
                <c:pt idx="918">
                  <c:v>97.477999999999994</c:v>
                </c:pt>
                <c:pt idx="919">
                  <c:v>97.543999999999997</c:v>
                </c:pt>
                <c:pt idx="920">
                  <c:v>97.676000000000002</c:v>
                </c:pt>
                <c:pt idx="921">
                  <c:v>97.938000000000002</c:v>
                </c:pt>
                <c:pt idx="922">
                  <c:v>97.971000000000004</c:v>
                </c:pt>
                <c:pt idx="923">
                  <c:v>98.430999999999997</c:v>
                </c:pt>
                <c:pt idx="924">
                  <c:v>98.628</c:v>
                </c:pt>
                <c:pt idx="925">
                  <c:v>99.153999999999996</c:v>
                </c:pt>
                <c:pt idx="926">
                  <c:v>99.417000000000002</c:v>
                </c:pt>
                <c:pt idx="927">
                  <c:v>99.515000000000001</c:v>
                </c:pt>
                <c:pt idx="928">
                  <c:v>99.91</c:v>
                </c:pt>
                <c:pt idx="929">
                  <c:v>100.205</c:v>
                </c:pt>
                <c:pt idx="930">
                  <c:v>100.337</c:v>
                </c:pt>
                <c:pt idx="931">
                  <c:v>101.125</c:v>
                </c:pt>
                <c:pt idx="932">
                  <c:v>101.125</c:v>
                </c:pt>
                <c:pt idx="933">
                  <c:v>103.622</c:v>
                </c:pt>
                <c:pt idx="934">
                  <c:v>108.91200000000001</c:v>
                </c:pt>
                <c:pt idx="935">
                  <c:v>109.20699999999999</c:v>
                </c:pt>
                <c:pt idx="936">
                  <c:v>109.306</c:v>
                </c:pt>
                <c:pt idx="937">
                  <c:v>112.46</c:v>
                </c:pt>
                <c:pt idx="938">
                  <c:v>112.559</c:v>
                </c:pt>
                <c:pt idx="939">
                  <c:v>115.154</c:v>
                </c:pt>
                <c:pt idx="940">
                  <c:v>115.45</c:v>
                </c:pt>
                <c:pt idx="941">
                  <c:v>116.56699999999999</c:v>
                </c:pt>
                <c:pt idx="942">
                  <c:v>118.078</c:v>
                </c:pt>
                <c:pt idx="943">
                  <c:v>118.834</c:v>
                </c:pt>
                <c:pt idx="944">
                  <c:v>119.129</c:v>
                </c:pt>
                <c:pt idx="945">
                  <c:v>119.261</c:v>
                </c:pt>
                <c:pt idx="946">
                  <c:v>119.524</c:v>
                </c:pt>
                <c:pt idx="947">
                  <c:v>120.08199999999999</c:v>
                </c:pt>
                <c:pt idx="948">
                  <c:v>120.67400000000001</c:v>
                </c:pt>
                <c:pt idx="949">
                  <c:v>120.739</c:v>
                </c:pt>
                <c:pt idx="950">
                  <c:v>121.101</c:v>
                </c:pt>
                <c:pt idx="951">
                  <c:v>121.429</c:v>
                </c:pt>
                <c:pt idx="952">
                  <c:v>121.462</c:v>
                </c:pt>
                <c:pt idx="953">
                  <c:v>122.316</c:v>
                </c:pt>
                <c:pt idx="954">
                  <c:v>122.41500000000001</c:v>
                </c:pt>
                <c:pt idx="955">
                  <c:v>124.15600000000001</c:v>
                </c:pt>
                <c:pt idx="956">
                  <c:v>0</c:v>
                </c:pt>
                <c:pt idx="957">
                  <c:v>0.19700000000000001</c:v>
                </c:pt>
                <c:pt idx="958">
                  <c:v>0.19700000000000001</c:v>
                </c:pt>
                <c:pt idx="959">
                  <c:v>0.26300000000000001</c:v>
                </c:pt>
                <c:pt idx="960">
                  <c:v>0.26300000000000001</c:v>
                </c:pt>
                <c:pt idx="961">
                  <c:v>0.29599999999999999</c:v>
                </c:pt>
                <c:pt idx="962">
                  <c:v>0.29599999999999999</c:v>
                </c:pt>
                <c:pt idx="963">
                  <c:v>0.39400000000000002</c:v>
                </c:pt>
                <c:pt idx="964">
                  <c:v>0.39400000000000002</c:v>
                </c:pt>
                <c:pt idx="965">
                  <c:v>0.46</c:v>
                </c:pt>
                <c:pt idx="966">
                  <c:v>0.46</c:v>
                </c:pt>
                <c:pt idx="967">
                  <c:v>0.49299999999999999</c:v>
                </c:pt>
                <c:pt idx="968">
                  <c:v>0.49299999999999999</c:v>
                </c:pt>
                <c:pt idx="969">
                  <c:v>0.59099999999999997</c:v>
                </c:pt>
                <c:pt idx="970">
                  <c:v>0.59099999999999997</c:v>
                </c:pt>
                <c:pt idx="971">
                  <c:v>0.82099999999999995</c:v>
                </c:pt>
                <c:pt idx="972">
                  <c:v>0.82099999999999995</c:v>
                </c:pt>
                <c:pt idx="973">
                  <c:v>0.98599999999999999</c:v>
                </c:pt>
                <c:pt idx="974">
                  <c:v>0.98599999999999999</c:v>
                </c:pt>
                <c:pt idx="975">
                  <c:v>1.117</c:v>
                </c:pt>
                <c:pt idx="976">
                  <c:v>1.117</c:v>
                </c:pt>
                <c:pt idx="977">
                  <c:v>1.2809999999999999</c:v>
                </c:pt>
                <c:pt idx="978">
                  <c:v>1.2809999999999999</c:v>
                </c:pt>
                <c:pt idx="979">
                  <c:v>1.413</c:v>
                </c:pt>
                <c:pt idx="980">
                  <c:v>1.413</c:v>
                </c:pt>
                <c:pt idx="981">
                  <c:v>1.446</c:v>
                </c:pt>
                <c:pt idx="982">
                  <c:v>1.446</c:v>
                </c:pt>
                <c:pt idx="983">
                  <c:v>1.5109999999999999</c:v>
                </c:pt>
                <c:pt idx="984">
                  <c:v>1.5109999999999999</c:v>
                </c:pt>
                <c:pt idx="985">
                  <c:v>1.9059999999999999</c:v>
                </c:pt>
                <c:pt idx="986">
                  <c:v>1.9059999999999999</c:v>
                </c:pt>
                <c:pt idx="987">
                  <c:v>1.9710000000000001</c:v>
                </c:pt>
                <c:pt idx="988">
                  <c:v>1.9710000000000001</c:v>
                </c:pt>
                <c:pt idx="989">
                  <c:v>2.0369999999999999</c:v>
                </c:pt>
                <c:pt idx="990">
                  <c:v>2.0369999999999999</c:v>
                </c:pt>
                <c:pt idx="991">
                  <c:v>2.0699999999999998</c:v>
                </c:pt>
                <c:pt idx="992">
                  <c:v>2.0699999999999998</c:v>
                </c:pt>
                <c:pt idx="993">
                  <c:v>2.1360000000000001</c:v>
                </c:pt>
                <c:pt idx="994">
                  <c:v>2.1360000000000001</c:v>
                </c:pt>
                <c:pt idx="995">
                  <c:v>2.234</c:v>
                </c:pt>
                <c:pt idx="996">
                  <c:v>2.234</c:v>
                </c:pt>
                <c:pt idx="997">
                  <c:v>2.2669999999999999</c:v>
                </c:pt>
                <c:pt idx="998">
                  <c:v>2.2669999999999999</c:v>
                </c:pt>
                <c:pt idx="999">
                  <c:v>2.2999999999999998</c:v>
                </c:pt>
                <c:pt idx="1000">
                  <c:v>2.2999999999999998</c:v>
                </c:pt>
                <c:pt idx="1001">
                  <c:v>2.3660000000000001</c:v>
                </c:pt>
                <c:pt idx="1002">
                  <c:v>2.3660000000000001</c:v>
                </c:pt>
                <c:pt idx="1003">
                  <c:v>2.3980000000000001</c:v>
                </c:pt>
                <c:pt idx="1004">
                  <c:v>2.3980000000000001</c:v>
                </c:pt>
                <c:pt idx="1005">
                  <c:v>2.431</c:v>
                </c:pt>
                <c:pt idx="1006">
                  <c:v>2.431</c:v>
                </c:pt>
                <c:pt idx="1007">
                  <c:v>2.4969999999999999</c:v>
                </c:pt>
                <c:pt idx="1008">
                  <c:v>2.4969999999999999</c:v>
                </c:pt>
                <c:pt idx="1009">
                  <c:v>2.661</c:v>
                </c:pt>
                <c:pt idx="1010">
                  <c:v>2.661</c:v>
                </c:pt>
                <c:pt idx="1011">
                  <c:v>2.76</c:v>
                </c:pt>
                <c:pt idx="1012">
                  <c:v>2.76</c:v>
                </c:pt>
                <c:pt idx="1013">
                  <c:v>2.7930000000000001</c:v>
                </c:pt>
                <c:pt idx="1014">
                  <c:v>2.7930000000000001</c:v>
                </c:pt>
                <c:pt idx="1015">
                  <c:v>2.8580000000000001</c:v>
                </c:pt>
                <c:pt idx="1016">
                  <c:v>2.8580000000000001</c:v>
                </c:pt>
                <c:pt idx="1017">
                  <c:v>2.891</c:v>
                </c:pt>
                <c:pt idx="1018">
                  <c:v>2.891</c:v>
                </c:pt>
                <c:pt idx="1019">
                  <c:v>2.9569999999999999</c:v>
                </c:pt>
                <c:pt idx="1020">
                  <c:v>2.9569999999999999</c:v>
                </c:pt>
                <c:pt idx="1021">
                  <c:v>2.99</c:v>
                </c:pt>
                <c:pt idx="1022">
                  <c:v>2.99</c:v>
                </c:pt>
                <c:pt idx="1023">
                  <c:v>3.0880000000000001</c:v>
                </c:pt>
                <c:pt idx="1024">
                  <c:v>3.0880000000000001</c:v>
                </c:pt>
                <c:pt idx="1025">
                  <c:v>3.22</c:v>
                </c:pt>
                <c:pt idx="1026">
                  <c:v>3.22</c:v>
                </c:pt>
                <c:pt idx="1027">
                  <c:v>3.2530000000000001</c:v>
                </c:pt>
                <c:pt idx="1028">
                  <c:v>3.2530000000000001</c:v>
                </c:pt>
                <c:pt idx="1029">
                  <c:v>3.3839999999999999</c:v>
                </c:pt>
                <c:pt idx="1030">
                  <c:v>3.3839999999999999</c:v>
                </c:pt>
                <c:pt idx="1031">
                  <c:v>3.3839999999999999</c:v>
                </c:pt>
                <c:pt idx="1032">
                  <c:v>3.68</c:v>
                </c:pt>
                <c:pt idx="1033">
                  <c:v>3.68</c:v>
                </c:pt>
                <c:pt idx="1034">
                  <c:v>3.8109999999999999</c:v>
                </c:pt>
                <c:pt idx="1035">
                  <c:v>3.8109999999999999</c:v>
                </c:pt>
                <c:pt idx="1036">
                  <c:v>3.91</c:v>
                </c:pt>
                <c:pt idx="1037">
                  <c:v>3.91</c:v>
                </c:pt>
                <c:pt idx="1038">
                  <c:v>4.2380000000000004</c:v>
                </c:pt>
                <c:pt idx="1039">
                  <c:v>4.2380000000000004</c:v>
                </c:pt>
                <c:pt idx="1040">
                  <c:v>4.2709999999999999</c:v>
                </c:pt>
                <c:pt idx="1041">
                  <c:v>4.2709999999999999</c:v>
                </c:pt>
                <c:pt idx="1042">
                  <c:v>4.3369999999999997</c:v>
                </c:pt>
                <c:pt idx="1043">
                  <c:v>4.3369999999999997</c:v>
                </c:pt>
                <c:pt idx="1044">
                  <c:v>4.4020000000000001</c:v>
                </c:pt>
                <c:pt idx="1045">
                  <c:v>4.4020000000000001</c:v>
                </c:pt>
                <c:pt idx="1046">
                  <c:v>4.4349999999999996</c:v>
                </c:pt>
                <c:pt idx="1047">
                  <c:v>4.4349999999999996</c:v>
                </c:pt>
                <c:pt idx="1048">
                  <c:v>4.468</c:v>
                </c:pt>
                <c:pt idx="1049">
                  <c:v>4.468</c:v>
                </c:pt>
                <c:pt idx="1050">
                  <c:v>4.5010000000000003</c:v>
                </c:pt>
                <c:pt idx="1051">
                  <c:v>4.5010000000000003</c:v>
                </c:pt>
                <c:pt idx="1052">
                  <c:v>4.5339999999999998</c:v>
                </c:pt>
                <c:pt idx="1053">
                  <c:v>4.5339999999999998</c:v>
                </c:pt>
                <c:pt idx="1054">
                  <c:v>4.5670000000000002</c:v>
                </c:pt>
                <c:pt idx="1055">
                  <c:v>4.5670000000000002</c:v>
                </c:pt>
                <c:pt idx="1056">
                  <c:v>4.665</c:v>
                </c:pt>
                <c:pt idx="1057">
                  <c:v>4.665</c:v>
                </c:pt>
                <c:pt idx="1058">
                  <c:v>4.8949999999999996</c:v>
                </c:pt>
                <c:pt idx="1059">
                  <c:v>4.8949999999999996</c:v>
                </c:pt>
                <c:pt idx="1060">
                  <c:v>5.2569999999999997</c:v>
                </c:pt>
                <c:pt idx="1061">
                  <c:v>5.2569999999999997</c:v>
                </c:pt>
                <c:pt idx="1062">
                  <c:v>5.29</c:v>
                </c:pt>
                <c:pt idx="1063">
                  <c:v>5.29</c:v>
                </c:pt>
                <c:pt idx="1064">
                  <c:v>5.4539999999999997</c:v>
                </c:pt>
                <c:pt idx="1065">
                  <c:v>5.4539999999999997</c:v>
                </c:pt>
                <c:pt idx="1066">
                  <c:v>5.585</c:v>
                </c:pt>
                <c:pt idx="1067">
                  <c:v>5.585</c:v>
                </c:pt>
                <c:pt idx="1068">
                  <c:v>5.8150000000000004</c:v>
                </c:pt>
                <c:pt idx="1069">
                  <c:v>5.8150000000000004</c:v>
                </c:pt>
                <c:pt idx="1070">
                  <c:v>5.8479999999999999</c:v>
                </c:pt>
                <c:pt idx="1071">
                  <c:v>5.8479999999999999</c:v>
                </c:pt>
                <c:pt idx="1072">
                  <c:v>5.8810000000000002</c:v>
                </c:pt>
                <c:pt idx="1073">
                  <c:v>5.8810000000000002</c:v>
                </c:pt>
                <c:pt idx="1074">
                  <c:v>5.9139999999999997</c:v>
                </c:pt>
                <c:pt idx="1075">
                  <c:v>5.9139999999999997</c:v>
                </c:pt>
                <c:pt idx="1076">
                  <c:v>5.9470000000000001</c:v>
                </c:pt>
                <c:pt idx="1077">
                  <c:v>5.9470000000000001</c:v>
                </c:pt>
                <c:pt idx="1078">
                  <c:v>6.0780000000000003</c:v>
                </c:pt>
                <c:pt idx="1079">
                  <c:v>6.0780000000000003</c:v>
                </c:pt>
                <c:pt idx="1080">
                  <c:v>6.2750000000000004</c:v>
                </c:pt>
                <c:pt idx="1081">
                  <c:v>6.2750000000000004</c:v>
                </c:pt>
                <c:pt idx="1082">
                  <c:v>6.4390000000000001</c:v>
                </c:pt>
                <c:pt idx="1083">
                  <c:v>6.4390000000000001</c:v>
                </c:pt>
                <c:pt idx="1084">
                  <c:v>6.6369999999999996</c:v>
                </c:pt>
                <c:pt idx="1085">
                  <c:v>6.6369999999999996</c:v>
                </c:pt>
                <c:pt idx="1086">
                  <c:v>6.867</c:v>
                </c:pt>
                <c:pt idx="1087">
                  <c:v>6.867</c:v>
                </c:pt>
                <c:pt idx="1088">
                  <c:v>6.9980000000000002</c:v>
                </c:pt>
                <c:pt idx="1089">
                  <c:v>6.9980000000000002</c:v>
                </c:pt>
                <c:pt idx="1090">
                  <c:v>7.1950000000000003</c:v>
                </c:pt>
                <c:pt idx="1091">
                  <c:v>7.1950000000000003</c:v>
                </c:pt>
                <c:pt idx="1092">
                  <c:v>7.2939999999999996</c:v>
                </c:pt>
                <c:pt idx="1093">
                  <c:v>7.2939999999999996</c:v>
                </c:pt>
                <c:pt idx="1094">
                  <c:v>7.359</c:v>
                </c:pt>
                <c:pt idx="1095">
                  <c:v>7.359</c:v>
                </c:pt>
                <c:pt idx="1096">
                  <c:v>7.7539999999999996</c:v>
                </c:pt>
                <c:pt idx="1097">
                  <c:v>7.7539999999999996</c:v>
                </c:pt>
                <c:pt idx="1098">
                  <c:v>7.7859999999999996</c:v>
                </c:pt>
                <c:pt idx="1099">
                  <c:v>7.7859999999999996</c:v>
                </c:pt>
                <c:pt idx="1100">
                  <c:v>7.9180000000000001</c:v>
                </c:pt>
                <c:pt idx="1101">
                  <c:v>7.9180000000000001</c:v>
                </c:pt>
                <c:pt idx="1102">
                  <c:v>7.9509999999999996</c:v>
                </c:pt>
                <c:pt idx="1103">
                  <c:v>7.9509999999999996</c:v>
                </c:pt>
                <c:pt idx="1104">
                  <c:v>8.016</c:v>
                </c:pt>
                <c:pt idx="1105">
                  <c:v>8.016</c:v>
                </c:pt>
                <c:pt idx="1106">
                  <c:v>8.1479999999999997</c:v>
                </c:pt>
                <c:pt idx="1107">
                  <c:v>8.1479999999999997</c:v>
                </c:pt>
                <c:pt idx="1108">
                  <c:v>8.2140000000000004</c:v>
                </c:pt>
                <c:pt idx="1109">
                  <c:v>8.3119999999999994</c:v>
                </c:pt>
                <c:pt idx="1110">
                  <c:v>8.3119999999999994</c:v>
                </c:pt>
                <c:pt idx="1111">
                  <c:v>8.5090000000000003</c:v>
                </c:pt>
                <c:pt idx="1112">
                  <c:v>8.5090000000000003</c:v>
                </c:pt>
                <c:pt idx="1113">
                  <c:v>8.5090000000000003</c:v>
                </c:pt>
                <c:pt idx="1114">
                  <c:v>8.8049999999999997</c:v>
                </c:pt>
                <c:pt idx="1115">
                  <c:v>8.8049999999999997</c:v>
                </c:pt>
                <c:pt idx="1116">
                  <c:v>8.8710000000000004</c:v>
                </c:pt>
                <c:pt idx="1117">
                  <c:v>8.9030000000000005</c:v>
                </c:pt>
                <c:pt idx="1118">
                  <c:v>8.9030000000000005</c:v>
                </c:pt>
                <c:pt idx="1119">
                  <c:v>9.0020000000000007</c:v>
                </c:pt>
                <c:pt idx="1120">
                  <c:v>9.0020000000000007</c:v>
                </c:pt>
                <c:pt idx="1121">
                  <c:v>9.593</c:v>
                </c:pt>
                <c:pt idx="1122">
                  <c:v>9.593</c:v>
                </c:pt>
                <c:pt idx="1123">
                  <c:v>9.6590000000000007</c:v>
                </c:pt>
                <c:pt idx="1124">
                  <c:v>9.6590000000000007</c:v>
                </c:pt>
                <c:pt idx="1125">
                  <c:v>9.6920000000000002</c:v>
                </c:pt>
                <c:pt idx="1126">
                  <c:v>9.6920000000000002</c:v>
                </c:pt>
                <c:pt idx="1127">
                  <c:v>9.9220000000000006</c:v>
                </c:pt>
                <c:pt idx="1128">
                  <c:v>9.9220000000000006</c:v>
                </c:pt>
                <c:pt idx="1129">
                  <c:v>10.021000000000001</c:v>
                </c:pt>
                <c:pt idx="1130">
                  <c:v>10.021000000000001</c:v>
                </c:pt>
                <c:pt idx="1131">
                  <c:v>10.448</c:v>
                </c:pt>
                <c:pt idx="1132">
                  <c:v>10.448</c:v>
                </c:pt>
                <c:pt idx="1133">
                  <c:v>10.545999999999999</c:v>
                </c:pt>
                <c:pt idx="1134">
                  <c:v>10.545999999999999</c:v>
                </c:pt>
                <c:pt idx="1135">
                  <c:v>10.743</c:v>
                </c:pt>
                <c:pt idx="1136">
                  <c:v>10.743</c:v>
                </c:pt>
                <c:pt idx="1137">
                  <c:v>10.875</c:v>
                </c:pt>
                <c:pt idx="1138">
                  <c:v>10.875</c:v>
                </c:pt>
                <c:pt idx="1139">
                  <c:v>11.071999999999999</c:v>
                </c:pt>
                <c:pt idx="1140">
                  <c:v>11.269</c:v>
                </c:pt>
                <c:pt idx="1141">
                  <c:v>11.269</c:v>
                </c:pt>
                <c:pt idx="1142">
                  <c:v>12.057</c:v>
                </c:pt>
                <c:pt idx="1143">
                  <c:v>12.057</c:v>
                </c:pt>
                <c:pt idx="1144">
                  <c:v>12.715</c:v>
                </c:pt>
                <c:pt idx="1145">
                  <c:v>12.715</c:v>
                </c:pt>
                <c:pt idx="1146">
                  <c:v>12.879</c:v>
                </c:pt>
                <c:pt idx="1147">
                  <c:v>12.977</c:v>
                </c:pt>
                <c:pt idx="1148">
                  <c:v>12.977</c:v>
                </c:pt>
                <c:pt idx="1149">
                  <c:v>13.766</c:v>
                </c:pt>
                <c:pt idx="1150">
                  <c:v>13.766</c:v>
                </c:pt>
                <c:pt idx="1151">
                  <c:v>14.423</c:v>
                </c:pt>
                <c:pt idx="1152">
                  <c:v>14.423</c:v>
                </c:pt>
                <c:pt idx="1153">
                  <c:v>14.522</c:v>
                </c:pt>
                <c:pt idx="1154">
                  <c:v>14.522</c:v>
                </c:pt>
                <c:pt idx="1155">
                  <c:v>14.587</c:v>
                </c:pt>
                <c:pt idx="1156">
                  <c:v>14.587</c:v>
                </c:pt>
                <c:pt idx="1157">
                  <c:v>14.686</c:v>
                </c:pt>
                <c:pt idx="1158">
                  <c:v>14.686</c:v>
                </c:pt>
                <c:pt idx="1159">
                  <c:v>14.817</c:v>
                </c:pt>
                <c:pt idx="1160">
                  <c:v>14.817</c:v>
                </c:pt>
                <c:pt idx="1161">
                  <c:v>15.179</c:v>
                </c:pt>
                <c:pt idx="1162">
                  <c:v>15.179</c:v>
                </c:pt>
                <c:pt idx="1163">
                  <c:v>15.343</c:v>
                </c:pt>
                <c:pt idx="1164">
                  <c:v>15.343</c:v>
                </c:pt>
                <c:pt idx="1165">
                  <c:v>15.54</c:v>
                </c:pt>
                <c:pt idx="1166">
                  <c:v>15.54</c:v>
                </c:pt>
                <c:pt idx="1167">
                  <c:v>16</c:v>
                </c:pt>
                <c:pt idx="1168">
                  <c:v>16</c:v>
                </c:pt>
                <c:pt idx="1169">
                  <c:v>16.427</c:v>
                </c:pt>
                <c:pt idx="1170">
                  <c:v>16.427</c:v>
                </c:pt>
                <c:pt idx="1171">
                  <c:v>16.952999999999999</c:v>
                </c:pt>
                <c:pt idx="1172">
                  <c:v>16.952999999999999</c:v>
                </c:pt>
                <c:pt idx="1173">
                  <c:v>17.050999999999998</c:v>
                </c:pt>
                <c:pt idx="1174">
                  <c:v>17.050999999999998</c:v>
                </c:pt>
                <c:pt idx="1175">
                  <c:v>17.314</c:v>
                </c:pt>
                <c:pt idx="1176">
                  <c:v>17.314</c:v>
                </c:pt>
                <c:pt idx="1177">
                  <c:v>17.347000000000001</c:v>
                </c:pt>
                <c:pt idx="1178">
                  <c:v>17.347000000000001</c:v>
                </c:pt>
                <c:pt idx="1179">
                  <c:v>17.413</c:v>
                </c:pt>
                <c:pt idx="1180">
                  <c:v>17.413</c:v>
                </c:pt>
                <c:pt idx="1181">
                  <c:v>18.463999999999999</c:v>
                </c:pt>
                <c:pt idx="1182">
                  <c:v>18.463999999999999</c:v>
                </c:pt>
                <c:pt idx="1183">
                  <c:v>18.628</c:v>
                </c:pt>
                <c:pt idx="1184">
                  <c:v>18.628</c:v>
                </c:pt>
                <c:pt idx="1185">
                  <c:v>20.041</c:v>
                </c:pt>
                <c:pt idx="1186">
                  <c:v>20.041</c:v>
                </c:pt>
                <c:pt idx="1187">
                  <c:v>20.074000000000002</c:v>
                </c:pt>
                <c:pt idx="1188">
                  <c:v>20.074000000000002</c:v>
                </c:pt>
                <c:pt idx="1189">
                  <c:v>20.172000000000001</c:v>
                </c:pt>
                <c:pt idx="1190">
                  <c:v>20.172000000000001</c:v>
                </c:pt>
                <c:pt idx="1191">
                  <c:v>20.731000000000002</c:v>
                </c:pt>
                <c:pt idx="1192">
                  <c:v>20.731000000000002</c:v>
                </c:pt>
                <c:pt idx="1193">
                  <c:v>20.861999999999998</c:v>
                </c:pt>
                <c:pt idx="1194">
                  <c:v>20.861999999999998</c:v>
                </c:pt>
                <c:pt idx="1195">
                  <c:v>21.420999999999999</c:v>
                </c:pt>
                <c:pt idx="1196">
                  <c:v>21.847999999999999</c:v>
                </c:pt>
                <c:pt idx="1197">
                  <c:v>21.847999999999999</c:v>
                </c:pt>
                <c:pt idx="1198">
                  <c:v>22.768000000000001</c:v>
                </c:pt>
                <c:pt idx="1199">
                  <c:v>22.768000000000001</c:v>
                </c:pt>
                <c:pt idx="1200">
                  <c:v>22.931999999999999</c:v>
                </c:pt>
                <c:pt idx="1201">
                  <c:v>23.030999999999999</c:v>
                </c:pt>
                <c:pt idx="1202">
                  <c:v>23.260999999999999</c:v>
                </c:pt>
                <c:pt idx="1203">
                  <c:v>23.260999999999999</c:v>
                </c:pt>
                <c:pt idx="1204">
                  <c:v>23.260999999999999</c:v>
                </c:pt>
                <c:pt idx="1205">
                  <c:v>23.524000000000001</c:v>
                </c:pt>
                <c:pt idx="1206">
                  <c:v>23.524000000000001</c:v>
                </c:pt>
                <c:pt idx="1207">
                  <c:v>23.524000000000001</c:v>
                </c:pt>
                <c:pt idx="1208">
                  <c:v>23.687999999999999</c:v>
                </c:pt>
                <c:pt idx="1209">
                  <c:v>23.917999999999999</c:v>
                </c:pt>
                <c:pt idx="1210">
                  <c:v>24.114999999999998</c:v>
                </c:pt>
                <c:pt idx="1211">
                  <c:v>24.181000000000001</c:v>
                </c:pt>
                <c:pt idx="1212">
                  <c:v>24.739000000000001</c:v>
                </c:pt>
                <c:pt idx="1213">
                  <c:v>24.739000000000001</c:v>
                </c:pt>
                <c:pt idx="1214">
                  <c:v>24.838000000000001</c:v>
                </c:pt>
                <c:pt idx="1215">
                  <c:v>24.902999999999999</c:v>
                </c:pt>
                <c:pt idx="1216">
                  <c:v>24.902999999999999</c:v>
                </c:pt>
                <c:pt idx="1217">
                  <c:v>25.035</c:v>
                </c:pt>
                <c:pt idx="1218">
                  <c:v>25.035</c:v>
                </c:pt>
                <c:pt idx="1219">
                  <c:v>25.396000000000001</c:v>
                </c:pt>
                <c:pt idx="1220">
                  <c:v>25.396000000000001</c:v>
                </c:pt>
                <c:pt idx="1221">
                  <c:v>25.988</c:v>
                </c:pt>
                <c:pt idx="1222">
                  <c:v>26.448</c:v>
                </c:pt>
                <c:pt idx="1223">
                  <c:v>27.138000000000002</c:v>
                </c:pt>
                <c:pt idx="1224">
                  <c:v>27.138000000000002</c:v>
                </c:pt>
                <c:pt idx="1225">
                  <c:v>27.236000000000001</c:v>
                </c:pt>
                <c:pt idx="1226">
                  <c:v>27.236000000000001</c:v>
                </c:pt>
                <c:pt idx="1227">
                  <c:v>29.798999999999999</c:v>
                </c:pt>
                <c:pt idx="1228">
                  <c:v>29.832000000000001</c:v>
                </c:pt>
                <c:pt idx="1229">
                  <c:v>29.832000000000001</c:v>
                </c:pt>
                <c:pt idx="1230">
                  <c:v>30.16</c:v>
                </c:pt>
                <c:pt idx="1231">
                  <c:v>30.16</c:v>
                </c:pt>
                <c:pt idx="1232">
                  <c:v>30.587</c:v>
                </c:pt>
                <c:pt idx="1233">
                  <c:v>30.587</c:v>
                </c:pt>
                <c:pt idx="1234">
                  <c:v>30.719000000000001</c:v>
                </c:pt>
                <c:pt idx="1235">
                  <c:v>30.719000000000001</c:v>
                </c:pt>
                <c:pt idx="1236">
                  <c:v>30.751999999999999</c:v>
                </c:pt>
                <c:pt idx="1237">
                  <c:v>30.751999999999999</c:v>
                </c:pt>
                <c:pt idx="1238">
                  <c:v>32.493000000000002</c:v>
                </c:pt>
                <c:pt idx="1239">
                  <c:v>32.493000000000002</c:v>
                </c:pt>
                <c:pt idx="1240">
                  <c:v>33.018000000000001</c:v>
                </c:pt>
                <c:pt idx="1241">
                  <c:v>33.445999999999998</c:v>
                </c:pt>
                <c:pt idx="1242">
                  <c:v>34.463999999999999</c:v>
                </c:pt>
                <c:pt idx="1243">
                  <c:v>35.417000000000002</c:v>
                </c:pt>
                <c:pt idx="1244">
                  <c:v>35.581000000000003</c:v>
                </c:pt>
                <c:pt idx="1245">
                  <c:v>35.68</c:v>
                </c:pt>
                <c:pt idx="1246">
                  <c:v>35.68</c:v>
                </c:pt>
                <c:pt idx="1247">
                  <c:v>35.68</c:v>
                </c:pt>
                <c:pt idx="1248">
                  <c:v>35.713000000000001</c:v>
                </c:pt>
                <c:pt idx="1249">
                  <c:v>36.106999999999999</c:v>
                </c:pt>
                <c:pt idx="1250">
                  <c:v>36.171999999999997</c:v>
                </c:pt>
                <c:pt idx="1251">
                  <c:v>36.238</c:v>
                </c:pt>
                <c:pt idx="1252">
                  <c:v>36.764000000000003</c:v>
                </c:pt>
                <c:pt idx="1253">
                  <c:v>37.223999999999997</c:v>
                </c:pt>
                <c:pt idx="1254">
                  <c:v>38.374000000000002</c:v>
                </c:pt>
                <c:pt idx="1255">
                  <c:v>38.637</c:v>
                </c:pt>
                <c:pt idx="1256">
                  <c:v>38.637</c:v>
                </c:pt>
                <c:pt idx="1257">
                  <c:v>41.100999999999999</c:v>
                </c:pt>
                <c:pt idx="1258">
                  <c:v>41.100999999999999</c:v>
                </c:pt>
                <c:pt idx="1259">
                  <c:v>41.198999999999998</c:v>
                </c:pt>
                <c:pt idx="1260">
                  <c:v>41.198999999999998</c:v>
                </c:pt>
                <c:pt idx="1261">
                  <c:v>42.218000000000004</c:v>
                </c:pt>
                <c:pt idx="1262">
                  <c:v>42.218000000000004</c:v>
                </c:pt>
                <c:pt idx="1263">
                  <c:v>42.645000000000003</c:v>
                </c:pt>
                <c:pt idx="1264">
                  <c:v>42.645000000000003</c:v>
                </c:pt>
                <c:pt idx="1265">
                  <c:v>45.109000000000002</c:v>
                </c:pt>
                <c:pt idx="1266">
                  <c:v>45.142000000000003</c:v>
                </c:pt>
                <c:pt idx="1267">
                  <c:v>45.503</c:v>
                </c:pt>
                <c:pt idx="1268">
                  <c:v>45.503</c:v>
                </c:pt>
                <c:pt idx="1269">
                  <c:v>45.765999999999998</c:v>
                </c:pt>
                <c:pt idx="1270">
                  <c:v>45.896999999999998</c:v>
                </c:pt>
                <c:pt idx="1271">
                  <c:v>46.752000000000002</c:v>
                </c:pt>
                <c:pt idx="1272">
                  <c:v>47.146000000000001</c:v>
                </c:pt>
                <c:pt idx="1273">
                  <c:v>47.210999999999999</c:v>
                </c:pt>
                <c:pt idx="1274">
                  <c:v>47.670999999999999</c:v>
                </c:pt>
                <c:pt idx="1275">
                  <c:v>47.966999999999999</c:v>
                </c:pt>
                <c:pt idx="1276">
                  <c:v>48</c:v>
                </c:pt>
                <c:pt idx="1277">
                  <c:v>48.098999999999997</c:v>
                </c:pt>
                <c:pt idx="1278">
                  <c:v>48.526000000000003</c:v>
                </c:pt>
                <c:pt idx="1279">
                  <c:v>48.624000000000002</c:v>
                </c:pt>
                <c:pt idx="1280">
                  <c:v>48.722999999999999</c:v>
                </c:pt>
                <c:pt idx="1281">
                  <c:v>48.789000000000001</c:v>
                </c:pt>
                <c:pt idx="1282">
                  <c:v>48.985999999999997</c:v>
                </c:pt>
                <c:pt idx="1283">
                  <c:v>49.216000000000001</c:v>
                </c:pt>
                <c:pt idx="1284">
                  <c:v>49.905999999999999</c:v>
                </c:pt>
                <c:pt idx="1285">
                  <c:v>50.036999999999999</c:v>
                </c:pt>
                <c:pt idx="1286">
                  <c:v>50.036999999999999</c:v>
                </c:pt>
                <c:pt idx="1287">
                  <c:v>50.563000000000002</c:v>
                </c:pt>
                <c:pt idx="1288">
                  <c:v>51.646999999999998</c:v>
                </c:pt>
                <c:pt idx="1289">
                  <c:v>51.646999999999998</c:v>
                </c:pt>
                <c:pt idx="1290">
                  <c:v>53.256999999999998</c:v>
                </c:pt>
                <c:pt idx="1291">
                  <c:v>53.256999999999998</c:v>
                </c:pt>
                <c:pt idx="1292">
                  <c:v>54.045000000000002</c:v>
                </c:pt>
                <c:pt idx="1293">
                  <c:v>54.110999999999997</c:v>
                </c:pt>
                <c:pt idx="1294">
                  <c:v>54.439</c:v>
                </c:pt>
                <c:pt idx="1295">
                  <c:v>54.439</c:v>
                </c:pt>
                <c:pt idx="1296">
                  <c:v>54.637</c:v>
                </c:pt>
                <c:pt idx="1297">
                  <c:v>54.637</c:v>
                </c:pt>
                <c:pt idx="1298">
                  <c:v>54.668999999999997</c:v>
                </c:pt>
                <c:pt idx="1299">
                  <c:v>54.668999999999997</c:v>
                </c:pt>
                <c:pt idx="1300">
                  <c:v>55.457999999999998</c:v>
                </c:pt>
                <c:pt idx="1301">
                  <c:v>55.457999999999998</c:v>
                </c:pt>
                <c:pt idx="1302">
                  <c:v>58.94</c:v>
                </c:pt>
                <c:pt idx="1303">
                  <c:v>59.63</c:v>
                </c:pt>
                <c:pt idx="1304">
                  <c:v>59.662999999999997</c:v>
                </c:pt>
                <c:pt idx="1305">
                  <c:v>59.728999999999999</c:v>
                </c:pt>
                <c:pt idx="1306">
                  <c:v>59.762</c:v>
                </c:pt>
                <c:pt idx="1307">
                  <c:v>59.828000000000003</c:v>
                </c:pt>
                <c:pt idx="1308">
                  <c:v>59.959000000000003</c:v>
                </c:pt>
                <c:pt idx="1309">
                  <c:v>59.991999999999997</c:v>
                </c:pt>
                <c:pt idx="1310">
                  <c:v>60.122999999999998</c:v>
                </c:pt>
                <c:pt idx="1311">
                  <c:v>60.155999999999999</c:v>
                </c:pt>
                <c:pt idx="1312">
                  <c:v>60.418999999999997</c:v>
                </c:pt>
                <c:pt idx="1313">
                  <c:v>60.451999999999998</c:v>
                </c:pt>
                <c:pt idx="1314">
                  <c:v>60.517000000000003</c:v>
                </c:pt>
                <c:pt idx="1315">
                  <c:v>62.029000000000003</c:v>
                </c:pt>
                <c:pt idx="1316">
                  <c:v>62.127000000000002</c:v>
                </c:pt>
                <c:pt idx="1317">
                  <c:v>62.225999999999999</c:v>
                </c:pt>
                <c:pt idx="1318">
                  <c:v>62.292000000000002</c:v>
                </c:pt>
                <c:pt idx="1319">
                  <c:v>62.817</c:v>
                </c:pt>
                <c:pt idx="1320">
                  <c:v>62.883000000000003</c:v>
                </c:pt>
                <c:pt idx="1321">
                  <c:v>63.506999999999998</c:v>
                </c:pt>
                <c:pt idx="1322">
                  <c:v>64.92</c:v>
                </c:pt>
                <c:pt idx="1323">
                  <c:v>64.953000000000003</c:v>
                </c:pt>
                <c:pt idx="1324">
                  <c:v>64.953000000000003</c:v>
                </c:pt>
                <c:pt idx="1325">
                  <c:v>69.027000000000001</c:v>
                </c:pt>
                <c:pt idx="1326">
                  <c:v>69.027000000000001</c:v>
                </c:pt>
                <c:pt idx="1327">
                  <c:v>69.748999999999995</c:v>
                </c:pt>
                <c:pt idx="1328">
                  <c:v>69.947000000000003</c:v>
                </c:pt>
                <c:pt idx="1329">
                  <c:v>70.899000000000001</c:v>
                </c:pt>
                <c:pt idx="1330">
                  <c:v>71.031000000000006</c:v>
                </c:pt>
                <c:pt idx="1331">
                  <c:v>72.641000000000005</c:v>
                </c:pt>
                <c:pt idx="1332">
                  <c:v>72.674000000000007</c:v>
                </c:pt>
                <c:pt idx="1333">
                  <c:v>73.198999999999998</c:v>
                </c:pt>
                <c:pt idx="1334">
                  <c:v>73.528000000000006</c:v>
                </c:pt>
                <c:pt idx="1335">
                  <c:v>73.954999999999998</c:v>
                </c:pt>
                <c:pt idx="1336">
                  <c:v>74.119</c:v>
                </c:pt>
                <c:pt idx="1337">
                  <c:v>74.119</c:v>
                </c:pt>
                <c:pt idx="1338">
                  <c:v>74.578999999999994</c:v>
                </c:pt>
                <c:pt idx="1339">
                  <c:v>75.105000000000004</c:v>
                </c:pt>
                <c:pt idx="1340">
                  <c:v>76.319999999999993</c:v>
                </c:pt>
                <c:pt idx="1341">
                  <c:v>76.55</c:v>
                </c:pt>
                <c:pt idx="1342">
                  <c:v>76.55</c:v>
                </c:pt>
                <c:pt idx="1343">
                  <c:v>77.010000000000005</c:v>
                </c:pt>
                <c:pt idx="1344">
                  <c:v>77.174999999999997</c:v>
                </c:pt>
                <c:pt idx="1345">
                  <c:v>78.849999999999994</c:v>
                </c:pt>
                <c:pt idx="1346">
                  <c:v>83.974999999999994</c:v>
                </c:pt>
                <c:pt idx="1347">
                  <c:v>86.998000000000005</c:v>
                </c:pt>
                <c:pt idx="1348">
                  <c:v>87.819000000000003</c:v>
                </c:pt>
                <c:pt idx="1349">
                  <c:v>87.819000000000003</c:v>
                </c:pt>
                <c:pt idx="1350">
                  <c:v>89.100999999999999</c:v>
                </c:pt>
                <c:pt idx="1351">
                  <c:v>89.100999999999999</c:v>
                </c:pt>
                <c:pt idx="1352">
                  <c:v>89.396000000000001</c:v>
                </c:pt>
                <c:pt idx="1353">
                  <c:v>90.546000000000006</c:v>
                </c:pt>
                <c:pt idx="1354">
                  <c:v>90.808999999999997</c:v>
                </c:pt>
                <c:pt idx="1355">
                  <c:v>91.762</c:v>
                </c:pt>
                <c:pt idx="1356">
                  <c:v>94.093999999999994</c:v>
                </c:pt>
                <c:pt idx="1357">
                  <c:v>95.31</c:v>
                </c:pt>
                <c:pt idx="1358">
                  <c:v>95.376000000000005</c:v>
                </c:pt>
                <c:pt idx="1359">
                  <c:v>95.869</c:v>
                </c:pt>
                <c:pt idx="1360">
                  <c:v>95.900999999999996</c:v>
                </c:pt>
                <c:pt idx="1361">
                  <c:v>96.099000000000004</c:v>
                </c:pt>
                <c:pt idx="1362">
                  <c:v>96.131</c:v>
                </c:pt>
                <c:pt idx="1363">
                  <c:v>96.164000000000001</c:v>
                </c:pt>
                <c:pt idx="1364">
                  <c:v>96.853999999999999</c:v>
                </c:pt>
                <c:pt idx="1365">
                  <c:v>97.183000000000007</c:v>
                </c:pt>
                <c:pt idx="1366">
                  <c:v>97.281000000000006</c:v>
                </c:pt>
                <c:pt idx="1367">
                  <c:v>100.435</c:v>
                </c:pt>
                <c:pt idx="1368">
                  <c:v>103.491</c:v>
                </c:pt>
                <c:pt idx="1369">
                  <c:v>107.663</c:v>
                </c:pt>
                <c:pt idx="1370">
                  <c:v>111.803</c:v>
                </c:pt>
                <c:pt idx="1371">
                  <c:v>113.31399999999999</c:v>
                </c:pt>
                <c:pt idx="1372">
                  <c:v>115.483</c:v>
                </c:pt>
                <c:pt idx="1373">
                  <c:v>116.764</c:v>
                </c:pt>
                <c:pt idx="1374">
                  <c:v>117.979</c:v>
                </c:pt>
                <c:pt idx="1375">
                  <c:v>118.209</c:v>
                </c:pt>
                <c:pt idx="1376">
                  <c:v>119.392</c:v>
                </c:pt>
                <c:pt idx="1377">
                  <c:v>119.458</c:v>
                </c:pt>
                <c:pt idx="1378">
                  <c:v>119.589</c:v>
                </c:pt>
                <c:pt idx="1379">
                  <c:v>119.786</c:v>
                </c:pt>
                <c:pt idx="1380">
                  <c:v>119.852</c:v>
                </c:pt>
                <c:pt idx="1381">
                  <c:v>120.01600000000001</c:v>
                </c:pt>
                <c:pt idx="1382">
                  <c:v>120.411</c:v>
                </c:pt>
                <c:pt idx="1383">
                  <c:v>121.166</c:v>
                </c:pt>
                <c:pt idx="1384">
                  <c:v>123.532</c:v>
                </c:pt>
                <c:pt idx="1385">
                  <c:v>0</c:v>
                </c:pt>
                <c:pt idx="1386">
                  <c:v>6.6000000000000003E-2</c:v>
                </c:pt>
                <c:pt idx="1387">
                  <c:v>6.6000000000000003E-2</c:v>
                </c:pt>
                <c:pt idx="1388">
                  <c:v>0.26300000000000001</c:v>
                </c:pt>
                <c:pt idx="1389">
                  <c:v>0.26300000000000001</c:v>
                </c:pt>
                <c:pt idx="1390">
                  <c:v>0.36099999999999999</c:v>
                </c:pt>
                <c:pt idx="1391">
                  <c:v>0.36099999999999999</c:v>
                </c:pt>
                <c:pt idx="1392">
                  <c:v>0.39400000000000002</c:v>
                </c:pt>
                <c:pt idx="1393">
                  <c:v>0.39400000000000002</c:v>
                </c:pt>
                <c:pt idx="1394">
                  <c:v>0.49299999999999999</c:v>
                </c:pt>
                <c:pt idx="1395">
                  <c:v>0.49299999999999999</c:v>
                </c:pt>
                <c:pt idx="1396">
                  <c:v>0.52600000000000002</c:v>
                </c:pt>
                <c:pt idx="1397">
                  <c:v>0.52600000000000002</c:v>
                </c:pt>
                <c:pt idx="1398">
                  <c:v>0.59099999999999997</c:v>
                </c:pt>
                <c:pt idx="1399">
                  <c:v>0.59099999999999997</c:v>
                </c:pt>
                <c:pt idx="1400">
                  <c:v>0.624</c:v>
                </c:pt>
                <c:pt idx="1401">
                  <c:v>0.624</c:v>
                </c:pt>
                <c:pt idx="1402">
                  <c:v>0.75600000000000001</c:v>
                </c:pt>
                <c:pt idx="1403">
                  <c:v>0.75600000000000001</c:v>
                </c:pt>
                <c:pt idx="1404">
                  <c:v>0.78900000000000003</c:v>
                </c:pt>
                <c:pt idx="1405">
                  <c:v>0.78900000000000003</c:v>
                </c:pt>
                <c:pt idx="1406">
                  <c:v>0.85399999999999998</c:v>
                </c:pt>
                <c:pt idx="1407">
                  <c:v>0.85399999999999998</c:v>
                </c:pt>
                <c:pt idx="1408">
                  <c:v>0.88700000000000001</c:v>
                </c:pt>
                <c:pt idx="1409">
                  <c:v>0.88700000000000001</c:v>
                </c:pt>
                <c:pt idx="1410">
                  <c:v>0.95299999999999996</c:v>
                </c:pt>
                <c:pt idx="1411">
                  <c:v>0.95299999999999996</c:v>
                </c:pt>
                <c:pt idx="1412">
                  <c:v>1.117</c:v>
                </c:pt>
                <c:pt idx="1413">
                  <c:v>1.117</c:v>
                </c:pt>
                <c:pt idx="1414">
                  <c:v>1.1499999999999999</c:v>
                </c:pt>
                <c:pt idx="1415">
                  <c:v>1.1499999999999999</c:v>
                </c:pt>
                <c:pt idx="1416">
                  <c:v>1.216</c:v>
                </c:pt>
                <c:pt idx="1417">
                  <c:v>1.216</c:v>
                </c:pt>
                <c:pt idx="1418">
                  <c:v>1.248</c:v>
                </c:pt>
                <c:pt idx="1419">
                  <c:v>1.248</c:v>
                </c:pt>
                <c:pt idx="1420">
                  <c:v>1.2809999999999999</c:v>
                </c:pt>
                <c:pt idx="1421">
                  <c:v>1.2809999999999999</c:v>
                </c:pt>
                <c:pt idx="1422">
                  <c:v>1.3140000000000001</c:v>
                </c:pt>
                <c:pt idx="1423">
                  <c:v>1.3140000000000001</c:v>
                </c:pt>
                <c:pt idx="1424">
                  <c:v>1.347</c:v>
                </c:pt>
                <c:pt idx="1425">
                  <c:v>1.347</c:v>
                </c:pt>
                <c:pt idx="1426">
                  <c:v>1.478</c:v>
                </c:pt>
                <c:pt idx="1427">
                  <c:v>1.478</c:v>
                </c:pt>
                <c:pt idx="1428">
                  <c:v>1.544</c:v>
                </c:pt>
                <c:pt idx="1429">
                  <c:v>1.544</c:v>
                </c:pt>
                <c:pt idx="1430">
                  <c:v>1.577</c:v>
                </c:pt>
                <c:pt idx="1431">
                  <c:v>1.577</c:v>
                </c:pt>
                <c:pt idx="1432">
                  <c:v>1.643</c:v>
                </c:pt>
                <c:pt idx="1433">
                  <c:v>1.643</c:v>
                </c:pt>
                <c:pt idx="1434">
                  <c:v>1.708</c:v>
                </c:pt>
                <c:pt idx="1435">
                  <c:v>1.708</c:v>
                </c:pt>
                <c:pt idx="1436">
                  <c:v>1.774</c:v>
                </c:pt>
                <c:pt idx="1437">
                  <c:v>1.774</c:v>
                </c:pt>
                <c:pt idx="1438">
                  <c:v>1.8069999999999999</c:v>
                </c:pt>
                <c:pt idx="1439">
                  <c:v>1.8069999999999999</c:v>
                </c:pt>
                <c:pt idx="1440">
                  <c:v>1.84</c:v>
                </c:pt>
                <c:pt idx="1441">
                  <c:v>1.84</c:v>
                </c:pt>
                <c:pt idx="1442">
                  <c:v>1.873</c:v>
                </c:pt>
                <c:pt idx="1443">
                  <c:v>1.873</c:v>
                </c:pt>
                <c:pt idx="1444">
                  <c:v>1.9059999999999999</c:v>
                </c:pt>
                <c:pt idx="1445">
                  <c:v>1.9059999999999999</c:v>
                </c:pt>
                <c:pt idx="1446">
                  <c:v>2.0369999999999999</c:v>
                </c:pt>
                <c:pt idx="1447">
                  <c:v>2.0369999999999999</c:v>
                </c:pt>
                <c:pt idx="1448">
                  <c:v>2.0699999999999998</c:v>
                </c:pt>
                <c:pt idx="1449">
                  <c:v>2.0699999999999998</c:v>
                </c:pt>
                <c:pt idx="1450">
                  <c:v>2.1360000000000001</c:v>
                </c:pt>
                <c:pt idx="1451">
                  <c:v>2.1360000000000001</c:v>
                </c:pt>
                <c:pt idx="1452">
                  <c:v>2.1680000000000001</c:v>
                </c:pt>
                <c:pt idx="1453">
                  <c:v>2.1680000000000001</c:v>
                </c:pt>
                <c:pt idx="1454">
                  <c:v>2.2010000000000001</c:v>
                </c:pt>
                <c:pt idx="1455">
                  <c:v>2.2010000000000001</c:v>
                </c:pt>
                <c:pt idx="1456">
                  <c:v>2.234</c:v>
                </c:pt>
                <c:pt idx="1457">
                  <c:v>2.234</c:v>
                </c:pt>
                <c:pt idx="1458">
                  <c:v>2.2669999999999999</c:v>
                </c:pt>
                <c:pt idx="1459">
                  <c:v>2.2669999999999999</c:v>
                </c:pt>
                <c:pt idx="1460">
                  <c:v>2.2999999999999998</c:v>
                </c:pt>
                <c:pt idx="1461">
                  <c:v>2.2999999999999998</c:v>
                </c:pt>
                <c:pt idx="1462">
                  <c:v>2.3330000000000002</c:v>
                </c:pt>
                <c:pt idx="1463">
                  <c:v>2.3330000000000002</c:v>
                </c:pt>
                <c:pt idx="1464">
                  <c:v>2.3980000000000001</c:v>
                </c:pt>
                <c:pt idx="1465">
                  <c:v>2.3980000000000001</c:v>
                </c:pt>
                <c:pt idx="1466">
                  <c:v>2.431</c:v>
                </c:pt>
                <c:pt idx="1467">
                  <c:v>2.431</c:v>
                </c:pt>
                <c:pt idx="1468">
                  <c:v>2.464</c:v>
                </c:pt>
                <c:pt idx="1469">
                  <c:v>2.464</c:v>
                </c:pt>
                <c:pt idx="1470">
                  <c:v>2.4969999999999999</c:v>
                </c:pt>
                <c:pt idx="1471">
                  <c:v>2.4969999999999999</c:v>
                </c:pt>
                <c:pt idx="1472">
                  <c:v>2.5299999999999998</c:v>
                </c:pt>
                <c:pt idx="1473">
                  <c:v>2.5299999999999998</c:v>
                </c:pt>
                <c:pt idx="1474">
                  <c:v>2.5630000000000002</c:v>
                </c:pt>
                <c:pt idx="1475">
                  <c:v>2.5630000000000002</c:v>
                </c:pt>
                <c:pt idx="1476">
                  <c:v>2.5950000000000002</c:v>
                </c:pt>
                <c:pt idx="1477">
                  <c:v>2.5950000000000002</c:v>
                </c:pt>
                <c:pt idx="1478">
                  <c:v>2.6280000000000001</c:v>
                </c:pt>
                <c:pt idx="1479">
                  <c:v>2.6280000000000001</c:v>
                </c:pt>
                <c:pt idx="1480">
                  <c:v>2.661</c:v>
                </c:pt>
                <c:pt idx="1481">
                  <c:v>2.661</c:v>
                </c:pt>
                <c:pt idx="1482">
                  <c:v>2.694</c:v>
                </c:pt>
                <c:pt idx="1483">
                  <c:v>2.694</c:v>
                </c:pt>
                <c:pt idx="1484">
                  <c:v>2.76</c:v>
                </c:pt>
                <c:pt idx="1485">
                  <c:v>2.76</c:v>
                </c:pt>
                <c:pt idx="1486">
                  <c:v>3.0550000000000002</c:v>
                </c:pt>
                <c:pt idx="1487">
                  <c:v>3.0550000000000002</c:v>
                </c:pt>
                <c:pt idx="1488">
                  <c:v>3.0880000000000001</c:v>
                </c:pt>
                <c:pt idx="1489">
                  <c:v>3.0880000000000001</c:v>
                </c:pt>
                <c:pt idx="1490">
                  <c:v>3.121</c:v>
                </c:pt>
                <c:pt idx="1491">
                  <c:v>3.121</c:v>
                </c:pt>
                <c:pt idx="1492">
                  <c:v>3.1539999999999999</c:v>
                </c:pt>
                <c:pt idx="1493">
                  <c:v>3.1539999999999999</c:v>
                </c:pt>
                <c:pt idx="1494">
                  <c:v>3.1869999999999998</c:v>
                </c:pt>
                <c:pt idx="1495">
                  <c:v>3.1869999999999998</c:v>
                </c:pt>
                <c:pt idx="1496">
                  <c:v>3.22</c:v>
                </c:pt>
                <c:pt idx="1497">
                  <c:v>3.22</c:v>
                </c:pt>
                <c:pt idx="1498">
                  <c:v>3.2530000000000001</c:v>
                </c:pt>
                <c:pt idx="1499">
                  <c:v>3.2530000000000001</c:v>
                </c:pt>
                <c:pt idx="1500">
                  <c:v>3.351</c:v>
                </c:pt>
                <c:pt idx="1501">
                  <c:v>3.351</c:v>
                </c:pt>
                <c:pt idx="1502">
                  <c:v>3.3839999999999999</c:v>
                </c:pt>
                <c:pt idx="1503">
                  <c:v>3.3839999999999999</c:v>
                </c:pt>
                <c:pt idx="1504">
                  <c:v>3.4169999999999998</c:v>
                </c:pt>
                <c:pt idx="1505">
                  <c:v>3.4169999999999998</c:v>
                </c:pt>
                <c:pt idx="1506">
                  <c:v>3.4830000000000001</c:v>
                </c:pt>
                <c:pt idx="1507">
                  <c:v>3.4830000000000001</c:v>
                </c:pt>
                <c:pt idx="1508">
                  <c:v>3.5150000000000001</c:v>
                </c:pt>
                <c:pt idx="1509">
                  <c:v>3.5150000000000001</c:v>
                </c:pt>
                <c:pt idx="1510">
                  <c:v>3.548</c:v>
                </c:pt>
                <c:pt idx="1511">
                  <c:v>3.548</c:v>
                </c:pt>
                <c:pt idx="1512">
                  <c:v>3.581</c:v>
                </c:pt>
                <c:pt idx="1513">
                  <c:v>3.581</c:v>
                </c:pt>
                <c:pt idx="1514">
                  <c:v>3.7450000000000001</c:v>
                </c:pt>
                <c:pt idx="1515">
                  <c:v>3.7450000000000001</c:v>
                </c:pt>
                <c:pt idx="1516">
                  <c:v>3.8439999999999999</c:v>
                </c:pt>
                <c:pt idx="1517">
                  <c:v>3.8439999999999999</c:v>
                </c:pt>
                <c:pt idx="1518">
                  <c:v>3.8769999999999998</c:v>
                </c:pt>
                <c:pt idx="1519">
                  <c:v>3.8769999999999998</c:v>
                </c:pt>
                <c:pt idx="1520">
                  <c:v>3.9430000000000001</c:v>
                </c:pt>
                <c:pt idx="1521">
                  <c:v>3.9430000000000001</c:v>
                </c:pt>
                <c:pt idx="1522">
                  <c:v>3.9750000000000001</c:v>
                </c:pt>
                <c:pt idx="1523">
                  <c:v>3.9750000000000001</c:v>
                </c:pt>
                <c:pt idx="1524">
                  <c:v>4.008</c:v>
                </c:pt>
                <c:pt idx="1525">
                  <c:v>4.008</c:v>
                </c:pt>
                <c:pt idx="1526">
                  <c:v>4.0739999999999998</c:v>
                </c:pt>
                <c:pt idx="1527">
                  <c:v>4.0739999999999998</c:v>
                </c:pt>
                <c:pt idx="1528">
                  <c:v>4.1070000000000002</c:v>
                </c:pt>
                <c:pt idx="1529">
                  <c:v>4.1070000000000002</c:v>
                </c:pt>
                <c:pt idx="1530">
                  <c:v>4.1399999999999997</c:v>
                </c:pt>
                <c:pt idx="1531">
                  <c:v>4.1399999999999997</c:v>
                </c:pt>
                <c:pt idx="1532">
                  <c:v>4.2050000000000001</c:v>
                </c:pt>
                <c:pt idx="1533">
                  <c:v>4.2050000000000001</c:v>
                </c:pt>
                <c:pt idx="1534">
                  <c:v>4.2380000000000004</c:v>
                </c:pt>
                <c:pt idx="1535">
                  <c:v>4.2380000000000004</c:v>
                </c:pt>
                <c:pt idx="1536">
                  <c:v>4.2709999999999999</c:v>
                </c:pt>
                <c:pt idx="1537">
                  <c:v>4.2709999999999999</c:v>
                </c:pt>
                <c:pt idx="1538">
                  <c:v>4.3369999999999997</c:v>
                </c:pt>
                <c:pt idx="1539">
                  <c:v>4.3369999999999997</c:v>
                </c:pt>
                <c:pt idx="1540">
                  <c:v>4.468</c:v>
                </c:pt>
                <c:pt idx="1541">
                  <c:v>4.468</c:v>
                </c:pt>
                <c:pt idx="1542">
                  <c:v>4.5670000000000002</c:v>
                </c:pt>
                <c:pt idx="1543">
                  <c:v>4.5670000000000002</c:v>
                </c:pt>
                <c:pt idx="1544">
                  <c:v>4.6319999999999997</c:v>
                </c:pt>
                <c:pt idx="1545">
                  <c:v>4.6319999999999997</c:v>
                </c:pt>
                <c:pt idx="1546">
                  <c:v>4.665</c:v>
                </c:pt>
                <c:pt idx="1547">
                  <c:v>4.665</c:v>
                </c:pt>
                <c:pt idx="1548">
                  <c:v>4.6980000000000004</c:v>
                </c:pt>
                <c:pt idx="1549">
                  <c:v>4.6980000000000004</c:v>
                </c:pt>
                <c:pt idx="1550">
                  <c:v>4.7309999999999999</c:v>
                </c:pt>
                <c:pt idx="1551">
                  <c:v>4.7309999999999999</c:v>
                </c:pt>
                <c:pt idx="1552">
                  <c:v>4.7640000000000002</c:v>
                </c:pt>
                <c:pt idx="1553">
                  <c:v>4.7640000000000002</c:v>
                </c:pt>
                <c:pt idx="1554">
                  <c:v>4.7969999999999997</c:v>
                </c:pt>
                <c:pt idx="1555">
                  <c:v>4.7969999999999997</c:v>
                </c:pt>
                <c:pt idx="1556">
                  <c:v>4.83</c:v>
                </c:pt>
                <c:pt idx="1557">
                  <c:v>4.83</c:v>
                </c:pt>
                <c:pt idx="1558">
                  <c:v>4.8620000000000001</c:v>
                </c:pt>
                <c:pt idx="1559">
                  <c:v>4.8620000000000001</c:v>
                </c:pt>
                <c:pt idx="1560">
                  <c:v>4.8949999999999996</c:v>
                </c:pt>
                <c:pt idx="1561">
                  <c:v>4.8949999999999996</c:v>
                </c:pt>
                <c:pt idx="1562">
                  <c:v>4.9279999999999999</c:v>
                </c:pt>
                <c:pt idx="1563">
                  <c:v>4.9279999999999999</c:v>
                </c:pt>
                <c:pt idx="1564">
                  <c:v>5.0270000000000001</c:v>
                </c:pt>
                <c:pt idx="1565">
                  <c:v>5.0270000000000001</c:v>
                </c:pt>
                <c:pt idx="1566">
                  <c:v>5.0599999999999996</c:v>
                </c:pt>
                <c:pt idx="1567">
                  <c:v>5.0599999999999996</c:v>
                </c:pt>
                <c:pt idx="1568">
                  <c:v>5.125</c:v>
                </c:pt>
                <c:pt idx="1569">
                  <c:v>5.125</c:v>
                </c:pt>
                <c:pt idx="1570">
                  <c:v>5.1909999999999998</c:v>
                </c:pt>
                <c:pt idx="1571">
                  <c:v>5.1909999999999998</c:v>
                </c:pt>
                <c:pt idx="1572">
                  <c:v>5.29</c:v>
                </c:pt>
                <c:pt idx="1573">
                  <c:v>5.29</c:v>
                </c:pt>
                <c:pt idx="1574">
                  <c:v>5.3550000000000004</c:v>
                </c:pt>
                <c:pt idx="1575">
                  <c:v>5.3550000000000004</c:v>
                </c:pt>
                <c:pt idx="1576">
                  <c:v>5.3879999999999999</c:v>
                </c:pt>
                <c:pt idx="1577">
                  <c:v>5.3879999999999999</c:v>
                </c:pt>
                <c:pt idx="1578">
                  <c:v>5.4539999999999997</c:v>
                </c:pt>
                <c:pt idx="1579">
                  <c:v>5.4539999999999997</c:v>
                </c:pt>
                <c:pt idx="1580">
                  <c:v>5.4870000000000001</c:v>
                </c:pt>
                <c:pt idx="1581">
                  <c:v>5.4870000000000001</c:v>
                </c:pt>
                <c:pt idx="1582">
                  <c:v>5.52</c:v>
                </c:pt>
                <c:pt idx="1583">
                  <c:v>5.52</c:v>
                </c:pt>
                <c:pt idx="1584">
                  <c:v>5.5519999999999996</c:v>
                </c:pt>
                <c:pt idx="1585">
                  <c:v>5.5519999999999996</c:v>
                </c:pt>
                <c:pt idx="1586">
                  <c:v>5.585</c:v>
                </c:pt>
                <c:pt idx="1587">
                  <c:v>5.585</c:v>
                </c:pt>
                <c:pt idx="1588">
                  <c:v>5.8150000000000004</c:v>
                </c:pt>
                <c:pt idx="1589">
                  <c:v>5.8150000000000004</c:v>
                </c:pt>
                <c:pt idx="1590">
                  <c:v>5.8479999999999999</c:v>
                </c:pt>
                <c:pt idx="1591">
                  <c:v>5.8479999999999999</c:v>
                </c:pt>
                <c:pt idx="1592">
                  <c:v>5.8810000000000002</c:v>
                </c:pt>
                <c:pt idx="1593">
                  <c:v>5.8810000000000002</c:v>
                </c:pt>
                <c:pt idx="1594">
                  <c:v>5.9470000000000001</c:v>
                </c:pt>
                <c:pt idx="1595">
                  <c:v>5.9470000000000001</c:v>
                </c:pt>
                <c:pt idx="1596">
                  <c:v>6.0119999999999996</c:v>
                </c:pt>
                <c:pt idx="1597">
                  <c:v>6.0119999999999996</c:v>
                </c:pt>
                <c:pt idx="1598">
                  <c:v>6.1440000000000001</c:v>
                </c:pt>
                <c:pt idx="1599">
                  <c:v>6.1440000000000001</c:v>
                </c:pt>
                <c:pt idx="1600">
                  <c:v>6.1769999999999996</c:v>
                </c:pt>
                <c:pt idx="1601">
                  <c:v>6.1769999999999996</c:v>
                </c:pt>
                <c:pt idx="1602">
                  <c:v>6.2089999999999996</c:v>
                </c:pt>
                <c:pt idx="1603">
                  <c:v>6.2089999999999996</c:v>
                </c:pt>
                <c:pt idx="1604">
                  <c:v>6.2750000000000004</c:v>
                </c:pt>
                <c:pt idx="1605">
                  <c:v>6.2750000000000004</c:v>
                </c:pt>
                <c:pt idx="1606">
                  <c:v>6.3079999999999998</c:v>
                </c:pt>
                <c:pt idx="1607">
                  <c:v>6.3079999999999998</c:v>
                </c:pt>
                <c:pt idx="1608">
                  <c:v>6.407</c:v>
                </c:pt>
                <c:pt idx="1609">
                  <c:v>6.407</c:v>
                </c:pt>
                <c:pt idx="1610">
                  <c:v>6.4390000000000001</c:v>
                </c:pt>
                <c:pt idx="1611">
                  <c:v>6.4390000000000001</c:v>
                </c:pt>
                <c:pt idx="1612">
                  <c:v>6.5709999999999997</c:v>
                </c:pt>
                <c:pt idx="1613">
                  <c:v>6.5709999999999997</c:v>
                </c:pt>
                <c:pt idx="1614">
                  <c:v>6.6040000000000001</c:v>
                </c:pt>
                <c:pt idx="1615">
                  <c:v>6.6040000000000001</c:v>
                </c:pt>
                <c:pt idx="1616">
                  <c:v>6.6369999999999996</c:v>
                </c:pt>
                <c:pt idx="1617">
                  <c:v>6.6369999999999996</c:v>
                </c:pt>
                <c:pt idx="1618">
                  <c:v>6.8010000000000002</c:v>
                </c:pt>
                <c:pt idx="1619">
                  <c:v>6.8010000000000002</c:v>
                </c:pt>
                <c:pt idx="1620">
                  <c:v>6.867</c:v>
                </c:pt>
                <c:pt idx="1621">
                  <c:v>6.867</c:v>
                </c:pt>
                <c:pt idx="1622">
                  <c:v>6.9320000000000004</c:v>
                </c:pt>
                <c:pt idx="1623">
                  <c:v>6.9320000000000004</c:v>
                </c:pt>
                <c:pt idx="1624">
                  <c:v>6.9649999999999999</c:v>
                </c:pt>
                <c:pt idx="1625">
                  <c:v>6.9649999999999999</c:v>
                </c:pt>
                <c:pt idx="1626">
                  <c:v>7.0640000000000001</c:v>
                </c:pt>
                <c:pt idx="1627">
                  <c:v>7.0640000000000001</c:v>
                </c:pt>
                <c:pt idx="1628">
                  <c:v>7.524</c:v>
                </c:pt>
                <c:pt idx="1629">
                  <c:v>7.524</c:v>
                </c:pt>
                <c:pt idx="1630">
                  <c:v>7.6219999999999999</c:v>
                </c:pt>
                <c:pt idx="1631">
                  <c:v>7.6219999999999999</c:v>
                </c:pt>
                <c:pt idx="1632">
                  <c:v>7.6879999999999997</c:v>
                </c:pt>
                <c:pt idx="1633">
                  <c:v>7.6879999999999997</c:v>
                </c:pt>
                <c:pt idx="1634">
                  <c:v>7.7210000000000001</c:v>
                </c:pt>
                <c:pt idx="1635">
                  <c:v>7.7210000000000001</c:v>
                </c:pt>
                <c:pt idx="1636">
                  <c:v>8.0489999999999995</c:v>
                </c:pt>
                <c:pt idx="1637">
                  <c:v>8.0489999999999995</c:v>
                </c:pt>
                <c:pt idx="1638">
                  <c:v>8.0820000000000007</c:v>
                </c:pt>
                <c:pt idx="1639">
                  <c:v>8.0820000000000007</c:v>
                </c:pt>
                <c:pt idx="1640">
                  <c:v>8.1150000000000002</c:v>
                </c:pt>
                <c:pt idx="1641">
                  <c:v>8.1150000000000002</c:v>
                </c:pt>
                <c:pt idx="1642">
                  <c:v>8.2460000000000004</c:v>
                </c:pt>
                <c:pt idx="1643">
                  <c:v>8.2460000000000004</c:v>
                </c:pt>
                <c:pt idx="1644">
                  <c:v>8.3119999999999994</c:v>
                </c:pt>
                <c:pt idx="1645">
                  <c:v>8.3119999999999994</c:v>
                </c:pt>
                <c:pt idx="1646">
                  <c:v>8.5090000000000003</c:v>
                </c:pt>
                <c:pt idx="1647">
                  <c:v>8.5090000000000003</c:v>
                </c:pt>
                <c:pt idx="1648">
                  <c:v>8.6080000000000005</c:v>
                </c:pt>
                <c:pt idx="1649">
                  <c:v>8.6080000000000005</c:v>
                </c:pt>
                <c:pt idx="1650">
                  <c:v>8.7059999999999995</c:v>
                </c:pt>
                <c:pt idx="1651">
                  <c:v>8.7059999999999995</c:v>
                </c:pt>
                <c:pt idx="1652">
                  <c:v>8.7390000000000008</c:v>
                </c:pt>
                <c:pt idx="1653">
                  <c:v>8.7390000000000008</c:v>
                </c:pt>
                <c:pt idx="1654">
                  <c:v>8.8710000000000004</c:v>
                </c:pt>
                <c:pt idx="1655">
                  <c:v>8.8710000000000004</c:v>
                </c:pt>
                <c:pt idx="1656">
                  <c:v>9.1010000000000009</c:v>
                </c:pt>
                <c:pt idx="1657">
                  <c:v>9.1010000000000009</c:v>
                </c:pt>
                <c:pt idx="1658">
                  <c:v>9.2650000000000006</c:v>
                </c:pt>
                <c:pt idx="1659">
                  <c:v>9.2650000000000006</c:v>
                </c:pt>
                <c:pt idx="1660">
                  <c:v>9.593</c:v>
                </c:pt>
                <c:pt idx="1661">
                  <c:v>9.593</c:v>
                </c:pt>
                <c:pt idx="1662">
                  <c:v>9.6590000000000007</c:v>
                </c:pt>
                <c:pt idx="1663">
                  <c:v>9.6590000000000007</c:v>
                </c:pt>
                <c:pt idx="1664">
                  <c:v>9.6920000000000002</c:v>
                </c:pt>
                <c:pt idx="1665">
                  <c:v>9.6920000000000002</c:v>
                </c:pt>
                <c:pt idx="1666">
                  <c:v>9.7910000000000004</c:v>
                </c:pt>
                <c:pt idx="1667">
                  <c:v>9.7910000000000004</c:v>
                </c:pt>
                <c:pt idx="1668">
                  <c:v>10.151999999999999</c:v>
                </c:pt>
                <c:pt idx="1669">
                  <c:v>10.151999999999999</c:v>
                </c:pt>
                <c:pt idx="1670">
                  <c:v>10.250999999999999</c:v>
                </c:pt>
                <c:pt idx="1671">
                  <c:v>10.250999999999999</c:v>
                </c:pt>
                <c:pt idx="1672">
                  <c:v>10.316000000000001</c:v>
                </c:pt>
                <c:pt idx="1673">
                  <c:v>10.316000000000001</c:v>
                </c:pt>
                <c:pt idx="1674">
                  <c:v>10.349</c:v>
                </c:pt>
                <c:pt idx="1675">
                  <c:v>10.349</c:v>
                </c:pt>
                <c:pt idx="1676">
                  <c:v>10.645</c:v>
                </c:pt>
                <c:pt idx="1677">
                  <c:v>10.645</c:v>
                </c:pt>
                <c:pt idx="1678">
                  <c:v>10.842000000000001</c:v>
                </c:pt>
                <c:pt idx="1679">
                  <c:v>10.842000000000001</c:v>
                </c:pt>
                <c:pt idx="1680">
                  <c:v>11.006</c:v>
                </c:pt>
                <c:pt idx="1681">
                  <c:v>11.006</c:v>
                </c:pt>
                <c:pt idx="1682">
                  <c:v>11.138</c:v>
                </c:pt>
                <c:pt idx="1683">
                  <c:v>11.138</c:v>
                </c:pt>
                <c:pt idx="1684">
                  <c:v>11.202999999999999</c:v>
                </c:pt>
                <c:pt idx="1685">
                  <c:v>11.202999999999999</c:v>
                </c:pt>
                <c:pt idx="1686">
                  <c:v>11.335000000000001</c:v>
                </c:pt>
                <c:pt idx="1687">
                  <c:v>11.335000000000001</c:v>
                </c:pt>
                <c:pt idx="1688">
                  <c:v>11.433</c:v>
                </c:pt>
                <c:pt idx="1689">
                  <c:v>11.433</c:v>
                </c:pt>
                <c:pt idx="1690">
                  <c:v>11.465999999999999</c:v>
                </c:pt>
                <c:pt idx="1691">
                  <c:v>11.465999999999999</c:v>
                </c:pt>
                <c:pt idx="1692">
                  <c:v>11.63</c:v>
                </c:pt>
                <c:pt idx="1693">
                  <c:v>11.63</c:v>
                </c:pt>
                <c:pt idx="1694">
                  <c:v>11.696</c:v>
                </c:pt>
                <c:pt idx="1695">
                  <c:v>11.696</c:v>
                </c:pt>
                <c:pt idx="1696">
                  <c:v>11.827999999999999</c:v>
                </c:pt>
                <c:pt idx="1697">
                  <c:v>11.827999999999999</c:v>
                </c:pt>
                <c:pt idx="1698">
                  <c:v>11.86</c:v>
                </c:pt>
                <c:pt idx="1699">
                  <c:v>11.86</c:v>
                </c:pt>
                <c:pt idx="1700">
                  <c:v>11.893000000000001</c:v>
                </c:pt>
                <c:pt idx="1701">
                  <c:v>11.893000000000001</c:v>
                </c:pt>
                <c:pt idx="1702">
                  <c:v>11.926</c:v>
                </c:pt>
                <c:pt idx="1703">
                  <c:v>11.926</c:v>
                </c:pt>
                <c:pt idx="1704">
                  <c:v>12.025</c:v>
                </c:pt>
                <c:pt idx="1705">
                  <c:v>12.09</c:v>
                </c:pt>
                <c:pt idx="1706">
                  <c:v>12.255000000000001</c:v>
                </c:pt>
                <c:pt idx="1707">
                  <c:v>12.255000000000001</c:v>
                </c:pt>
                <c:pt idx="1708">
                  <c:v>12.353</c:v>
                </c:pt>
                <c:pt idx="1709">
                  <c:v>12.353</c:v>
                </c:pt>
                <c:pt idx="1710">
                  <c:v>12.353</c:v>
                </c:pt>
                <c:pt idx="1711">
                  <c:v>12.419</c:v>
                </c:pt>
                <c:pt idx="1712">
                  <c:v>12.419</c:v>
                </c:pt>
                <c:pt idx="1713">
                  <c:v>12.452</c:v>
                </c:pt>
                <c:pt idx="1714">
                  <c:v>12.452</c:v>
                </c:pt>
                <c:pt idx="1715">
                  <c:v>12.516999999999999</c:v>
                </c:pt>
                <c:pt idx="1716">
                  <c:v>12.516999999999999</c:v>
                </c:pt>
                <c:pt idx="1717">
                  <c:v>12.583</c:v>
                </c:pt>
                <c:pt idx="1718">
                  <c:v>12.583</c:v>
                </c:pt>
                <c:pt idx="1719">
                  <c:v>12.583</c:v>
                </c:pt>
                <c:pt idx="1720">
                  <c:v>12.648999999999999</c:v>
                </c:pt>
                <c:pt idx="1721">
                  <c:v>12.648999999999999</c:v>
                </c:pt>
                <c:pt idx="1722">
                  <c:v>13.01</c:v>
                </c:pt>
                <c:pt idx="1723">
                  <c:v>13.01</c:v>
                </c:pt>
                <c:pt idx="1724">
                  <c:v>13.076000000000001</c:v>
                </c:pt>
                <c:pt idx="1725">
                  <c:v>13.076000000000001</c:v>
                </c:pt>
                <c:pt idx="1726">
                  <c:v>13.141999999999999</c:v>
                </c:pt>
                <c:pt idx="1727">
                  <c:v>13.141999999999999</c:v>
                </c:pt>
                <c:pt idx="1728">
                  <c:v>14.718999999999999</c:v>
                </c:pt>
                <c:pt idx="1729">
                  <c:v>14.718999999999999</c:v>
                </c:pt>
                <c:pt idx="1730">
                  <c:v>15.146000000000001</c:v>
                </c:pt>
                <c:pt idx="1731">
                  <c:v>15.146000000000001</c:v>
                </c:pt>
                <c:pt idx="1732">
                  <c:v>15.737</c:v>
                </c:pt>
                <c:pt idx="1733">
                  <c:v>15.737</c:v>
                </c:pt>
                <c:pt idx="1734">
                  <c:v>15.967000000000001</c:v>
                </c:pt>
                <c:pt idx="1735">
                  <c:v>15.967000000000001</c:v>
                </c:pt>
                <c:pt idx="1736">
                  <c:v>16.065999999999999</c:v>
                </c:pt>
                <c:pt idx="1737">
                  <c:v>16.065999999999999</c:v>
                </c:pt>
                <c:pt idx="1738">
                  <c:v>16.263000000000002</c:v>
                </c:pt>
                <c:pt idx="1739">
                  <c:v>16.263000000000002</c:v>
                </c:pt>
                <c:pt idx="1740">
                  <c:v>16.361000000000001</c:v>
                </c:pt>
                <c:pt idx="1741">
                  <c:v>16.361000000000001</c:v>
                </c:pt>
                <c:pt idx="1742">
                  <c:v>16.492999999999999</c:v>
                </c:pt>
                <c:pt idx="1743">
                  <c:v>16.492999999999999</c:v>
                </c:pt>
                <c:pt idx="1744">
                  <c:v>17.018000000000001</c:v>
                </c:pt>
                <c:pt idx="1745">
                  <c:v>17.018000000000001</c:v>
                </c:pt>
                <c:pt idx="1746">
                  <c:v>17.050999999999998</c:v>
                </c:pt>
                <c:pt idx="1747">
                  <c:v>17.050999999999998</c:v>
                </c:pt>
                <c:pt idx="1748">
                  <c:v>17.117000000000001</c:v>
                </c:pt>
                <c:pt idx="1749">
                  <c:v>17.117000000000001</c:v>
                </c:pt>
                <c:pt idx="1750">
                  <c:v>17.707999999999998</c:v>
                </c:pt>
                <c:pt idx="1751">
                  <c:v>17.707999999999998</c:v>
                </c:pt>
                <c:pt idx="1752">
                  <c:v>17.905999999999999</c:v>
                </c:pt>
                <c:pt idx="1753">
                  <c:v>17.905999999999999</c:v>
                </c:pt>
                <c:pt idx="1754">
                  <c:v>19.088000000000001</c:v>
                </c:pt>
                <c:pt idx="1755">
                  <c:v>19.088000000000001</c:v>
                </c:pt>
                <c:pt idx="1756">
                  <c:v>19.745000000000001</c:v>
                </c:pt>
                <c:pt idx="1757">
                  <c:v>20.664999999999999</c:v>
                </c:pt>
                <c:pt idx="1758">
                  <c:v>20.664999999999999</c:v>
                </c:pt>
                <c:pt idx="1759">
                  <c:v>20.763999999999999</c:v>
                </c:pt>
                <c:pt idx="1760">
                  <c:v>21.06</c:v>
                </c:pt>
                <c:pt idx="1761">
                  <c:v>21.06</c:v>
                </c:pt>
                <c:pt idx="1762">
                  <c:v>21.355</c:v>
                </c:pt>
                <c:pt idx="1763">
                  <c:v>21.355</c:v>
                </c:pt>
                <c:pt idx="1764">
                  <c:v>22.637</c:v>
                </c:pt>
                <c:pt idx="1765">
                  <c:v>22.637</c:v>
                </c:pt>
                <c:pt idx="1766">
                  <c:v>23.425000000000001</c:v>
                </c:pt>
                <c:pt idx="1767">
                  <c:v>23.425000000000001</c:v>
                </c:pt>
                <c:pt idx="1768">
                  <c:v>23.655000000000001</c:v>
                </c:pt>
                <c:pt idx="1769">
                  <c:v>23.984000000000002</c:v>
                </c:pt>
                <c:pt idx="1770">
                  <c:v>23.984000000000002</c:v>
                </c:pt>
                <c:pt idx="1771">
                  <c:v>23.984000000000002</c:v>
                </c:pt>
                <c:pt idx="1772">
                  <c:v>24.048999999999999</c:v>
                </c:pt>
                <c:pt idx="1773">
                  <c:v>24.082000000000001</c:v>
                </c:pt>
                <c:pt idx="1774">
                  <c:v>24.181000000000001</c:v>
                </c:pt>
                <c:pt idx="1775">
                  <c:v>24.245999999999999</c:v>
                </c:pt>
                <c:pt idx="1776">
                  <c:v>24.279</c:v>
                </c:pt>
                <c:pt idx="1777">
                  <c:v>24.279</c:v>
                </c:pt>
                <c:pt idx="1778">
                  <c:v>24.378</c:v>
                </c:pt>
                <c:pt idx="1779">
                  <c:v>24.378</c:v>
                </c:pt>
                <c:pt idx="1780">
                  <c:v>24.378</c:v>
                </c:pt>
                <c:pt idx="1781">
                  <c:v>24.475999999999999</c:v>
                </c:pt>
                <c:pt idx="1782">
                  <c:v>24.574999999999999</c:v>
                </c:pt>
                <c:pt idx="1783">
                  <c:v>24.771999999999998</c:v>
                </c:pt>
                <c:pt idx="1784">
                  <c:v>24.771999999999998</c:v>
                </c:pt>
                <c:pt idx="1785">
                  <c:v>24.838000000000001</c:v>
                </c:pt>
                <c:pt idx="1786">
                  <c:v>25.100999999999999</c:v>
                </c:pt>
                <c:pt idx="1787">
                  <c:v>25.363</c:v>
                </c:pt>
                <c:pt idx="1788">
                  <c:v>25.363</c:v>
                </c:pt>
                <c:pt idx="1789">
                  <c:v>25.527999999999999</c:v>
                </c:pt>
                <c:pt idx="1790">
                  <c:v>26.184999999999999</c:v>
                </c:pt>
                <c:pt idx="1791">
                  <c:v>26.645</c:v>
                </c:pt>
                <c:pt idx="1792">
                  <c:v>26.645</c:v>
                </c:pt>
                <c:pt idx="1793">
                  <c:v>28.846</c:v>
                </c:pt>
                <c:pt idx="1794">
                  <c:v>28.846</c:v>
                </c:pt>
                <c:pt idx="1795">
                  <c:v>29.832000000000001</c:v>
                </c:pt>
                <c:pt idx="1796">
                  <c:v>29.832000000000001</c:v>
                </c:pt>
                <c:pt idx="1797">
                  <c:v>30.686</c:v>
                </c:pt>
                <c:pt idx="1798">
                  <c:v>30.686</c:v>
                </c:pt>
                <c:pt idx="1799">
                  <c:v>32.066000000000003</c:v>
                </c:pt>
                <c:pt idx="1800">
                  <c:v>32.066000000000003</c:v>
                </c:pt>
                <c:pt idx="1801">
                  <c:v>33.380000000000003</c:v>
                </c:pt>
                <c:pt idx="1802">
                  <c:v>33.380000000000003</c:v>
                </c:pt>
                <c:pt idx="1803">
                  <c:v>34.267000000000003</c:v>
                </c:pt>
                <c:pt idx="1804">
                  <c:v>34.267000000000003</c:v>
                </c:pt>
                <c:pt idx="1805">
                  <c:v>34.99</c:v>
                </c:pt>
                <c:pt idx="1806">
                  <c:v>35.417000000000002</c:v>
                </c:pt>
                <c:pt idx="1807">
                  <c:v>35.613999999999997</c:v>
                </c:pt>
                <c:pt idx="1808">
                  <c:v>35.713000000000001</c:v>
                </c:pt>
                <c:pt idx="1809">
                  <c:v>36.008000000000003</c:v>
                </c:pt>
                <c:pt idx="1810">
                  <c:v>36.073999999999998</c:v>
                </c:pt>
                <c:pt idx="1811">
                  <c:v>36.171999999999997</c:v>
                </c:pt>
                <c:pt idx="1812">
                  <c:v>36.369999999999997</c:v>
                </c:pt>
                <c:pt idx="1813">
                  <c:v>36.402000000000001</c:v>
                </c:pt>
                <c:pt idx="1814">
                  <c:v>36.435000000000002</c:v>
                </c:pt>
                <c:pt idx="1815">
                  <c:v>36.435000000000002</c:v>
                </c:pt>
                <c:pt idx="1816">
                  <c:v>36.764000000000003</c:v>
                </c:pt>
                <c:pt idx="1817">
                  <c:v>36.994</c:v>
                </c:pt>
                <c:pt idx="1818">
                  <c:v>37.223999999999997</c:v>
                </c:pt>
                <c:pt idx="1819">
                  <c:v>37.223999999999997</c:v>
                </c:pt>
                <c:pt idx="1820">
                  <c:v>37.585000000000001</c:v>
                </c:pt>
                <c:pt idx="1821">
                  <c:v>37.585000000000001</c:v>
                </c:pt>
                <c:pt idx="1822">
                  <c:v>38.078000000000003</c:v>
                </c:pt>
                <c:pt idx="1823">
                  <c:v>38.078000000000003</c:v>
                </c:pt>
                <c:pt idx="1824">
                  <c:v>38.274999999999999</c:v>
                </c:pt>
                <c:pt idx="1825">
                  <c:v>38.274999999999999</c:v>
                </c:pt>
                <c:pt idx="1826">
                  <c:v>38.374000000000002</c:v>
                </c:pt>
                <c:pt idx="1827">
                  <c:v>38.374000000000002</c:v>
                </c:pt>
                <c:pt idx="1828">
                  <c:v>40.706000000000003</c:v>
                </c:pt>
                <c:pt idx="1829">
                  <c:v>40.706000000000003</c:v>
                </c:pt>
                <c:pt idx="1830">
                  <c:v>41.231999999999999</c:v>
                </c:pt>
                <c:pt idx="1831">
                  <c:v>41.231999999999999</c:v>
                </c:pt>
                <c:pt idx="1832">
                  <c:v>42.414999999999999</c:v>
                </c:pt>
                <c:pt idx="1833">
                  <c:v>42.512999999999998</c:v>
                </c:pt>
                <c:pt idx="1834">
                  <c:v>42.512999999999998</c:v>
                </c:pt>
                <c:pt idx="1835">
                  <c:v>44.78</c:v>
                </c:pt>
                <c:pt idx="1836">
                  <c:v>45.109000000000002</c:v>
                </c:pt>
                <c:pt idx="1837">
                  <c:v>45.109000000000002</c:v>
                </c:pt>
                <c:pt idx="1838">
                  <c:v>47.277000000000001</c:v>
                </c:pt>
                <c:pt idx="1839">
                  <c:v>47.375999999999998</c:v>
                </c:pt>
                <c:pt idx="1840">
                  <c:v>47.408999999999999</c:v>
                </c:pt>
                <c:pt idx="1841">
                  <c:v>47.573</c:v>
                </c:pt>
                <c:pt idx="1842">
                  <c:v>47.639000000000003</c:v>
                </c:pt>
                <c:pt idx="1843">
                  <c:v>47.835999999999999</c:v>
                </c:pt>
                <c:pt idx="1844">
                  <c:v>48.197000000000003</c:v>
                </c:pt>
                <c:pt idx="1845">
                  <c:v>48.23</c:v>
                </c:pt>
                <c:pt idx="1846">
                  <c:v>49.051000000000002</c:v>
                </c:pt>
                <c:pt idx="1847">
                  <c:v>49.183</c:v>
                </c:pt>
                <c:pt idx="1848">
                  <c:v>49.183</c:v>
                </c:pt>
                <c:pt idx="1849">
                  <c:v>49.347000000000001</c:v>
                </c:pt>
                <c:pt idx="1850">
                  <c:v>49.576999999999998</c:v>
                </c:pt>
                <c:pt idx="1851">
                  <c:v>50.661000000000001</c:v>
                </c:pt>
                <c:pt idx="1852">
                  <c:v>51.942999999999998</c:v>
                </c:pt>
                <c:pt idx="1853">
                  <c:v>51.942999999999998</c:v>
                </c:pt>
                <c:pt idx="1854">
                  <c:v>52.008000000000003</c:v>
                </c:pt>
                <c:pt idx="1855">
                  <c:v>52.008000000000003</c:v>
                </c:pt>
                <c:pt idx="1856">
                  <c:v>53.454000000000001</c:v>
                </c:pt>
                <c:pt idx="1857">
                  <c:v>53.454000000000001</c:v>
                </c:pt>
                <c:pt idx="1858">
                  <c:v>54.965000000000003</c:v>
                </c:pt>
                <c:pt idx="1859">
                  <c:v>57.889000000000003</c:v>
                </c:pt>
                <c:pt idx="1860">
                  <c:v>59.235999999999997</c:v>
                </c:pt>
                <c:pt idx="1861">
                  <c:v>59.302</c:v>
                </c:pt>
                <c:pt idx="1862">
                  <c:v>60.32</c:v>
                </c:pt>
                <c:pt idx="1863">
                  <c:v>60.451999999999998</c:v>
                </c:pt>
                <c:pt idx="1864">
                  <c:v>60.517000000000003</c:v>
                </c:pt>
                <c:pt idx="1865">
                  <c:v>60.616</c:v>
                </c:pt>
                <c:pt idx="1866">
                  <c:v>60.682000000000002</c:v>
                </c:pt>
                <c:pt idx="1867">
                  <c:v>61.174999999999997</c:v>
                </c:pt>
                <c:pt idx="1868">
                  <c:v>61.174999999999997</c:v>
                </c:pt>
                <c:pt idx="1869">
                  <c:v>61.667000000000002</c:v>
                </c:pt>
                <c:pt idx="1870">
                  <c:v>62.981999999999999</c:v>
                </c:pt>
                <c:pt idx="1871">
                  <c:v>62.981999999999999</c:v>
                </c:pt>
                <c:pt idx="1872">
                  <c:v>65.313999999999993</c:v>
                </c:pt>
                <c:pt idx="1873">
                  <c:v>66.102999999999994</c:v>
                </c:pt>
                <c:pt idx="1874">
                  <c:v>66.102999999999994</c:v>
                </c:pt>
                <c:pt idx="1875">
                  <c:v>66.497</c:v>
                </c:pt>
                <c:pt idx="1876">
                  <c:v>68.566999999999993</c:v>
                </c:pt>
                <c:pt idx="1877">
                  <c:v>69.52</c:v>
                </c:pt>
                <c:pt idx="1878">
                  <c:v>69.716999999999999</c:v>
                </c:pt>
                <c:pt idx="1879">
                  <c:v>69.947000000000003</c:v>
                </c:pt>
                <c:pt idx="1880">
                  <c:v>69.947000000000003</c:v>
                </c:pt>
                <c:pt idx="1881">
                  <c:v>70.111000000000004</c:v>
                </c:pt>
                <c:pt idx="1882">
                  <c:v>70.340999999999994</c:v>
                </c:pt>
                <c:pt idx="1883">
                  <c:v>71.588999999999999</c:v>
                </c:pt>
                <c:pt idx="1884">
                  <c:v>72.641000000000005</c:v>
                </c:pt>
                <c:pt idx="1885">
                  <c:v>73.034999999999997</c:v>
                </c:pt>
                <c:pt idx="1886">
                  <c:v>73.265000000000001</c:v>
                </c:pt>
                <c:pt idx="1887">
                  <c:v>73.298000000000002</c:v>
                </c:pt>
                <c:pt idx="1888">
                  <c:v>75.039000000000001</c:v>
                </c:pt>
                <c:pt idx="1889">
                  <c:v>75.531999999999996</c:v>
                </c:pt>
                <c:pt idx="1890">
                  <c:v>75.662999999999997</c:v>
                </c:pt>
                <c:pt idx="1891">
                  <c:v>75.728999999999999</c:v>
                </c:pt>
                <c:pt idx="1892">
                  <c:v>75.728999999999999</c:v>
                </c:pt>
                <c:pt idx="1893">
                  <c:v>78.718999999999994</c:v>
                </c:pt>
                <c:pt idx="1894">
                  <c:v>78.718999999999994</c:v>
                </c:pt>
                <c:pt idx="1895">
                  <c:v>80.789000000000001</c:v>
                </c:pt>
                <c:pt idx="1896">
                  <c:v>80.789000000000001</c:v>
                </c:pt>
                <c:pt idx="1897">
                  <c:v>82.924000000000007</c:v>
                </c:pt>
                <c:pt idx="1898">
                  <c:v>88.114999999999995</c:v>
                </c:pt>
                <c:pt idx="1899">
                  <c:v>93.436999999999998</c:v>
                </c:pt>
                <c:pt idx="1900">
                  <c:v>95.77</c:v>
                </c:pt>
                <c:pt idx="1901">
                  <c:v>96.099000000000004</c:v>
                </c:pt>
                <c:pt idx="1902">
                  <c:v>96.164000000000001</c:v>
                </c:pt>
                <c:pt idx="1903">
                  <c:v>96.263000000000005</c:v>
                </c:pt>
                <c:pt idx="1904">
                  <c:v>96.820999999999998</c:v>
                </c:pt>
                <c:pt idx="1905">
                  <c:v>97.707999999999998</c:v>
                </c:pt>
                <c:pt idx="1906">
                  <c:v>99.876999999999995</c:v>
                </c:pt>
                <c:pt idx="1907">
                  <c:v>99.876999999999995</c:v>
                </c:pt>
                <c:pt idx="1908">
                  <c:v>100.895</c:v>
                </c:pt>
                <c:pt idx="1909">
                  <c:v>100.895</c:v>
                </c:pt>
                <c:pt idx="1910">
                  <c:v>101.914</c:v>
                </c:pt>
                <c:pt idx="1911">
                  <c:v>106.185</c:v>
                </c:pt>
                <c:pt idx="1912">
                  <c:v>109.306</c:v>
                </c:pt>
                <c:pt idx="1913">
                  <c:v>118.078</c:v>
                </c:pt>
                <c:pt idx="1914">
                  <c:v>120.279</c:v>
                </c:pt>
                <c:pt idx="1915">
                  <c:v>120.77200000000001</c:v>
                </c:pt>
                <c:pt idx="1916">
                  <c:v>120.80500000000001</c:v>
                </c:pt>
                <c:pt idx="1917">
                  <c:v>123.959</c:v>
                </c:pt>
              </c:numCache>
            </c:numRef>
          </c:xVal>
          <c:yVal>
            <c:numRef>
              <c:f>Sheet1!$B$2:$B$3896</c:f>
              <c:numCache>
                <c:formatCode>General</c:formatCode>
                <c:ptCount val="3895"/>
                <c:pt idx="0">
                  <c:v>100</c:v>
                </c:pt>
                <c:pt idx="1">
                  <c:v>100</c:v>
                </c:pt>
                <c:pt idx="2">
                  <c:v>99.878</c:v>
                </c:pt>
                <c:pt idx="3">
                  <c:v>99.878</c:v>
                </c:pt>
                <c:pt idx="4">
                  <c:v>99.634</c:v>
                </c:pt>
                <c:pt idx="5">
                  <c:v>99.634</c:v>
                </c:pt>
                <c:pt idx="6">
                  <c:v>99.512</c:v>
                </c:pt>
                <c:pt idx="7">
                  <c:v>99.512</c:v>
                </c:pt>
                <c:pt idx="8">
                  <c:v>99.388999999999996</c:v>
                </c:pt>
                <c:pt idx="9">
                  <c:v>99.388999999999996</c:v>
                </c:pt>
                <c:pt idx="10">
                  <c:v>99.022999999999996</c:v>
                </c:pt>
                <c:pt idx="11">
                  <c:v>99.022999999999996</c:v>
                </c:pt>
                <c:pt idx="12">
                  <c:v>98.778999999999996</c:v>
                </c:pt>
                <c:pt idx="13">
                  <c:v>98.778999999999996</c:v>
                </c:pt>
                <c:pt idx="14">
                  <c:v>98.534999999999997</c:v>
                </c:pt>
                <c:pt idx="15">
                  <c:v>98.534999999999997</c:v>
                </c:pt>
                <c:pt idx="16">
                  <c:v>98.412999999999997</c:v>
                </c:pt>
                <c:pt idx="17">
                  <c:v>98.412999999999997</c:v>
                </c:pt>
                <c:pt idx="18">
                  <c:v>98.290999999999997</c:v>
                </c:pt>
                <c:pt idx="19">
                  <c:v>98.290999999999997</c:v>
                </c:pt>
                <c:pt idx="20">
                  <c:v>98.168000000000006</c:v>
                </c:pt>
                <c:pt idx="21">
                  <c:v>98.168000000000006</c:v>
                </c:pt>
                <c:pt idx="22">
                  <c:v>98.046000000000006</c:v>
                </c:pt>
                <c:pt idx="23">
                  <c:v>98.046000000000006</c:v>
                </c:pt>
                <c:pt idx="24">
                  <c:v>97.924000000000007</c:v>
                </c:pt>
                <c:pt idx="25">
                  <c:v>97.924000000000007</c:v>
                </c:pt>
                <c:pt idx="26">
                  <c:v>97.802000000000007</c:v>
                </c:pt>
                <c:pt idx="27">
                  <c:v>97.802000000000007</c:v>
                </c:pt>
                <c:pt idx="28">
                  <c:v>97.68</c:v>
                </c:pt>
                <c:pt idx="29">
                  <c:v>97.68</c:v>
                </c:pt>
                <c:pt idx="30">
                  <c:v>97.558000000000007</c:v>
                </c:pt>
                <c:pt idx="31">
                  <c:v>97.558000000000007</c:v>
                </c:pt>
                <c:pt idx="32">
                  <c:v>97.436000000000007</c:v>
                </c:pt>
                <c:pt idx="33">
                  <c:v>97.436000000000007</c:v>
                </c:pt>
                <c:pt idx="34">
                  <c:v>97.191999999999993</c:v>
                </c:pt>
                <c:pt idx="35">
                  <c:v>97.191999999999993</c:v>
                </c:pt>
                <c:pt idx="36">
                  <c:v>96.825000000000003</c:v>
                </c:pt>
                <c:pt idx="37">
                  <c:v>96.825000000000003</c:v>
                </c:pt>
                <c:pt idx="38">
                  <c:v>96.703000000000003</c:v>
                </c:pt>
                <c:pt idx="39">
                  <c:v>96.703000000000003</c:v>
                </c:pt>
                <c:pt idx="40">
                  <c:v>96.581000000000003</c:v>
                </c:pt>
                <c:pt idx="41">
                  <c:v>96.581000000000003</c:v>
                </c:pt>
                <c:pt idx="42">
                  <c:v>96.337000000000003</c:v>
                </c:pt>
                <c:pt idx="43">
                  <c:v>96.337000000000003</c:v>
                </c:pt>
                <c:pt idx="44">
                  <c:v>95.971000000000004</c:v>
                </c:pt>
                <c:pt idx="45">
                  <c:v>95.971000000000004</c:v>
                </c:pt>
                <c:pt idx="46">
                  <c:v>95.849000000000004</c:v>
                </c:pt>
                <c:pt idx="47">
                  <c:v>95.849000000000004</c:v>
                </c:pt>
                <c:pt idx="48">
                  <c:v>95.725999999999999</c:v>
                </c:pt>
                <c:pt idx="49">
                  <c:v>95.725999999999999</c:v>
                </c:pt>
                <c:pt idx="50">
                  <c:v>95.238</c:v>
                </c:pt>
                <c:pt idx="51">
                  <c:v>95.238</c:v>
                </c:pt>
                <c:pt idx="52">
                  <c:v>95.116</c:v>
                </c:pt>
                <c:pt idx="53">
                  <c:v>95.116</c:v>
                </c:pt>
                <c:pt idx="54">
                  <c:v>94.994</c:v>
                </c:pt>
                <c:pt idx="55">
                  <c:v>94.994</c:v>
                </c:pt>
                <c:pt idx="56">
                  <c:v>94.872</c:v>
                </c:pt>
                <c:pt idx="57">
                  <c:v>94.872</c:v>
                </c:pt>
                <c:pt idx="58">
                  <c:v>94.75</c:v>
                </c:pt>
                <c:pt idx="59">
                  <c:v>94.75</c:v>
                </c:pt>
                <c:pt idx="60">
                  <c:v>94.628</c:v>
                </c:pt>
                <c:pt idx="61">
                  <c:v>94.628</c:v>
                </c:pt>
                <c:pt idx="62">
                  <c:v>94.504999999999995</c:v>
                </c:pt>
                <c:pt idx="63">
                  <c:v>94.504999999999995</c:v>
                </c:pt>
                <c:pt idx="64">
                  <c:v>94.260999999999996</c:v>
                </c:pt>
                <c:pt idx="65">
                  <c:v>94.260999999999996</c:v>
                </c:pt>
                <c:pt idx="66">
                  <c:v>94.138999999999996</c:v>
                </c:pt>
                <c:pt idx="67">
                  <c:v>94.138999999999996</c:v>
                </c:pt>
                <c:pt idx="68">
                  <c:v>94.016999999999996</c:v>
                </c:pt>
                <c:pt idx="69">
                  <c:v>94.016999999999996</c:v>
                </c:pt>
                <c:pt idx="70">
                  <c:v>93.894999999999996</c:v>
                </c:pt>
                <c:pt idx="71">
                  <c:v>93.894999999999996</c:v>
                </c:pt>
                <c:pt idx="72">
                  <c:v>93.650999999999996</c:v>
                </c:pt>
                <c:pt idx="73">
                  <c:v>93.650999999999996</c:v>
                </c:pt>
                <c:pt idx="74">
                  <c:v>93.406999999999996</c:v>
                </c:pt>
                <c:pt idx="75">
                  <c:v>93.406999999999996</c:v>
                </c:pt>
                <c:pt idx="76">
                  <c:v>93.04</c:v>
                </c:pt>
                <c:pt idx="77">
                  <c:v>93.04</c:v>
                </c:pt>
                <c:pt idx="78">
                  <c:v>92.918000000000006</c:v>
                </c:pt>
                <c:pt idx="79">
                  <c:v>92.918000000000006</c:v>
                </c:pt>
                <c:pt idx="80">
                  <c:v>92.796000000000006</c:v>
                </c:pt>
                <c:pt idx="81">
                  <c:v>92.796000000000006</c:v>
                </c:pt>
                <c:pt idx="82">
                  <c:v>92.674000000000007</c:v>
                </c:pt>
                <c:pt idx="83">
                  <c:v>92.674000000000007</c:v>
                </c:pt>
                <c:pt idx="84">
                  <c:v>92.43</c:v>
                </c:pt>
                <c:pt idx="85">
                  <c:v>92.43</c:v>
                </c:pt>
                <c:pt idx="86">
                  <c:v>92.308000000000007</c:v>
                </c:pt>
                <c:pt idx="87">
                  <c:v>92.308000000000007</c:v>
                </c:pt>
                <c:pt idx="88">
                  <c:v>92.186000000000007</c:v>
                </c:pt>
                <c:pt idx="89">
                  <c:v>92.186000000000007</c:v>
                </c:pt>
                <c:pt idx="90">
                  <c:v>91.941000000000003</c:v>
                </c:pt>
                <c:pt idx="91">
                  <c:v>91.941000000000003</c:v>
                </c:pt>
                <c:pt idx="92">
                  <c:v>91.819000000000003</c:v>
                </c:pt>
                <c:pt idx="93">
                  <c:v>91.819000000000003</c:v>
                </c:pt>
                <c:pt idx="94">
                  <c:v>91.575000000000003</c:v>
                </c:pt>
                <c:pt idx="95">
                  <c:v>91.575000000000003</c:v>
                </c:pt>
                <c:pt idx="96">
                  <c:v>91.453000000000003</c:v>
                </c:pt>
                <c:pt idx="97">
                  <c:v>91.453000000000003</c:v>
                </c:pt>
                <c:pt idx="98">
                  <c:v>91.087000000000003</c:v>
                </c:pt>
                <c:pt idx="99">
                  <c:v>91.087000000000003</c:v>
                </c:pt>
                <c:pt idx="100">
                  <c:v>90.841999999999999</c:v>
                </c:pt>
                <c:pt idx="101">
                  <c:v>90.841999999999999</c:v>
                </c:pt>
                <c:pt idx="102">
                  <c:v>90.597999999999999</c:v>
                </c:pt>
                <c:pt idx="103">
                  <c:v>90.597999999999999</c:v>
                </c:pt>
                <c:pt idx="104">
                  <c:v>90.475999999999999</c:v>
                </c:pt>
                <c:pt idx="105">
                  <c:v>90.475999999999999</c:v>
                </c:pt>
                <c:pt idx="106">
                  <c:v>90.353999999999999</c:v>
                </c:pt>
                <c:pt idx="107">
                  <c:v>90.353999999999999</c:v>
                </c:pt>
                <c:pt idx="108">
                  <c:v>90.231999999999999</c:v>
                </c:pt>
                <c:pt idx="109">
                  <c:v>90.231999999999999</c:v>
                </c:pt>
                <c:pt idx="110">
                  <c:v>90.11</c:v>
                </c:pt>
                <c:pt idx="111">
                  <c:v>90.11</c:v>
                </c:pt>
                <c:pt idx="112">
                  <c:v>89.988</c:v>
                </c:pt>
                <c:pt idx="113">
                  <c:v>89.988</c:v>
                </c:pt>
                <c:pt idx="114">
                  <c:v>89.866</c:v>
                </c:pt>
                <c:pt idx="115">
                  <c:v>89.866</c:v>
                </c:pt>
                <c:pt idx="116">
                  <c:v>89.744</c:v>
                </c:pt>
                <c:pt idx="117">
                  <c:v>89.744</c:v>
                </c:pt>
                <c:pt idx="118">
                  <c:v>89.498999999999995</c:v>
                </c:pt>
                <c:pt idx="119">
                  <c:v>89.498999999999995</c:v>
                </c:pt>
                <c:pt idx="120">
                  <c:v>89.376999999999995</c:v>
                </c:pt>
                <c:pt idx="121">
                  <c:v>89.376999999999995</c:v>
                </c:pt>
                <c:pt idx="122">
                  <c:v>89.132999999999996</c:v>
                </c:pt>
                <c:pt idx="123">
                  <c:v>89.132999999999996</c:v>
                </c:pt>
                <c:pt idx="124">
                  <c:v>88.888999999999996</c:v>
                </c:pt>
                <c:pt idx="125">
                  <c:v>88.888999999999996</c:v>
                </c:pt>
                <c:pt idx="126">
                  <c:v>88.766999999999996</c:v>
                </c:pt>
                <c:pt idx="127">
                  <c:v>88.766999999999996</c:v>
                </c:pt>
                <c:pt idx="128">
                  <c:v>88.644999999999996</c:v>
                </c:pt>
                <c:pt idx="129">
                  <c:v>88.644999999999996</c:v>
                </c:pt>
                <c:pt idx="130">
                  <c:v>88.522999999999996</c:v>
                </c:pt>
                <c:pt idx="131">
                  <c:v>88.522999999999996</c:v>
                </c:pt>
                <c:pt idx="132">
                  <c:v>88.4</c:v>
                </c:pt>
                <c:pt idx="133">
                  <c:v>88.4</c:v>
                </c:pt>
                <c:pt idx="134">
                  <c:v>88.156000000000006</c:v>
                </c:pt>
                <c:pt idx="135">
                  <c:v>88.156000000000006</c:v>
                </c:pt>
                <c:pt idx="136">
                  <c:v>88.034000000000006</c:v>
                </c:pt>
                <c:pt idx="137">
                  <c:v>88.034000000000006</c:v>
                </c:pt>
                <c:pt idx="138">
                  <c:v>87.912000000000006</c:v>
                </c:pt>
                <c:pt idx="139">
                  <c:v>87.912000000000006</c:v>
                </c:pt>
                <c:pt idx="140">
                  <c:v>87.546000000000006</c:v>
                </c:pt>
                <c:pt idx="141">
                  <c:v>87.546000000000006</c:v>
                </c:pt>
                <c:pt idx="142">
                  <c:v>87.302000000000007</c:v>
                </c:pt>
                <c:pt idx="143">
                  <c:v>87.302000000000007</c:v>
                </c:pt>
                <c:pt idx="144">
                  <c:v>87.179000000000002</c:v>
                </c:pt>
                <c:pt idx="145">
                  <c:v>87.179000000000002</c:v>
                </c:pt>
                <c:pt idx="146">
                  <c:v>87.057000000000002</c:v>
                </c:pt>
                <c:pt idx="147">
                  <c:v>87.057000000000002</c:v>
                </c:pt>
                <c:pt idx="148">
                  <c:v>86.813000000000002</c:v>
                </c:pt>
                <c:pt idx="149">
                  <c:v>86.813000000000002</c:v>
                </c:pt>
                <c:pt idx="150">
                  <c:v>86.325000000000003</c:v>
                </c:pt>
                <c:pt idx="151">
                  <c:v>86.325000000000003</c:v>
                </c:pt>
                <c:pt idx="152">
                  <c:v>86.203000000000003</c:v>
                </c:pt>
                <c:pt idx="153">
                  <c:v>86.203000000000003</c:v>
                </c:pt>
                <c:pt idx="154">
                  <c:v>86.081000000000003</c:v>
                </c:pt>
                <c:pt idx="155">
                  <c:v>86.081000000000003</c:v>
                </c:pt>
                <c:pt idx="156">
                  <c:v>85.957999999999998</c:v>
                </c:pt>
                <c:pt idx="157">
                  <c:v>85.957999999999998</c:v>
                </c:pt>
                <c:pt idx="158">
                  <c:v>85.713999999999999</c:v>
                </c:pt>
                <c:pt idx="159">
                  <c:v>85.713999999999999</c:v>
                </c:pt>
                <c:pt idx="160">
                  <c:v>85.591999999999999</c:v>
                </c:pt>
                <c:pt idx="161">
                  <c:v>85.591999999999999</c:v>
                </c:pt>
                <c:pt idx="162">
                  <c:v>85.347999999999999</c:v>
                </c:pt>
                <c:pt idx="163">
                  <c:v>85.347999999999999</c:v>
                </c:pt>
                <c:pt idx="164">
                  <c:v>85.225999999999999</c:v>
                </c:pt>
                <c:pt idx="165">
                  <c:v>85.225999999999999</c:v>
                </c:pt>
                <c:pt idx="166">
                  <c:v>84.981999999999999</c:v>
                </c:pt>
                <c:pt idx="167">
                  <c:v>84.981999999999999</c:v>
                </c:pt>
                <c:pt idx="168">
                  <c:v>84.736999999999995</c:v>
                </c:pt>
                <c:pt idx="169">
                  <c:v>84.736999999999995</c:v>
                </c:pt>
                <c:pt idx="170">
                  <c:v>84.370999999999995</c:v>
                </c:pt>
                <c:pt idx="171">
                  <c:v>84.370999999999995</c:v>
                </c:pt>
                <c:pt idx="172">
                  <c:v>84.126999999999995</c:v>
                </c:pt>
                <c:pt idx="173">
                  <c:v>84.126999999999995</c:v>
                </c:pt>
                <c:pt idx="174">
                  <c:v>84.004999999999995</c:v>
                </c:pt>
                <c:pt idx="175">
                  <c:v>84.004999999999995</c:v>
                </c:pt>
                <c:pt idx="176">
                  <c:v>83.638999999999996</c:v>
                </c:pt>
                <c:pt idx="177">
                  <c:v>83.638999999999996</c:v>
                </c:pt>
                <c:pt idx="178">
                  <c:v>83.516000000000005</c:v>
                </c:pt>
                <c:pt idx="179">
                  <c:v>83.516000000000005</c:v>
                </c:pt>
                <c:pt idx="180">
                  <c:v>83.15</c:v>
                </c:pt>
                <c:pt idx="181">
                  <c:v>83.15</c:v>
                </c:pt>
                <c:pt idx="182">
                  <c:v>82.662000000000006</c:v>
                </c:pt>
                <c:pt idx="183">
                  <c:v>82.662000000000006</c:v>
                </c:pt>
                <c:pt idx="184">
                  <c:v>82.54</c:v>
                </c:pt>
                <c:pt idx="185">
                  <c:v>82.54</c:v>
                </c:pt>
                <c:pt idx="186">
                  <c:v>82.418000000000006</c:v>
                </c:pt>
                <c:pt idx="187">
                  <c:v>82.418000000000006</c:v>
                </c:pt>
                <c:pt idx="188">
                  <c:v>82.295000000000002</c:v>
                </c:pt>
                <c:pt idx="189">
                  <c:v>82.295000000000002</c:v>
                </c:pt>
                <c:pt idx="190">
                  <c:v>82.051000000000002</c:v>
                </c:pt>
                <c:pt idx="191">
                  <c:v>82.051000000000002</c:v>
                </c:pt>
                <c:pt idx="192">
                  <c:v>81.929000000000002</c:v>
                </c:pt>
                <c:pt idx="193">
                  <c:v>81.929000000000002</c:v>
                </c:pt>
                <c:pt idx="194">
                  <c:v>81.685000000000002</c:v>
                </c:pt>
                <c:pt idx="195">
                  <c:v>81.685000000000002</c:v>
                </c:pt>
                <c:pt idx="196">
                  <c:v>81.441000000000003</c:v>
                </c:pt>
                <c:pt idx="197">
                  <c:v>81.441000000000003</c:v>
                </c:pt>
                <c:pt idx="198">
                  <c:v>81.319000000000003</c:v>
                </c:pt>
                <c:pt idx="199">
                  <c:v>81.319000000000003</c:v>
                </c:pt>
                <c:pt idx="200">
                  <c:v>80.951999999999998</c:v>
                </c:pt>
                <c:pt idx="201">
                  <c:v>80.951999999999998</c:v>
                </c:pt>
                <c:pt idx="202">
                  <c:v>80.83</c:v>
                </c:pt>
                <c:pt idx="203">
                  <c:v>80.83</c:v>
                </c:pt>
                <c:pt idx="204">
                  <c:v>80.707999999999998</c:v>
                </c:pt>
                <c:pt idx="205">
                  <c:v>80.707999999999998</c:v>
                </c:pt>
                <c:pt idx="206">
                  <c:v>80.585999999999999</c:v>
                </c:pt>
                <c:pt idx="207">
                  <c:v>80.585999999999999</c:v>
                </c:pt>
                <c:pt idx="208">
                  <c:v>80.341999999999999</c:v>
                </c:pt>
                <c:pt idx="209">
                  <c:v>80.341999999999999</c:v>
                </c:pt>
                <c:pt idx="210">
                  <c:v>79.975999999999999</c:v>
                </c:pt>
                <c:pt idx="211">
                  <c:v>79.975999999999999</c:v>
                </c:pt>
                <c:pt idx="212">
                  <c:v>79.852999999999994</c:v>
                </c:pt>
                <c:pt idx="213">
                  <c:v>79.852999999999994</c:v>
                </c:pt>
                <c:pt idx="214">
                  <c:v>79.730999999999995</c:v>
                </c:pt>
                <c:pt idx="215">
                  <c:v>79.730999999999995</c:v>
                </c:pt>
                <c:pt idx="216">
                  <c:v>79.486999999999995</c:v>
                </c:pt>
                <c:pt idx="217">
                  <c:v>79.486999999999995</c:v>
                </c:pt>
                <c:pt idx="218">
                  <c:v>79.364999999999995</c:v>
                </c:pt>
                <c:pt idx="219">
                  <c:v>79.364999999999995</c:v>
                </c:pt>
                <c:pt idx="220">
                  <c:v>79.242999999999995</c:v>
                </c:pt>
                <c:pt idx="221">
                  <c:v>79.242999999999995</c:v>
                </c:pt>
                <c:pt idx="222">
                  <c:v>79.120999999999995</c:v>
                </c:pt>
                <c:pt idx="223">
                  <c:v>79.120999999999995</c:v>
                </c:pt>
                <c:pt idx="224">
                  <c:v>78.876999999999995</c:v>
                </c:pt>
                <c:pt idx="225">
                  <c:v>78.876999999999995</c:v>
                </c:pt>
                <c:pt idx="226">
                  <c:v>78.754999999999995</c:v>
                </c:pt>
                <c:pt idx="227">
                  <c:v>78.754999999999995</c:v>
                </c:pt>
                <c:pt idx="228">
                  <c:v>78.632000000000005</c:v>
                </c:pt>
                <c:pt idx="229">
                  <c:v>78.632000000000005</c:v>
                </c:pt>
                <c:pt idx="230">
                  <c:v>78.388000000000005</c:v>
                </c:pt>
                <c:pt idx="231">
                  <c:v>78.388000000000005</c:v>
                </c:pt>
                <c:pt idx="232">
                  <c:v>78.266000000000005</c:v>
                </c:pt>
                <c:pt idx="233">
                  <c:v>78.266000000000005</c:v>
                </c:pt>
                <c:pt idx="234">
                  <c:v>78.022000000000006</c:v>
                </c:pt>
                <c:pt idx="235">
                  <c:v>78.022000000000006</c:v>
                </c:pt>
                <c:pt idx="236">
                  <c:v>77.900000000000006</c:v>
                </c:pt>
                <c:pt idx="237">
                  <c:v>77.900000000000006</c:v>
                </c:pt>
                <c:pt idx="238">
                  <c:v>77.778000000000006</c:v>
                </c:pt>
                <c:pt idx="239">
                  <c:v>77.778000000000006</c:v>
                </c:pt>
                <c:pt idx="240">
                  <c:v>77.534000000000006</c:v>
                </c:pt>
                <c:pt idx="241">
                  <c:v>77.534000000000006</c:v>
                </c:pt>
                <c:pt idx="242">
                  <c:v>77.167000000000002</c:v>
                </c:pt>
                <c:pt idx="243">
                  <c:v>77.167000000000002</c:v>
                </c:pt>
                <c:pt idx="244">
                  <c:v>77.045000000000002</c:v>
                </c:pt>
                <c:pt idx="245">
                  <c:v>77.045000000000002</c:v>
                </c:pt>
                <c:pt idx="246">
                  <c:v>76.801000000000002</c:v>
                </c:pt>
                <c:pt idx="247">
                  <c:v>76.801000000000002</c:v>
                </c:pt>
                <c:pt idx="248">
                  <c:v>76.679000000000002</c:v>
                </c:pt>
                <c:pt idx="249">
                  <c:v>76.679000000000002</c:v>
                </c:pt>
                <c:pt idx="250">
                  <c:v>76.435000000000002</c:v>
                </c:pt>
                <c:pt idx="251">
                  <c:v>76.435000000000002</c:v>
                </c:pt>
                <c:pt idx="252">
                  <c:v>76.313000000000002</c:v>
                </c:pt>
                <c:pt idx="253">
                  <c:v>76.313000000000002</c:v>
                </c:pt>
                <c:pt idx="254">
                  <c:v>76.19</c:v>
                </c:pt>
                <c:pt idx="255">
                  <c:v>76.19</c:v>
                </c:pt>
                <c:pt idx="256">
                  <c:v>76.19</c:v>
                </c:pt>
                <c:pt idx="257">
                  <c:v>75.945999999999998</c:v>
                </c:pt>
                <c:pt idx="258">
                  <c:v>75.945999999999998</c:v>
                </c:pt>
                <c:pt idx="259">
                  <c:v>75.823999999999998</c:v>
                </c:pt>
                <c:pt idx="260">
                  <c:v>75.823999999999998</c:v>
                </c:pt>
                <c:pt idx="261">
                  <c:v>75.700999999999993</c:v>
                </c:pt>
                <c:pt idx="262">
                  <c:v>75.700999999999993</c:v>
                </c:pt>
                <c:pt idx="263">
                  <c:v>75.578999999999994</c:v>
                </c:pt>
                <c:pt idx="264">
                  <c:v>75.578999999999994</c:v>
                </c:pt>
                <c:pt idx="265">
                  <c:v>75.456999999999994</c:v>
                </c:pt>
                <c:pt idx="266">
                  <c:v>75.456999999999994</c:v>
                </c:pt>
                <c:pt idx="267">
                  <c:v>75.334000000000003</c:v>
                </c:pt>
                <c:pt idx="268">
                  <c:v>75.334000000000003</c:v>
                </c:pt>
                <c:pt idx="269">
                  <c:v>75.212000000000003</c:v>
                </c:pt>
                <c:pt idx="270">
                  <c:v>75.212000000000003</c:v>
                </c:pt>
                <c:pt idx="271">
                  <c:v>75.09</c:v>
                </c:pt>
                <c:pt idx="272">
                  <c:v>75.09</c:v>
                </c:pt>
                <c:pt idx="273">
                  <c:v>74.968000000000004</c:v>
                </c:pt>
                <c:pt idx="274">
                  <c:v>74.968000000000004</c:v>
                </c:pt>
                <c:pt idx="275">
                  <c:v>74.722999999999999</c:v>
                </c:pt>
                <c:pt idx="276">
                  <c:v>74.722999999999999</c:v>
                </c:pt>
                <c:pt idx="277">
                  <c:v>74.600999999999999</c:v>
                </c:pt>
                <c:pt idx="278">
                  <c:v>74.600999999999999</c:v>
                </c:pt>
                <c:pt idx="279">
                  <c:v>74.477999999999994</c:v>
                </c:pt>
                <c:pt idx="280">
                  <c:v>74.477999999999994</c:v>
                </c:pt>
                <c:pt idx="281">
                  <c:v>74.233999999999995</c:v>
                </c:pt>
                <c:pt idx="282">
                  <c:v>74.233999999999995</c:v>
                </c:pt>
                <c:pt idx="283">
                  <c:v>73.867000000000004</c:v>
                </c:pt>
                <c:pt idx="284">
                  <c:v>73.867000000000004</c:v>
                </c:pt>
                <c:pt idx="285">
                  <c:v>73.745000000000005</c:v>
                </c:pt>
                <c:pt idx="286">
                  <c:v>73.745000000000005</c:v>
                </c:pt>
                <c:pt idx="287">
                  <c:v>73.622</c:v>
                </c:pt>
                <c:pt idx="288">
                  <c:v>73.622</c:v>
                </c:pt>
                <c:pt idx="289">
                  <c:v>73.5</c:v>
                </c:pt>
                <c:pt idx="290">
                  <c:v>73.5</c:v>
                </c:pt>
                <c:pt idx="291">
                  <c:v>73.254999999999995</c:v>
                </c:pt>
                <c:pt idx="292">
                  <c:v>73.254999999999995</c:v>
                </c:pt>
                <c:pt idx="293">
                  <c:v>73.010999999999996</c:v>
                </c:pt>
                <c:pt idx="294">
                  <c:v>73.010999999999996</c:v>
                </c:pt>
                <c:pt idx="295">
                  <c:v>72.888000000000005</c:v>
                </c:pt>
                <c:pt idx="296">
                  <c:v>72.888000000000005</c:v>
                </c:pt>
                <c:pt idx="297">
                  <c:v>72.766000000000005</c:v>
                </c:pt>
                <c:pt idx="298">
                  <c:v>72.766000000000005</c:v>
                </c:pt>
                <c:pt idx="299">
                  <c:v>72.644000000000005</c:v>
                </c:pt>
                <c:pt idx="300">
                  <c:v>72.644000000000005</c:v>
                </c:pt>
                <c:pt idx="301">
                  <c:v>72.399000000000001</c:v>
                </c:pt>
                <c:pt idx="302">
                  <c:v>72.399000000000001</c:v>
                </c:pt>
                <c:pt idx="303">
                  <c:v>72.277000000000001</c:v>
                </c:pt>
                <c:pt idx="304">
                  <c:v>72.277000000000001</c:v>
                </c:pt>
                <c:pt idx="305">
                  <c:v>71.91</c:v>
                </c:pt>
                <c:pt idx="306">
                  <c:v>71.91</c:v>
                </c:pt>
                <c:pt idx="307">
                  <c:v>71.787999999999997</c:v>
                </c:pt>
                <c:pt idx="308">
                  <c:v>71.787999999999997</c:v>
                </c:pt>
                <c:pt idx="309">
                  <c:v>71.543000000000006</c:v>
                </c:pt>
                <c:pt idx="310">
                  <c:v>71.543000000000006</c:v>
                </c:pt>
                <c:pt idx="311">
                  <c:v>71.421000000000006</c:v>
                </c:pt>
                <c:pt idx="312">
                  <c:v>71.421000000000006</c:v>
                </c:pt>
                <c:pt idx="313">
                  <c:v>71.299000000000007</c:v>
                </c:pt>
                <c:pt idx="314">
                  <c:v>71.299000000000007</c:v>
                </c:pt>
                <c:pt idx="315">
                  <c:v>71.176000000000002</c:v>
                </c:pt>
                <c:pt idx="316">
                  <c:v>71.176000000000002</c:v>
                </c:pt>
                <c:pt idx="317">
                  <c:v>71.054000000000002</c:v>
                </c:pt>
                <c:pt idx="318">
                  <c:v>71.054000000000002</c:v>
                </c:pt>
                <c:pt idx="319">
                  <c:v>70.932000000000002</c:v>
                </c:pt>
                <c:pt idx="320">
                  <c:v>70.932000000000002</c:v>
                </c:pt>
                <c:pt idx="321">
                  <c:v>70.686999999999998</c:v>
                </c:pt>
                <c:pt idx="322">
                  <c:v>70.686999999999998</c:v>
                </c:pt>
                <c:pt idx="323">
                  <c:v>70.564999999999998</c:v>
                </c:pt>
                <c:pt idx="324">
                  <c:v>70.564999999999998</c:v>
                </c:pt>
                <c:pt idx="325">
                  <c:v>70.442999999999998</c:v>
                </c:pt>
                <c:pt idx="326">
                  <c:v>70.442999999999998</c:v>
                </c:pt>
                <c:pt idx="327">
                  <c:v>70.197999999999993</c:v>
                </c:pt>
                <c:pt idx="328">
                  <c:v>70.197999999999993</c:v>
                </c:pt>
                <c:pt idx="329">
                  <c:v>70.075999999999993</c:v>
                </c:pt>
                <c:pt idx="330">
                  <c:v>70.075999999999993</c:v>
                </c:pt>
                <c:pt idx="331">
                  <c:v>69.953000000000003</c:v>
                </c:pt>
                <c:pt idx="332">
                  <c:v>69.953000000000003</c:v>
                </c:pt>
                <c:pt idx="333">
                  <c:v>69.953000000000003</c:v>
                </c:pt>
                <c:pt idx="334">
                  <c:v>69.831000000000003</c:v>
                </c:pt>
                <c:pt idx="335">
                  <c:v>69.831000000000003</c:v>
                </c:pt>
                <c:pt idx="336">
                  <c:v>69.707999999999998</c:v>
                </c:pt>
                <c:pt idx="337">
                  <c:v>69.707999999999998</c:v>
                </c:pt>
                <c:pt idx="338">
                  <c:v>69.585999999999999</c:v>
                </c:pt>
                <c:pt idx="339">
                  <c:v>69.585999999999999</c:v>
                </c:pt>
                <c:pt idx="340">
                  <c:v>69.462999999999994</c:v>
                </c:pt>
                <c:pt idx="341">
                  <c:v>69.462999999999994</c:v>
                </c:pt>
                <c:pt idx="342">
                  <c:v>69.340999999999994</c:v>
                </c:pt>
                <c:pt idx="343">
                  <c:v>69.340999999999994</c:v>
                </c:pt>
                <c:pt idx="344">
                  <c:v>69.218000000000004</c:v>
                </c:pt>
                <c:pt idx="345">
                  <c:v>69.218000000000004</c:v>
                </c:pt>
                <c:pt idx="346">
                  <c:v>69.096000000000004</c:v>
                </c:pt>
                <c:pt idx="347">
                  <c:v>69.096000000000004</c:v>
                </c:pt>
                <c:pt idx="348">
                  <c:v>68.972999999999999</c:v>
                </c:pt>
                <c:pt idx="349">
                  <c:v>68.972999999999999</c:v>
                </c:pt>
                <c:pt idx="350">
                  <c:v>68.850999999999999</c:v>
                </c:pt>
                <c:pt idx="351">
                  <c:v>68.850999999999999</c:v>
                </c:pt>
                <c:pt idx="352">
                  <c:v>68.727999999999994</c:v>
                </c:pt>
                <c:pt idx="353">
                  <c:v>68.727999999999994</c:v>
                </c:pt>
                <c:pt idx="354">
                  <c:v>68.727999999999994</c:v>
                </c:pt>
                <c:pt idx="355">
                  <c:v>68.605999999999995</c:v>
                </c:pt>
                <c:pt idx="356">
                  <c:v>68.605999999999995</c:v>
                </c:pt>
                <c:pt idx="357">
                  <c:v>68.483000000000004</c:v>
                </c:pt>
                <c:pt idx="358">
                  <c:v>68.483000000000004</c:v>
                </c:pt>
                <c:pt idx="359">
                  <c:v>68.36</c:v>
                </c:pt>
                <c:pt idx="360">
                  <c:v>68.36</c:v>
                </c:pt>
                <c:pt idx="361">
                  <c:v>68.114999999999995</c:v>
                </c:pt>
                <c:pt idx="362">
                  <c:v>68.114999999999995</c:v>
                </c:pt>
                <c:pt idx="363">
                  <c:v>68.114999999999995</c:v>
                </c:pt>
                <c:pt idx="364">
                  <c:v>68.114999999999995</c:v>
                </c:pt>
                <c:pt idx="365">
                  <c:v>68.114999999999995</c:v>
                </c:pt>
                <c:pt idx="366">
                  <c:v>68.114999999999995</c:v>
                </c:pt>
                <c:pt idx="367">
                  <c:v>67.991</c:v>
                </c:pt>
                <c:pt idx="368">
                  <c:v>67.991</c:v>
                </c:pt>
                <c:pt idx="369">
                  <c:v>67.867000000000004</c:v>
                </c:pt>
                <c:pt idx="370">
                  <c:v>67.867000000000004</c:v>
                </c:pt>
                <c:pt idx="371">
                  <c:v>67.867000000000004</c:v>
                </c:pt>
                <c:pt idx="372">
                  <c:v>67.867000000000004</c:v>
                </c:pt>
                <c:pt idx="373">
                  <c:v>67.742999999999995</c:v>
                </c:pt>
                <c:pt idx="374">
                  <c:v>67.742999999999995</c:v>
                </c:pt>
                <c:pt idx="375">
                  <c:v>67.742999999999995</c:v>
                </c:pt>
                <c:pt idx="376">
                  <c:v>67.619</c:v>
                </c:pt>
                <c:pt idx="377">
                  <c:v>67.619</c:v>
                </c:pt>
                <c:pt idx="378">
                  <c:v>67.494</c:v>
                </c:pt>
                <c:pt idx="379">
                  <c:v>67.494</c:v>
                </c:pt>
                <c:pt idx="380">
                  <c:v>67.494</c:v>
                </c:pt>
                <c:pt idx="381">
                  <c:v>67.494</c:v>
                </c:pt>
                <c:pt idx="382">
                  <c:v>67.494</c:v>
                </c:pt>
                <c:pt idx="383">
                  <c:v>67.367999999999995</c:v>
                </c:pt>
                <c:pt idx="384">
                  <c:v>67.367999999999995</c:v>
                </c:pt>
                <c:pt idx="385">
                  <c:v>67.242999999999995</c:v>
                </c:pt>
                <c:pt idx="386">
                  <c:v>67.242999999999995</c:v>
                </c:pt>
                <c:pt idx="387">
                  <c:v>67.117000000000004</c:v>
                </c:pt>
                <c:pt idx="388">
                  <c:v>67.117000000000004</c:v>
                </c:pt>
                <c:pt idx="389">
                  <c:v>67.117000000000004</c:v>
                </c:pt>
                <c:pt idx="390">
                  <c:v>66.991</c:v>
                </c:pt>
                <c:pt idx="391">
                  <c:v>66.991</c:v>
                </c:pt>
                <c:pt idx="392">
                  <c:v>66.991</c:v>
                </c:pt>
                <c:pt idx="393">
                  <c:v>66.991</c:v>
                </c:pt>
                <c:pt idx="394">
                  <c:v>66.991</c:v>
                </c:pt>
                <c:pt idx="395">
                  <c:v>66.864000000000004</c:v>
                </c:pt>
                <c:pt idx="396">
                  <c:v>66.864000000000004</c:v>
                </c:pt>
                <c:pt idx="397">
                  <c:v>66.738</c:v>
                </c:pt>
                <c:pt idx="398">
                  <c:v>66.738</c:v>
                </c:pt>
                <c:pt idx="399">
                  <c:v>66.738</c:v>
                </c:pt>
                <c:pt idx="400">
                  <c:v>66.611000000000004</c:v>
                </c:pt>
                <c:pt idx="401">
                  <c:v>66.611000000000004</c:v>
                </c:pt>
                <c:pt idx="402">
                  <c:v>66.356999999999999</c:v>
                </c:pt>
                <c:pt idx="403">
                  <c:v>66.356999999999999</c:v>
                </c:pt>
                <c:pt idx="404">
                  <c:v>66.356999999999999</c:v>
                </c:pt>
                <c:pt idx="405">
                  <c:v>66.23</c:v>
                </c:pt>
                <c:pt idx="406">
                  <c:v>66.23</c:v>
                </c:pt>
                <c:pt idx="407">
                  <c:v>66.102999999999994</c:v>
                </c:pt>
                <c:pt idx="408">
                  <c:v>66.102999999999994</c:v>
                </c:pt>
                <c:pt idx="409">
                  <c:v>65.975999999999999</c:v>
                </c:pt>
                <c:pt idx="410">
                  <c:v>65.975999999999999</c:v>
                </c:pt>
                <c:pt idx="411">
                  <c:v>65.849000000000004</c:v>
                </c:pt>
                <c:pt idx="412">
                  <c:v>65.849000000000004</c:v>
                </c:pt>
                <c:pt idx="413">
                  <c:v>65.721999999999994</c:v>
                </c:pt>
                <c:pt idx="414">
                  <c:v>65.721999999999994</c:v>
                </c:pt>
                <c:pt idx="415">
                  <c:v>65.593999999999994</c:v>
                </c:pt>
                <c:pt idx="416">
                  <c:v>65.593999999999994</c:v>
                </c:pt>
                <c:pt idx="417">
                  <c:v>65.34</c:v>
                </c:pt>
                <c:pt idx="418">
                  <c:v>65.34</c:v>
                </c:pt>
                <c:pt idx="419">
                  <c:v>65.212999999999994</c:v>
                </c:pt>
                <c:pt idx="420">
                  <c:v>65.212999999999994</c:v>
                </c:pt>
                <c:pt idx="421">
                  <c:v>65.085999999999999</c:v>
                </c:pt>
                <c:pt idx="422">
                  <c:v>65.085999999999999</c:v>
                </c:pt>
                <c:pt idx="423">
                  <c:v>64.959000000000003</c:v>
                </c:pt>
                <c:pt idx="424">
                  <c:v>64.959000000000003</c:v>
                </c:pt>
                <c:pt idx="425">
                  <c:v>64.959000000000003</c:v>
                </c:pt>
                <c:pt idx="426">
                  <c:v>64.576999999999998</c:v>
                </c:pt>
                <c:pt idx="427">
                  <c:v>64.576999999999998</c:v>
                </c:pt>
                <c:pt idx="428">
                  <c:v>64.448999999999998</c:v>
                </c:pt>
                <c:pt idx="429">
                  <c:v>64.448999999999998</c:v>
                </c:pt>
                <c:pt idx="430">
                  <c:v>64.322000000000003</c:v>
                </c:pt>
                <c:pt idx="431">
                  <c:v>64.322000000000003</c:v>
                </c:pt>
                <c:pt idx="432">
                  <c:v>64.194999999999993</c:v>
                </c:pt>
                <c:pt idx="433">
                  <c:v>64.194999999999993</c:v>
                </c:pt>
                <c:pt idx="434">
                  <c:v>64.066999999999993</c:v>
                </c:pt>
                <c:pt idx="435">
                  <c:v>64.066999999999993</c:v>
                </c:pt>
                <c:pt idx="436">
                  <c:v>63.94</c:v>
                </c:pt>
                <c:pt idx="437">
                  <c:v>63.94</c:v>
                </c:pt>
                <c:pt idx="438">
                  <c:v>63.811999999999998</c:v>
                </c:pt>
                <c:pt idx="439">
                  <c:v>63.811999999999998</c:v>
                </c:pt>
                <c:pt idx="440">
                  <c:v>63.685000000000002</c:v>
                </c:pt>
                <c:pt idx="441">
                  <c:v>63.685000000000002</c:v>
                </c:pt>
                <c:pt idx="442">
                  <c:v>63.558</c:v>
                </c:pt>
                <c:pt idx="443">
                  <c:v>63.558</c:v>
                </c:pt>
                <c:pt idx="444">
                  <c:v>63.302999999999997</c:v>
                </c:pt>
                <c:pt idx="445">
                  <c:v>63.302999999999997</c:v>
                </c:pt>
                <c:pt idx="446">
                  <c:v>63.176000000000002</c:v>
                </c:pt>
                <c:pt idx="447">
                  <c:v>63.176000000000002</c:v>
                </c:pt>
                <c:pt idx="448">
                  <c:v>63.048000000000002</c:v>
                </c:pt>
                <c:pt idx="449">
                  <c:v>63.048000000000002</c:v>
                </c:pt>
                <c:pt idx="450">
                  <c:v>62.920999999999999</c:v>
                </c:pt>
                <c:pt idx="451">
                  <c:v>62.920999999999999</c:v>
                </c:pt>
                <c:pt idx="452">
                  <c:v>62.793999999999997</c:v>
                </c:pt>
                <c:pt idx="453">
                  <c:v>62.793999999999997</c:v>
                </c:pt>
                <c:pt idx="454">
                  <c:v>62.665999999999997</c:v>
                </c:pt>
                <c:pt idx="455">
                  <c:v>62.665999999999997</c:v>
                </c:pt>
                <c:pt idx="456">
                  <c:v>62.665999999999997</c:v>
                </c:pt>
                <c:pt idx="457">
                  <c:v>62.539000000000001</c:v>
                </c:pt>
                <c:pt idx="458">
                  <c:v>62.539000000000001</c:v>
                </c:pt>
                <c:pt idx="459">
                  <c:v>62.411000000000001</c:v>
                </c:pt>
                <c:pt idx="460">
                  <c:v>62.411000000000001</c:v>
                </c:pt>
                <c:pt idx="461">
                  <c:v>62.155999999999999</c:v>
                </c:pt>
                <c:pt idx="462">
                  <c:v>62.155999999999999</c:v>
                </c:pt>
                <c:pt idx="463">
                  <c:v>62.027999999999999</c:v>
                </c:pt>
                <c:pt idx="464">
                  <c:v>62.027999999999999</c:v>
                </c:pt>
                <c:pt idx="465">
                  <c:v>61.9</c:v>
                </c:pt>
                <c:pt idx="466">
                  <c:v>61.9</c:v>
                </c:pt>
                <c:pt idx="467">
                  <c:v>61.773000000000003</c:v>
                </c:pt>
                <c:pt idx="468">
                  <c:v>61.773000000000003</c:v>
                </c:pt>
                <c:pt idx="469">
                  <c:v>61.645000000000003</c:v>
                </c:pt>
                <c:pt idx="470">
                  <c:v>61.645000000000003</c:v>
                </c:pt>
                <c:pt idx="471">
                  <c:v>61.517000000000003</c:v>
                </c:pt>
                <c:pt idx="472">
                  <c:v>61.517000000000003</c:v>
                </c:pt>
                <c:pt idx="473">
                  <c:v>61.39</c:v>
                </c:pt>
                <c:pt idx="474">
                  <c:v>61.39</c:v>
                </c:pt>
                <c:pt idx="475">
                  <c:v>61.262</c:v>
                </c:pt>
                <c:pt idx="476">
                  <c:v>61.262</c:v>
                </c:pt>
                <c:pt idx="477">
                  <c:v>61.134999999999998</c:v>
                </c:pt>
                <c:pt idx="478">
                  <c:v>61.134999999999998</c:v>
                </c:pt>
                <c:pt idx="479">
                  <c:v>61.134999999999998</c:v>
                </c:pt>
                <c:pt idx="480">
                  <c:v>61.134999999999998</c:v>
                </c:pt>
                <c:pt idx="481">
                  <c:v>61.006</c:v>
                </c:pt>
                <c:pt idx="482">
                  <c:v>61.006</c:v>
                </c:pt>
                <c:pt idx="483">
                  <c:v>60.75</c:v>
                </c:pt>
                <c:pt idx="484">
                  <c:v>60.75</c:v>
                </c:pt>
                <c:pt idx="485">
                  <c:v>60.622</c:v>
                </c:pt>
                <c:pt idx="486">
                  <c:v>60.622</c:v>
                </c:pt>
                <c:pt idx="487">
                  <c:v>60.494</c:v>
                </c:pt>
                <c:pt idx="488">
                  <c:v>60.494</c:v>
                </c:pt>
                <c:pt idx="489">
                  <c:v>60.366</c:v>
                </c:pt>
                <c:pt idx="490">
                  <c:v>60.366</c:v>
                </c:pt>
                <c:pt idx="491">
                  <c:v>60.366</c:v>
                </c:pt>
                <c:pt idx="492">
                  <c:v>60.366</c:v>
                </c:pt>
                <c:pt idx="493">
                  <c:v>60.237000000000002</c:v>
                </c:pt>
                <c:pt idx="494">
                  <c:v>60.237000000000002</c:v>
                </c:pt>
                <c:pt idx="495">
                  <c:v>60.107999999999997</c:v>
                </c:pt>
                <c:pt idx="496">
                  <c:v>60.107999999999997</c:v>
                </c:pt>
                <c:pt idx="497">
                  <c:v>59.978999999999999</c:v>
                </c:pt>
                <c:pt idx="498">
                  <c:v>59.978999999999999</c:v>
                </c:pt>
                <c:pt idx="499">
                  <c:v>59.850999999999999</c:v>
                </c:pt>
                <c:pt idx="500">
                  <c:v>59.850999999999999</c:v>
                </c:pt>
                <c:pt idx="501">
                  <c:v>59.722000000000001</c:v>
                </c:pt>
                <c:pt idx="502">
                  <c:v>59.722000000000001</c:v>
                </c:pt>
                <c:pt idx="503">
                  <c:v>59.593000000000004</c:v>
                </c:pt>
                <c:pt idx="504">
                  <c:v>59.593000000000004</c:v>
                </c:pt>
                <c:pt idx="505">
                  <c:v>59.593000000000004</c:v>
                </c:pt>
                <c:pt idx="506">
                  <c:v>59.463999999999999</c:v>
                </c:pt>
                <c:pt idx="507">
                  <c:v>59.463999999999999</c:v>
                </c:pt>
                <c:pt idx="508">
                  <c:v>59.335000000000001</c:v>
                </c:pt>
                <c:pt idx="509">
                  <c:v>59.335000000000001</c:v>
                </c:pt>
                <c:pt idx="510">
                  <c:v>59.335000000000001</c:v>
                </c:pt>
                <c:pt idx="511">
                  <c:v>59.206000000000003</c:v>
                </c:pt>
                <c:pt idx="512">
                  <c:v>59.206000000000003</c:v>
                </c:pt>
                <c:pt idx="513">
                  <c:v>59.206000000000003</c:v>
                </c:pt>
                <c:pt idx="514">
                  <c:v>59.206000000000003</c:v>
                </c:pt>
                <c:pt idx="515">
                  <c:v>59.206000000000003</c:v>
                </c:pt>
                <c:pt idx="516">
                  <c:v>59.206000000000003</c:v>
                </c:pt>
                <c:pt idx="517">
                  <c:v>58.945</c:v>
                </c:pt>
                <c:pt idx="518">
                  <c:v>58.945</c:v>
                </c:pt>
                <c:pt idx="519">
                  <c:v>58.945</c:v>
                </c:pt>
                <c:pt idx="520">
                  <c:v>58.945</c:v>
                </c:pt>
                <c:pt idx="521">
                  <c:v>58.813000000000002</c:v>
                </c:pt>
                <c:pt idx="522">
                  <c:v>58.813000000000002</c:v>
                </c:pt>
                <c:pt idx="523">
                  <c:v>58.813000000000002</c:v>
                </c:pt>
                <c:pt idx="524">
                  <c:v>58.682000000000002</c:v>
                </c:pt>
                <c:pt idx="525">
                  <c:v>58.682000000000002</c:v>
                </c:pt>
                <c:pt idx="526">
                  <c:v>58.682000000000002</c:v>
                </c:pt>
                <c:pt idx="527">
                  <c:v>58.682000000000002</c:v>
                </c:pt>
                <c:pt idx="528">
                  <c:v>58.682000000000002</c:v>
                </c:pt>
                <c:pt idx="529">
                  <c:v>58.682000000000002</c:v>
                </c:pt>
                <c:pt idx="530">
                  <c:v>58.682000000000002</c:v>
                </c:pt>
                <c:pt idx="531">
                  <c:v>58.682000000000002</c:v>
                </c:pt>
                <c:pt idx="532">
                  <c:v>58.682000000000002</c:v>
                </c:pt>
                <c:pt idx="533">
                  <c:v>58.682000000000002</c:v>
                </c:pt>
                <c:pt idx="534">
                  <c:v>58.682000000000002</c:v>
                </c:pt>
                <c:pt idx="535">
                  <c:v>58.546999999999997</c:v>
                </c:pt>
                <c:pt idx="536">
                  <c:v>58.546999999999997</c:v>
                </c:pt>
                <c:pt idx="537">
                  <c:v>58.546999999999997</c:v>
                </c:pt>
                <c:pt idx="538">
                  <c:v>58.546999999999997</c:v>
                </c:pt>
                <c:pt idx="539">
                  <c:v>58.546999999999997</c:v>
                </c:pt>
                <c:pt idx="540">
                  <c:v>58.546999999999997</c:v>
                </c:pt>
                <c:pt idx="541">
                  <c:v>58.546999999999997</c:v>
                </c:pt>
                <c:pt idx="542">
                  <c:v>58.546999999999997</c:v>
                </c:pt>
                <c:pt idx="543">
                  <c:v>58.546999999999997</c:v>
                </c:pt>
                <c:pt idx="544">
                  <c:v>58.546999999999997</c:v>
                </c:pt>
                <c:pt idx="545">
                  <c:v>58.546999999999997</c:v>
                </c:pt>
                <c:pt idx="546">
                  <c:v>58.546999999999997</c:v>
                </c:pt>
                <c:pt idx="547">
                  <c:v>58.546999999999997</c:v>
                </c:pt>
                <c:pt idx="548">
                  <c:v>58.546999999999997</c:v>
                </c:pt>
                <c:pt idx="549">
                  <c:v>58.546999999999997</c:v>
                </c:pt>
                <c:pt idx="550">
                  <c:v>58.404000000000003</c:v>
                </c:pt>
                <c:pt idx="551">
                  <c:v>58.404000000000003</c:v>
                </c:pt>
                <c:pt idx="552">
                  <c:v>58.404000000000003</c:v>
                </c:pt>
                <c:pt idx="553">
                  <c:v>58.404000000000003</c:v>
                </c:pt>
                <c:pt idx="554">
                  <c:v>58.404000000000003</c:v>
                </c:pt>
                <c:pt idx="555">
                  <c:v>58.404000000000003</c:v>
                </c:pt>
                <c:pt idx="556">
                  <c:v>58.256999999999998</c:v>
                </c:pt>
                <c:pt idx="557">
                  <c:v>58.256999999999998</c:v>
                </c:pt>
                <c:pt idx="558">
                  <c:v>58.256999999999998</c:v>
                </c:pt>
                <c:pt idx="559">
                  <c:v>58.256999999999998</c:v>
                </c:pt>
                <c:pt idx="560">
                  <c:v>58.256999999999998</c:v>
                </c:pt>
                <c:pt idx="561">
                  <c:v>58.256999999999998</c:v>
                </c:pt>
                <c:pt idx="562">
                  <c:v>58.256999999999998</c:v>
                </c:pt>
                <c:pt idx="563">
                  <c:v>58.256999999999998</c:v>
                </c:pt>
                <c:pt idx="564">
                  <c:v>58.256999999999998</c:v>
                </c:pt>
                <c:pt idx="565">
                  <c:v>58.256999999999998</c:v>
                </c:pt>
                <c:pt idx="566">
                  <c:v>58.106000000000002</c:v>
                </c:pt>
                <c:pt idx="567">
                  <c:v>58.106000000000002</c:v>
                </c:pt>
                <c:pt idx="568">
                  <c:v>58.106000000000002</c:v>
                </c:pt>
                <c:pt idx="569">
                  <c:v>58.106000000000002</c:v>
                </c:pt>
                <c:pt idx="570">
                  <c:v>57.954000000000001</c:v>
                </c:pt>
                <c:pt idx="571">
                  <c:v>57.954000000000001</c:v>
                </c:pt>
                <c:pt idx="572">
                  <c:v>57.954000000000001</c:v>
                </c:pt>
                <c:pt idx="573">
                  <c:v>57.802</c:v>
                </c:pt>
                <c:pt idx="574">
                  <c:v>57.802</c:v>
                </c:pt>
                <c:pt idx="575">
                  <c:v>57.802</c:v>
                </c:pt>
                <c:pt idx="576">
                  <c:v>57.802</c:v>
                </c:pt>
                <c:pt idx="577">
                  <c:v>57.802</c:v>
                </c:pt>
                <c:pt idx="578">
                  <c:v>57.648000000000003</c:v>
                </c:pt>
                <c:pt idx="579">
                  <c:v>57.648000000000003</c:v>
                </c:pt>
                <c:pt idx="580">
                  <c:v>57.494</c:v>
                </c:pt>
                <c:pt idx="581">
                  <c:v>57.494</c:v>
                </c:pt>
                <c:pt idx="582">
                  <c:v>57.34</c:v>
                </c:pt>
                <c:pt idx="583">
                  <c:v>57.34</c:v>
                </c:pt>
                <c:pt idx="584">
                  <c:v>57.186999999999998</c:v>
                </c:pt>
                <c:pt idx="585">
                  <c:v>57.186999999999998</c:v>
                </c:pt>
                <c:pt idx="586">
                  <c:v>57.033000000000001</c:v>
                </c:pt>
                <c:pt idx="587">
                  <c:v>57.033000000000001</c:v>
                </c:pt>
                <c:pt idx="588">
                  <c:v>57.033000000000001</c:v>
                </c:pt>
                <c:pt idx="589">
                  <c:v>56.878999999999998</c:v>
                </c:pt>
                <c:pt idx="590">
                  <c:v>56.878999999999998</c:v>
                </c:pt>
                <c:pt idx="591">
                  <c:v>56.878999999999998</c:v>
                </c:pt>
                <c:pt idx="592">
                  <c:v>56.723999999999997</c:v>
                </c:pt>
                <c:pt idx="593">
                  <c:v>56.723999999999997</c:v>
                </c:pt>
                <c:pt idx="594">
                  <c:v>56.57</c:v>
                </c:pt>
                <c:pt idx="595">
                  <c:v>56.57</c:v>
                </c:pt>
                <c:pt idx="596">
                  <c:v>56.57</c:v>
                </c:pt>
                <c:pt idx="597">
                  <c:v>56.414999999999999</c:v>
                </c:pt>
                <c:pt idx="598">
                  <c:v>56.414999999999999</c:v>
                </c:pt>
                <c:pt idx="599">
                  <c:v>56.414999999999999</c:v>
                </c:pt>
                <c:pt idx="600">
                  <c:v>56.414999999999999</c:v>
                </c:pt>
                <c:pt idx="601">
                  <c:v>56.259</c:v>
                </c:pt>
                <c:pt idx="602">
                  <c:v>56.259</c:v>
                </c:pt>
                <c:pt idx="603">
                  <c:v>56.259</c:v>
                </c:pt>
                <c:pt idx="604">
                  <c:v>56.259</c:v>
                </c:pt>
                <c:pt idx="605">
                  <c:v>56.101999999999997</c:v>
                </c:pt>
                <c:pt idx="606">
                  <c:v>56.101999999999997</c:v>
                </c:pt>
                <c:pt idx="607">
                  <c:v>55.789000000000001</c:v>
                </c:pt>
                <c:pt idx="608">
                  <c:v>55.789000000000001</c:v>
                </c:pt>
                <c:pt idx="609">
                  <c:v>55.789000000000001</c:v>
                </c:pt>
                <c:pt idx="610">
                  <c:v>55.631999999999998</c:v>
                </c:pt>
                <c:pt idx="611">
                  <c:v>55.631999999999998</c:v>
                </c:pt>
                <c:pt idx="612">
                  <c:v>55.473999999999997</c:v>
                </c:pt>
                <c:pt idx="613">
                  <c:v>55.473999999999997</c:v>
                </c:pt>
                <c:pt idx="614">
                  <c:v>55.317</c:v>
                </c:pt>
                <c:pt idx="615">
                  <c:v>55.317</c:v>
                </c:pt>
                <c:pt idx="616">
                  <c:v>55.317</c:v>
                </c:pt>
                <c:pt idx="617">
                  <c:v>55.317</c:v>
                </c:pt>
                <c:pt idx="618">
                  <c:v>55.158999999999999</c:v>
                </c:pt>
                <c:pt idx="619">
                  <c:v>55.158999999999999</c:v>
                </c:pt>
                <c:pt idx="620">
                  <c:v>55.000999999999998</c:v>
                </c:pt>
                <c:pt idx="621">
                  <c:v>55.000999999999998</c:v>
                </c:pt>
                <c:pt idx="622">
                  <c:v>54.843000000000004</c:v>
                </c:pt>
                <c:pt idx="623">
                  <c:v>54.843000000000004</c:v>
                </c:pt>
                <c:pt idx="624">
                  <c:v>54.843000000000004</c:v>
                </c:pt>
                <c:pt idx="625">
                  <c:v>54.843000000000004</c:v>
                </c:pt>
                <c:pt idx="626">
                  <c:v>54.683999999999997</c:v>
                </c:pt>
                <c:pt idx="627">
                  <c:v>54.683999999999997</c:v>
                </c:pt>
                <c:pt idx="628">
                  <c:v>54.683999999999997</c:v>
                </c:pt>
                <c:pt idx="629">
                  <c:v>54.683999999999997</c:v>
                </c:pt>
                <c:pt idx="630">
                  <c:v>54.524000000000001</c:v>
                </c:pt>
                <c:pt idx="631">
                  <c:v>54.524000000000001</c:v>
                </c:pt>
                <c:pt idx="632">
                  <c:v>54.363</c:v>
                </c:pt>
                <c:pt idx="633">
                  <c:v>54.363</c:v>
                </c:pt>
                <c:pt idx="634">
                  <c:v>54.363</c:v>
                </c:pt>
                <c:pt idx="635">
                  <c:v>54.203000000000003</c:v>
                </c:pt>
                <c:pt idx="636">
                  <c:v>54.203000000000003</c:v>
                </c:pt>
                <c:pt idx="637">
                  <c:v>54.203000000000003</c:v>
                </c:pt>
                <c:pt idx="638">
                  <c:v>54.203000000000003</c:v>
                </c:pt>
                <c:pt idx="639">
                  <c:v>54.203000000000003</c:v>
                </c:pt>
                <c:pt idx="640">
                  <c:v>54.203000000000003</c:v>
                </c:pt>
                <c:pt idx="641">
                  <c:v>54.203000000000003</c:v>
                </c:pt>
                <c:pt idx="642">
                  <c:v>54.203000000000003</c:v>
                </c:pt>
                <c:pt idx="643">
                  <c:v>54.203000000000003</c:v>
                </c:pt>
                <c:pt idx="644">
                  <c:v>54.203000000000003</c:v>
                </c:pt>
                <c:pt idx="645">
                  <c:v>54.037999999999997</c:v>
                </c:pt>
                <c:pt idx="646">
                  <c:v>54.037999999999997</c:v>
                </c:pt>
                <c:pt idx="647">
                  <c:v>54.037999999999997</c:v>
                </c:pt>
                <c:pt idx="648">
                  <c:v>54.037999999999997</c:v>
                </c:pt>
                <c:pt idx="649">
                  <c:v>54.037999999999997</c:v>
                </c:pt>
                <c:pt idx="650">
                  <c:v>54.037999999999997</c:v>
                </c:pt>
                <c:pt idx="651">
                  <c:v>54.037999999999997</c:v>
                </c:pt>
                <c:pt idx="652">
                  <c:v>54.037999999999997</c:v>
                </c:pt>
                <c:pt idx="653">
                  <c:v>54.037999999999997</c:v>
                </c:pt>
                <c:pt idx="654">
                  <c:v>54.037999999999997</c:v>
                </c:pt>
                <c:pt idx="655">
                  <c:v>54.037999999999997</c:v>
                </c:pt>
                <c:pt idx="656">
                  <c:v>54.037999999999997</c:v>
                </c:pt>
                <c:pt idx="657">
                  <c:v>54.037999999999997</c:v>
                </c:pt>
                <c:pt idx="658">
                  <c:v>54.037999999999997</c:v>
                </c:pt>
                <c:pt idx="659">
                  <c:v>54.037999999999997</c:v>
                </c:pt>
                <c:pt idx="660">
                  <c:v>54.037999999999997</c:v>
                </c:pt>
                <c:pt idx="661">
                  <c:v>54.037999999999997</c:v>
                </c:pt>
                <c:pt idx="662">
                  <c:v>54.037999999999997</c:v>
                </c:pt>
                <c:pt idx="663">
                  <c:v>54.037999999999997</c:v>
                </c:pt>
                <c:pt idx="664">
                  <c:v>54.037999999999997</c:v>
                </c:pt>
                <c:pt idx="665">
                  <c:v>54.037999999999997</c:v>
                </c:pt>
                <c:pt idx="666">
                  <c:v>54.037999999999997</c:v>
                </c:pt>
                <c:pt idx="667">
                  <c:v>54.037999999999997</c:v>
                </c:pt>
                <c:pt idx="668">
                  <c:v>54.037999999999997</c:v>
                </c:pt>
                <c:pt idx="669">
                  <c:v>54.037999999999997</c:v>
                </c:pt>
                <c:pt idx="670">
                  <c:v>53.851999999999997</c:v>
                </c:pt>
                <c:pt idx="671">
                  <c:v>53.851999999999997</c:v>
                </c:pt>
                <c:pt idx="672">
                  <c:v>53.851999999999997</c:v>
                </c:pt>
                <c:pt idx="673">
                  <c:v>53.851999999999997</c:v>
                </c:pt>
                <c:pt idx="674">
                  <c:v>53.851999999999997</c:v>
                </c:pt>
                <c:pt idx="675">
                  <c:v>53.664000000000001</c:v>
                </c:pt>
                <c:pt idx="676">
                  <c:v>53.664000000000001</c:v>
                </c:pt>
                <c:pt idx="677">
                  <c:v>53.664000000000001</c:v>
                </c:pt>
                <c:pt idx="678">
                  <c:v>53.664000000000001</c:v>
                </c:pt>
                <c:pt idx="679">
                  <c:v>53.664000000000001</c:v>
                </c:pt>
                <c:pt idx="680">
                  <c:v>53.472999999999999</c:v>
                </c:pt>
                <c:pt idx="681">
                  <c:v>53.472999999999999</c:v>
                </c:pt>
                <c:pt idx="682">
                  <c:v>53.472999999999999</c:v>
                </c:pt>
                <c:pt idx="683">
                  <c:v>53.283000000000001</c:v>
                </c:pt>
                <c:pt idx="684">
                  <c:v>53.283000000000001</c:v>
                </c:pt>
                <c:pt idx="685">
                  <c:v>53.283000000000001</c:v>
                </c:pt>
                <c:pt idx="686">
                  <c:v>53.283000000000001</c:v>
                </c:pt>
                <c:pt idx="687">
                  <c:v>53.283000000000001</c:v>
                </c:pt>
                <c:pt idx="688">
                  <c:v>53.088999999999999</c:v>
                </c:pt>
                <c:pt idx="689">
                  <c:v>53.088999999999999</c:v>
                </c:pt>
                <c:pt idx="690">
                  <c:v>52.896000000000001</c:v>
                </c:pt>
                <c:pt idx="691">
                  <c:v>52.896000000000001</c:v>
                </c:pt>
                <c:pt idx="692">
                  <c:v>52.896000000000001</c:v>
                </c:pt>
                <c:pt idx="693">
                  <c:v>52.896000000000001</c:v>
                </c:pt>
                <c:pt idx="694">
                  <c:v>52.701999999999998</c:v>
                </c:pt>
                <c:pt idx="695">
                  <c:v>52.701999999999998</c:v>
                </c:pt>
                <c:pt idx="696">
                  <c:v>52.506999999999998</c:v>
                </c:pt>
                <c:pt idx="697">
                  <c:v>52.506999999999998</c:v>
                </c:pt>
                <c:pt idx="698">
                  <c:v>52.313000000000002</c:v>
                </c:pt>
                <c:pt idx="699">
                  <c:v>52.313000000000002</c:v>
                </c:pt>
                <c:pt idx="700">
                  <c:v>52.313000000000002</c:v>
                </c:pt>
                <c:pt idx="701">
                  <c:v>52.313000000000002</c:v>
                </c:pt>
                <c:pt idx="702">
                  <c:v>52.313000000000002</c:v>
                </c:pt>
                <c:pt idx="703">
                  <c:v>52.116</c:v>
                </c:pt>
                <c:pt idx="704">
                  <c:v>52.116</c:v>
                </c:pt>
                <c:pt idx="705">
                  <c:v>51.92</c:v>
                </c:pt>
                <c:pt idx="706">
                  <c:v>51.92</c:v>
                </c:pt>
                <c:pt idx="707">
                  <c:v>51.92</c:v>
                </c:pt>
                <c:pt idx="708">
                  <c:v>51.722000000000001</c:v>
                </c:pt>
                <c:pt idx="709">
                  <c:v>51.722000000000001</c:v>
                </c:pt>
                <c:pt idx="710">
                  <c:v>51.722000000000001</c:v>
                </c:pt>
                <c:pt idx="711">
                  <c:v>51.722000000000001</c:v>
                </c:pt>
                <c:pt idx="712">
                  <c:v>51.722000000000001</c:v>
                </c:pt>
                <c:pt idx="713">
                  <c:v>51.521999999999998</c:v>
                </c:pt>
                <c:pt idx="714">
                  <c:v>51.521999999999998</c:v>
                </c:pt>
                <c:pt idx="715">
                  <c:v>51.521999999999998</c:v>
                </c:pt>
                <c:pt idx="716">
                  <c:v>51.521999999999998</c:v>
                </c:pt>
                <c:pt idx="717">
                  <c:v>51.521999999999998</c:v>
                </c:pt>
                <c:pt idx="718">
                  <c:v>51.521999999999998</c:v>
                </c:pt>
                <c:pt idx="719">
                  <c:v>51.521999999999998</c:v>
                </c:pt>
                <c:pt idx="720">
                  <c:v>51.521999999999998</c:v>
                </c:pt>
                <c:pt idx="721">
                  <c:v>51.521999999999998</c:v>
                </c:pt>
                <c:pt idx="722">
                  <c:v>51.521999999999998</c:v>
                </c:pt>
                <c:pt idx="723">
                  <c:v>51.521999999999998</c:v>
                </c:pt>
                <c:pt idx="724">
                  <c:v>51.521999999999998</c:v>
                </c:pt>
                <c:pt idx="725">
                  <c:v>51.311999999999998</c:v>
                </c:pt>
                <c:pt idx="726">
                  <c:v>51.311999999999998</c:v>
                </c:pt>
                <c:pt idx="727">
                  <c:v>51.311999999999998</c:v>
                </c:pt>
                <c:pt idx="728">
                  <c:v>51.311999999999998</c:v>
                </c:pt>
                <c:pt idx="729">
                  <c:v>51.311999999999998</c:v>
                </c:pt>
                <c:pt idx="730">
                  <c:v>51.1</c:v>
                </c:pt>
                <c:pt idx="731">
                  <c:v>51.1</c:v>
                </c:pt>
                <c:pt idx="732">
                  <c:v>51.1</c:v>
                </c:pt>
                <c:pt idx="733">
                  <c:v>51.1</c:v>
                </c:pt>
                <c:pt idx="734">
                  <c:v>51.1</c:v>
                </c:pt>
                <c:pt idx="735">
                  <c:v>51.1</c:v>
                </c:pt>
                <c:pt idx="736">
                  <c:v>51.1</c:v>
                </c:pt>
                <c:pt idx="737">
                  <c:v>51.1</c:v>
                </c:pt>
                <c:pt idx="738">
                  <c:v>51.1</c:v>
                </c:pt>
                <c:pt idx="739">
                  <c:v>51.1</c:v>
                </c:pt>
                <c:pt idx="740">
                  <c:v>51.1</c:v>
                </c:pt>
                <c:pt idx="741">
                  <c:v>50.877000000000002</c:v>
                </c:pt>
                <c:pt idx="742">
                  <c:v>50.877000000000002</c:v>
                </c:pt>
                <c:pt idx="743">
                  <c:v>50.877000000000002</c:v>
                </c:pt>
                <c:pt idx="744">
                  <c:v>50.877000000000002</c:v>
                </c:pt>
                <c:pt idx="745">
                  <c:v>50.877000000000002</c:v>
                </c:pt>
                <c:pt idx="746">
                  <c:v>50.877000000000002</c:v>
                </c:pt>
                <c:pt idx="747">
                  <c:v>50.877000000000002</c:v>
                </c:pt>
                <c:pt idx="748">
                  <c:v>50.643999999999998</c:v>
                </c:pt>
                <c:pt idx="749">
                  <c:v>50.643999999999998</c:v>
                </c:pt>
                <c:pt idx="750">
                  <c:v>50.643999999999998</c:v>
                </c:pt>
                <c:pt idx="751">
                  <c:v>50.643999999999998</c:v>
                </c:pt>
                <c:pt idx="752">
                  <c:v>50.643999999999998</c:v>
                </c:pt>
                <c:pt idx="753">
                  <c:v>50.643999999999998</c:v>
                </c:pt>
                <c:pt idx="754">
                  <c:v>50.643999999999998</c:v>
                </c:pt>
                <c:pt idx="755">
                  <c:v>50.643999999999998</c:v>
                </c:pt>
                <c:pt idx="756">
                  <c:v>50.404000000000003</c:v>
                </c:pt>
                <c:pt idx="757">
                  <c:v>50.404000000000003</c:v>
                </c:pt>
                <c:pt idx="758">
                  <c:v>50.404000000000003</c:v>
                </c:pt>
                <c:pt idx="759">
                  <c:v>50.404000000000003</c:v>
                </c:pt>
                <c:pt idx="760">
                  <c:v>50.404000000000003</c:v>
                </c:pt>
                <c:pt idx="761">
                  <c:v>50.404000000000003</c:v>
                </c:pt>
                <c:pt idx="762">
                  <c:v>50.404000000000003</c:v>
                </c:pt>
                <c:pt idx="763">
                  <c:v>50.404000000000003</c:v>
                </c:pt>
                <c:pt idx="764">
                  <c:v>50.404000000000003</c:v>
                </c:pt>
                <c:pt idx="765">
                  <c:v>50.154000000000003</c:v>
                </c:pt>
                <c:pt idx="766">
                  <c:v>50.154000000000003</c:v>
                </c:pt>
                <c:pt idx="767">
                  <c:v>50.154000000000003</c:v>
                </c:pt>
                <c:pt idx="768">
                  <c:v>50.154000000000003</c:v>
                </c:pt>
                <c:pt idx="769">
                  <c:v>49.902000000000001</c:v>
                </c:pt>
                <c:pt idx="770">
                  <c:v>49.902000000000001</c:v>
                </c:pt>
                <c:pt idx="771">
                  <c:v>49.902000000000001</c:v>
                </c:pt>
                <c:pt idx="772">
                  <c:v>49.649000000000001</c:v>
                </c:pt>
                <c:pt idx="773">
                  <c:v>49.649000000000001</c:v>
                </c:pt>
                <c:pt idx="774">
                  <c:v>49.649000000000001</c:v>
                </c:pt>
                <c:pt idx="775">
                  <c:v>49.393999999999998</c:v>
                </c:pt>
                <c:pt idx="776">
                  <c:v>49.393999999999998</c:v>
                </c:pt>
                <c:pt idx="777">
                  <c:v>49.393999999999998</c:v>
                </c:pt>
                <c:pt idx="778">
                  <c:v>49.137999999999998</c:v>
                </c:pt>
                <c:pt idx="779">
                  <c:v>49.137999999999998</c:v>
                </c:pt>
                <c:pt idx="780">
                  <c:v>49.137999999999998</c:v>
                </c:pt>
                <c:pt idx="781">
                  <c:v>48.881</c:v>
                </c:pt>
                <c:pt idx="782">
                  <c:v>48.881</c:v>
                </c:pt>
                <c:pt idx="783">
                  <c:v>48.624000000000002</c:v>
                </c:pt>
                <c:pt idx="784">
                  <c:v>48.624000000000002</c:v>
                </c:pt>
                <c:pt idx="785">
                  <c:v>48.624000000000002</c:v>
                </c:pt>
                <c:pt idx="786">
                  <c:v>48.624000000000002</c:v>
                </c:pt>
                <c:pt idx="787">
                  <c:v>48.624000000000002</c:v>
                </c:pt>
                <c:pt idx="788">
                  <c:v>48.624000000000002</c:v>
                </c:pt>
                <c:pt idx="789">
                  <c:v>48.624000000000002</c:v>
                </c:pt>
                <c:pt idx="790">
                  <c:v>48.624000000000002</c:v>
                </c:pt>
                <c:pt idx="791">
                  <c:v>48.624000000000002</c:v>
                </c:pt>
                <c:pt idx="792">
                  <c:v>48.624000000000002</c:v>
                </c:pt>
                <c:pt idx="793">
                  <c:v>48.624000000000002</c:v>
                </c:pt>
                <c:pt idx="794">
                  <c:v>48.624000000000002</c:v>
                </c:pt>
                <c:pt idx="795">
                  <c:v>48.624000000000002</c:v>
                </c:pt>
                <c:pt idx="796">
                  <c:v>48.344000000000001</c:v>
                </c:pt>
                <c:pt idx="797">
                  <c:v>48.344000000000001</c:v>
                </c:pt>
                <c:pt idx="798">
                  <c:v>48.344000000000001</c:v>
                </c:pt>
                <c:pt idx="799">
                  <c:v>48.344000000000001</c:v>
                </c:pt>
                <c:pt idx="800">
                  <c:v>48.344000000000001</c:v>
                </c:pt>
                <c:pt idx="801">
                  <c:v>48.344000000000001</c:v>
                </c:pt>
                <c:pt idx="802">
                  <c:v>48.344000000000001</c:v>
                </c:pt>
                <c:pt idx="803">
                  <c:v>48.344000000000001</c:v>
                </c:pt>
                <c:pt idx="804">
                  <c:v>48.344000000000001</c:v>
                </c:pt>
                <c:pt idx="805">
                  <c:v>48.344000000000001</c:v>
                </c:pt>
                <c:pt idx="806">
                  <c:v>48.344000000000001</c:v>
                </c:pt>
                <c:pt idx="807">
                  <c:v>48.344000000000001</c:v>
                </c:pt>
                <c:pt idx="808">
                  <c:v>48.344000000000001</c:v>
                </c:pt>
                <c:pt idx="809">
                  <c:v>48.344000000000001</c:v>
                </c:pt>
                <c:pt idx="810">
                  <c:v>48.344000000000001</c:v>
                </c:pt>
                <c:pt idx="811">
                  <c:v>48.037999999999997</c:v>
                </c:pt>
                <c:pt idx="812">
                  <c:v>48.037999999999997</c:v>
                </c:pt>
                <c:pt idx="813">
                  <c:v>48.037999999999997</c:v>
                </c:pt>
                <c:pt idx="814">
                  <c:v>48.037999999999997</c:v>
                </c:pt>
                <c:pt idx="815">
                  <c:v>48.037999999999997</c:v>
                </c:pt>
                <c:pt idx="816">
                  <c:v>48.037999999999997</c:v>
                </c:pt>
                <c:pt idx="817">
                  <c:v>48.037999999999997</c:v>
                </c:pt>
                <c:pt idx="818">
                  <c:v>48.037999999999997</c:v>
                </c:pt>
                <c:pt idx="819">
                  <c:v>48.037999999999997</c:v>
                </c:pt>
                <c:pt idx="820">
                  <c:v>48.037999999999997</c:v>
                </c:pt>
                <c:pt idx="821">
                  <c:v>48.037999999999997</c:v>
                </c:pt>
                <c:pt idx="822">
                  <c:v>48.037999999999997</c:v>
                </c:pt>
                <c:pt idx="823">
                  <c:v>48.037999999999997</c:v>
                </c:pt>
                <c:pt idx="824">
                  <c:v>48.037999999999997</c:v>
                </c:pt>
                <c:pt idx="825">
                  <c:v>48.037999999999997</c:v>
                </c:pt>
                <c:pt idx="826">
                  <c:v>48.037999999999997</c:v>
                </c:pt>
                <c:pt idx="827">
                  <c:v>48.037999999999997</c:v>
                </c:pt>
                <c:pt idx="828">
                  <c:v>48.037999999999997</c:v>
                </c:pt>
                <c:pt idx="829">
                  <c:v>48.037999999999997</c:v>
                </c:pt>
                <c:pt idx="830">
                  <c:v>48.037999999999997</c:v>
                </c:pt>
                <c:pt idx="831">
                  <c:v>48.037999999999997</c:v>
                </c:pt>
                <c:pt idx="832">
                  <c:v>48.037999999999997</c:v>
                </c:pt>
                <c:pt idx="833">
                  <c:v>48.037999999999997</c:v>
                </c:pt>
                <c:pt idx="834">
                  <c:v>48.037999999999997</c:v>
                </c:pt>
                <c:pt idx="835">
                  <c:v>48.037999999999997</c:v>
                </c:pt>
                <c:pt idx="836">
                  <c:v>48.037999999999997</c:v>
                </c:pt>
                <c:pt idx="837">
                  <c:v>48.037999999999997</c:v>
                </c:pt>
                <c:pt idx="838">
                  <c:v>48.037999999999997</c:v>
                </c:pt>
                <c:pt idx="839">
                  <c:v>48.037999999999997</c:v>
                </c:pt>
                <c:pt idx="840">
                  <c:v>48.037999999999997</c:v>
                </c:pt>
                <c:pt idx="841">
                  <c:v>48.037999999999997</c:v>
                </c:pt>
                <c:pt idx="842">
                  <c:v>48.037999999999997</c:v>
                </c:pt>
                <c:pt idx="843">
                  <c:v>48.037999999999997</c:v>
                </c:pt>
                <c:pt idx="844">
                  <c:v>48.037999999999997</c:v>
                </c:pt>
                <c:pt idx="845">
                  <c:v>48.037999999999997</c:v>
                </c:pt>
                <c:pt idx="846">
                  <c:v>48.037999999999997</c:v>
                </c:pt>
                <c:pt idx="847">
                  <c:v>48.037999999999997</c:v>
                </c:pt>
                <c:pt idx="848">
                  <c:v>48.037999999999997</c:v>
                </c:pt>
                <c:pt idx="849">
                  <c:v>48.037999999999997</c:v>
                </c:pt>
                <c:pt idx="850">
                  <c:v>48.037999999999997</c:v>
                </c:pt>
                <c:pt idx="851">
                  <c:v>48.037999999999997</c:v>
                </c:pt>
                <c:pt idx="852">
                  <c:v>48.037999999999997</c:v>
                </c:pt>
                <c:pt idx="853">
                  <c:v>48.037999999999997</c:v>
                </c:pt>
                <c:pt idx="854">
                  <c:v>48.037999999999997</c:v>
                </c:pt>
                <c:pt idx="855">
                  <c:v>48.037999999999997</c:v>
                </c:pt>
                <c:pt idx="856">
                  <c:v>48.037999999999997</c:v>
                </c:pt>
                <c:pt idx="857">
                  <c:v>48.037999999999997</c:v>
                </c:pt>
                <c:pt idx="858">
                  <c:v>48.037999999999997</c:v>
                </c:pt>
                <c:pt idx="859">
                  <c:v>48.037999999999997</c:v>
                </c:pt>
                <c:pt idx="860">
                  <c:v>48.037999999999997</c:v>
                </c:pt>
                <c:pt idx="861">
                  <c:v>48.037999999999997</c:v>
                </c:pt>
                <c:pt idx="862">
                  <c:v>48.037999999999997</c:v>
                </c:pt>
                <c:pt idx="863">
                  <c:v>48.037999999999997</c:v>
                </c:pt>
                <c:pt idx="864">
                  <c:v>48.037999999999997</c:v>
                </c:pt>
                <c:pt idx="865">
                  <c:v>48.037999999999997</c:v>
                </c:pt>
                <c:pt idx="866">
                  <c:v>48.037999999999997</c:v>
                </c:pt>
                <c:pt idx="867">
                  <c:v>48.037999999999997</c:v>
                </c:pt>
                <c:pt idx="868">
                  <c:v>48.037999999999997</c:v>
                </c:pt>
                <c:pt idx="869">
                  <c:v>48.037999999999997</c:v>
                </c:pt>
                <c:pt idx="870">
                  <c:v>48.037999999999997</c:v>
                </c:pt>
                <c:pt idx="871">
                  <c:v>47.499000000000002</c:v>
                </c:pt>
                <c:pt idx="872">
                  <c:v>47.499000000000002</c:v>
                </c:pt>
                <c:pt idx="873">
                  <c:v>46.959000000000003</c:v>
                </c:pt>
                <c:pt idx="874">
                  <c:v>46.959000000000003</c:v>
                </c:pt>
                <c:pt idx="875">
                  <c:v>46.959000000000003</c:v>
                </c:pt>
                <c:pt idx="876">
                  <c:v>46.959000000000003</c:v>
                </c:pt>
                <c:pt idx="877">
                  <c:v>46.959000000000003</c:v>
                </c:pt>
                <c:pt idx="878">
                  <c:v>46.959000000000003</c:v>
                </c:pt>
                <c:pt idx="879">
                  <c:v>46.393000000000001</c:v>
                </c:pt>
                <c:pt idx="880">
                  <c:v>46.393000000000001</c:v>
                </c:pt>
                <c:pt idx="881">
                  <c:v>46.393000000000001</c:v>
                </c:pt>
                <c:pt idx="882">
                  <c:v>46.393000000000001</c:v>
                </c:pt>
                <c:pt idx="883">
                  <c:v>46.393000000000001</c:v>
                </c:pt>
                <c:pt idx="884">
                  <c:v>46.393000000000001</c:v>
                </c:pt>
                <c:pt idx="885">
                  <c:v>46.393000000000001</c:v>
                </c:pt>
                <c:pt idx="886">
                  <c:v>46.393000000000001</c:v>
                </c:pt>
                <c:pt idx="887">
                  <c:v>46.393000000000001</c:v>
                </c:pt>
                <c:pt idx="888">
                  <c:v>46.393000000000001</c:v>
                </c:pt>
                <c:pt idx="889">
                  <c:v>46.393000000000001</c:v>
                </c:pt>
                <c:pt idx="890">
                  <c:v>46.393000000000001</c:v>
                </c:pt>
                <c:pt idx="891">
                  <c:v>46.393000000000001</c:v>
                </c:pt>
                <c:pt idx="892">
                  <c:v>46.393000000000001</c:v>
                </c:pt>
                <c:pt idx="893">
                  <c:v>46.393000000000001</c:v>
                </c:pt>
                <c:pt idx="894">
                  <c:v>46.393000000000001</c:v>
                </c:pt>
                <c:pt idx="895">
                  <c:v>46.393000000000001</c:v>
                </c:pt>
                <c:pt idx="896">
                  <c:v>46.393000000000001</c:v>
                </c:pt>
                <c:pt idx="897">
                  <c:v>46.393000000000001</c:v>
                </c:pt>
                <c:pt idx="898">
                  <c:v>46.393000000000001</c:v>
                </c:pt>
                <c:pt idx="899">
                  <c:v>46.393000000000001</c:v>
                </c:pt>
                <c:pt idx="900">
                  <c:v>46.393000000000001</c:v>
                </c:pt>
                <c:pt idx="901">
                  <c:v>46.393000000000001</c:v>
                </c:pt>
                <c:pt idx="902">
                  <c:v>46.393000000000001</c:v>
                </c:pt>
                <c:pt idx="903">
                  <c:v>46.393000000000001</c:v>
                </c:pt>
                <c:pt idx="904">
                  <c:v>46.393000000000001</c:v>
                </c:pt>
                <c:pt idx="905">
                  <c:v>46.393000000000001</c:v>
                </c:pt>
                <c:pt idx="906">
                  <c:v>46.393000000000001</c:v>
                </c:pt>
                <c:pt idx="907">
                  <c:v>46.393000000000001</c:v>
                </c:pt>
                <c:pt idx="908">
                  <c:v>46.393000000000001</c:v>
                </c:pt>
                <c:pt idx="909">
                  <c:v>46.393000000000001</c:v>
                </c:pt>
                <c:pt idx="910">
                  <c:v>46.393000000000001</c:v>
                </c:pt>
                <c:pt idx="911">
                  <c:v>46.393000000000001</c:v>
                </c:pt>
                <c:pt idx="912">
                  <c:v>46.393000000000001</c:v>
                </c:pt>
                <c:pt idx="913">
                  <c:v>46.393000000000001</c:v>
                </c:pt>
                <c:pt idx="914">
                  <c:v>46.393000000000001</c:v>
                </c:pt>
                <c:pt idx="915">
                  <c:v>46.393000000000001</c:v>
                </c:pt>
                <c:pt idx="916">
                  <c:v>46.393000000000001</c:v>
                </c:pt>
                <c:pt idx="917">
                  <c:v>46.393000000000001</c:v>
                </c:pt>
                <c:pt idx="918">
                  <c:v>46.393000000000001</c:v>
                </c:pt>
                <c:pt idx="919">
                  <c:v>46.393000000000001</c:v>
                </c:pt>
                <c:pt idx="920">
                  <c:v>46.393000000000001</c:v>
                </c:pt>
                <c:pt idx="921">
                  <c:v>46.393000000000001</c:v>
                </c:pt>
                <c:pt idx="922">
                  <c:v>46.393000000000001</c:v>
                </c:pt>
                <c:pt idx="923">
                  <c:v>46.393000000000001</c:v>
                </c:pt>
                <c:pt idx="924">
                  <c:v>46.393000000000001</c:v>
                </c:pt>
                <c:pt idx="925">
                  <c:v>46.393000000000001</c:v>
                </c:pt>
                <c:pt idx="926">
                  <c:v>46.393000000000001</c:v>
                </c:pt>
                <c:pt idx="927">
                  <c:v>46.393000000000001</c:v>
                </c:pt>
                <c:pt idx="928">
                  <c:v>46.393000000000001</c:v>
                </c:pt>
                <c:pt idx="929">
                  <c:v>46.393000000000001</c:v>
                </c:pt>
                <c:pt idx="930">
                  <c:v>46.393000000000001</c:v>
                </c:pt>
                <c:pt idx="931">
                  <c:v>46.393000000000001</c:v>
                </c:pt>
                <c:pt idx="932">
                  <c:v>44.536999999999999</c:v>
                </c:pt>
                <c:pt idx="933">
                  <c:v>44.536999999999999</c:v>
                </c:pt>
                <c:pt idx="934">
                  <c:v>44.536999999999999</c:v>
                </c:pt>
                <c:pt idx="935">
                  <c:v>44.536999999999999</c:v>
                </c:pt>
                <c:pt idx="936">
                  <c:v>44.536999999999999</c:v>
                </c:pt>
                <c:pt idx="937">
                  <c:v>44.536999999999999</c:v>
                </c:pt>
                <c:pt idx="938">
                  <c:v>44.536999999999999</c:v>
                </c:pt>
                <c:pt idx="939">
                  <c:v>44.536999999999999</c:v>
                </c:pt>
                <c:pt idx="940">
                  <c:v>44.536999999999999</c:v>
                </c:pt>
                <c:pt idx="941">
                  <c:v>44.536999999999999</c:v>
                </c:pt>
                <c:pt idx="942">
                  <c:v>44.536999999999999</c:v>
                </c:pt>
                <c:pt idx="943">
                  <c:v>44.536999999999999</c:v>
                </c:pt>
                <c:pt idx="944">
                  <c:v>44.536999999999999</c:v>
                </c:pt>
                <c:pt idx="945">
                  <c:v>44.536999999999999</c:v>
                </c:pt>
                <c:pt idx="946">
                  <c:v>44.536999999999999</c:v>
                </c:pt>
                <c:pt idx="947">
                  <c:v>44.536999999999999</c:v>
                </c:pt>
                <c:pt idx="948">
                  <c:v>44.536999999999999</c:v>
                </c:pt>
                <c:pt idx="949">
                  <c:v>44.536999999999999</c:v>
                </c:pt>
                <c:pt idx="950">
                  <c:v>44.536999999999999</c:v>
                </c:pt>
                <c:pt idx="951">
                  <c:v>44.536999999999999</c:v>
                </c:pt>
                <c:pt idx="952">
                  <c:v>44.536999999999999</c:v>
                </c:pt>
                <c:pt idx="953">
                  <c:v>44.536999999999999</c:v>
                </c:pt>
                <c:pt idx="954">
                  <c:v>44.536999999999999</c:v>
                </c:pt>
                <c:pt idx="955">
                  <c:v>44.536999999999999</c:v>
                </c:pt>
              </c:numCache>
            </c:numRef>
          </c:yVal>
          <c:smooth val="0"/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  Second complete remission (n=295)</c:v>
                </c:pt>
              </c:strCache>
            </c:strRef>
          </c:tx>
          <c:spPr>
            <a:ln w="50800">
              <a:solidFill>
                <a:srgbClr val="BDCC2A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0.23</c:v>
                </c:pt>
                <c:pt idx="2">
                  <c:v>0.23</c:v>
                </c:pt>
                <c:pt idx="3">
                  <c:v>0.29599999999999999</c:v>
                </c:pt>
                <c:pt idx="4">
                  <c:v>0.29599999999999999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0.42699999999999999</c:v>
                </c:pt>
                <c:pt idx="8">
                  <c:v>0.42699999999999999</c:v>
                </c:pt>
                <c:pt idx="9">
                  <c:v>0.52600000000000002</c:v>
                </c:pt>
                <c:pt idx="10">
                  <c:v>0.52600000000000002</c:v>
                </c:pt>
                <c:pt idx="11">
                  <c:v>0.55900000000000005</c:v>
                </c:pt>
                <c:pt idx="12">
                  <c:v>0.55900000000000005</c:v>
                </c:pt>
                <c:pt idx="13">
                  <c:v>0.624</c:v>
                </c:pt>
                <c:pt idx="14">
                  <c:v>0.624</c:v>
                </c:pt>
                <c:pt idx="15">
                  <c:v>0.69</c:v>
                </c:pt>
                <c:pt idx="16">
                  <c:v>0.69</c:v>
                </c:pt>
                <c:pt idx="17">
                  <c:v>0.78900000000000003</c:v>
                </c:pt>
                <c:pt idx="18">
                  <c:v>0.78900000000000003</c:v>
                </c:pt>
                <c:pt idx="19">
                  <c:v>0.82099999999999995</c:v>
                </c:pt>
                <c:pt idx="20">
                  <c:v>0.82099999999999995</c:v>
                </c:pt>
                <c:pt idx="21">
                  <c:v>0.98599999999999999</c:v>
                </c:pt>
                <c:pt idx="22">
                  <c:v>0.98599999999999999</c:v>
                </c:pt>
                <c:pt idx="23">
                  <c:v>1.0840000000000001</c:v>
                </c:pt>
                <c:pt idx="24">
                  <c:v>1.0840000000000001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1.216</c:v>
                </c:pt>
                <c:pt idx="30">
                  <c:v>1.216</c:v>
                </c:pt>
                <c:pt idx="31">
                  <c:v>1.248</c:v>
                </c:pt>
                <c:pt idx="32">
                  <c:v>1.248</c:v>
                </c:pt>
                <c:pt idx="33">
                  <c:v>1.2809999999999999</c:v>
                </c:pt>
                <c:pt idx="34">
                  <c:v>1.2809999999999999</c:v>
                </c:pt>
                <c:pt idx="35">
                  <c:v>1.3140000000000001</c:v>
                </c:pt>
                <c:pt idx="36">
                  <c:v>1.3140000000000001</c:v>
                </c:pt>
                <c:pt idx="37">
                  <c:v>1.446</c:v>
                </c:pt>
                <c:pt idx="38">
                  <c:v>1.446</c:v>
                </c:pt>
                <c:pt idx="39">
                  <c:v>1.5109999999999999</c:v>
                </c:pt>
                <c:pt idx="40">
                  <c:v>1.5109999999999999</c:v>
                </c:pt>
                <c:pt idx="41">
                  <c:v>1.544</c:v>
                </c:pt>
                <c:pt idx="42">
                  <c:v>1.544</c:v>
                </c:pt>
                <c:pt idx="43">
                  <c:v>1.61</c:v>
                </c:pt>
                <c:pt idx="44">
                  <c:v>1.61</c:v>
                </c:pt>
                <c:pt idx="45">
                  <c:v>1.708</c:v>
                </c:pt>
                <c:pt idx="46">
                  <c:v>1.708</c:v>
                </c:pt>
                <c:pt idx="47">
                  <c:v>1.7410000000000001</c:v>
                </c:pt>
                <c:pt idx="48">
                  <c:v>1.7410000000000001</c:v>
                </c:pt>
                <c:pt idx="49">
                  <c:v>1.774</c:v>
                </c:pt>
                <c:pt idx="50">
                  <c:v>1.774</c:v>
                </c:pt>
                <c:pt idx="51">
                  <c:v>1.8069999999999999</c:v>
                </c:pt>
                <c:pt idx="52">
                  <c:v>1.8069999999999999</c:v>
                </c:pt>
                <c:pt idx="53">
                  <c:v>1.84</c:v>
                </c:pt>
                <c:pt idx="54">
                  <c:v>1.84</c:v>
                </c:pt>
                <c:pt idx="55">
                  <c:v>1.873</c:v>
                </c:pt>
                <c:pt idx="56">
                  <c:v>1.873</c:v>
                </c:pt>
                <c:pt idx="57">
                  <c:v>1.9059999999999999</c:v>
                </c:pt>
                <c:pt idx="58">
                  <c:v>1.9059999999999999</c:v>
                </c:pt>
                <c:pt idx="59">
                  <c:v>1.9379999999999999</c:v>
                </c:pt>
                <c:pt idx="60">
                  <c:v>1.9379999999999999</c:v>
                </c:pt>
                <c:pt idx="61">
                  <c:v>1.9710000000000001</c:v>
                </c:pt>
                <c:pt idx="62">
                  <c:v>1.9710000000000001</c:v>
                </c:pt>
                <c:pt idx="63">
                  <c:v>2.004</c:v>
                </c:pt>
                <c:pt idx="64">
                  <c:v>2.004</c:v>
                </c:pt>
                <c:pt idx="65">
                  <c:v>2.0369999999999999</c:v>
                </c:pt>
                <c:pt idx="66">
                  <c:v>2.0369999999999999</c:v>
                </c:pt>
                <c:pt idx="67">
                  <c:v>2.0699999999999998</c:v>
                </c:pt>
                <c:pt idx="68">
                  <c:v>2.0699999999999998</c:v>
                </c:pt>
                <c:pt idx="69">
                  <c:v>2.1030000000000002</c:v>
                </c:pt>
                <c:pt idx="70">
                  <c:v>2.1030000000000002</c:v>
                </c:pt>
                <c:pt idx="71">
                  <c:v>2.1680000000000001</c:v>
                </c:pt>
                <c:pt idx="72">
                  <c:v>2.1680000000000001</c:v>
                </c:pt>
                <c:pt idx="73">
                  <c:v>2.234</c:v>
                </c:pt>
                <c:pt idx="74">
                  <c:v>2.234</c:v>
                </c:pt>
                <c:pt idx="75">
                  <c:v>2.3660000000000001</c:v>
                </c:pt>
                <c:pt idx="76">
                  <c:v>2.3660000000000001</c:v>
                </c:pt>
                <c:pt idx="77">
                  <c:v>2.464</c:v>
                </c:pt>
                <c:pt idx="78">
                  <c:v>2.464</c:v>
                </c:pt>
                <c:pt idx="79">
                  <c:v>2.4969999999999999</c:v>
                </c:pt>
                <c:pt idx="80">
                  <c:v>2.4969999999999999</c:v>
                </c:pt>
                <c:pt idx="81">
                  <c:v>2.6280000000000001</c:v>
                </c:pt>
                <c:pt idx="82">
                  <c:v>2.6280000000000001</c:v>
                </c:pt>
                <c:pt idx="83">
                  <c:v>2.694</c:v>
                </c:pt>
                <c:pt idx="84">
                  <c:v>2.694</c:v>
                </c:pt>
                <c:pt idx="85">
                  <c:v>2.76</c:v>
                </c:pt>
                <c:pt idx="86">
                  <c:v>2.76</c:v>
                </c:pt>
                <c:pt idx="87">
                  <c:v>2.7930000000000001</c:v>
                </c:pt>
                <c:pt idx="88">
                  <c:v>2.7930000000000001</c:v>
                </c:pt>
                <c:pt idx="89">
                  <c:v>2.8580000000000001</c:v>
                </c:pt>
                <c:pt idx="90">
                  <c:v>2.8580000000000001</c:v>
                </c:pt>
                <c:pt idx="91">
                  <c:v>2.9239999999999999</c:v>
                </c:pt>
                <c:pt idx="92">
                  <c:v>2.9239999999999999</c:v>
                </c:pt>
                <c:pt idx="93">
                  <c:v>2.9569999999999999</c:v>
                </c:pt>
                <c:pt idx="94">
                  <c:v>2.9569999999999999</c:v>
                </c:pt>
                <c:pt idx="95">
                  <c:v>2.99</c:v>
                </c:pt>
                <c:pt idx="96">
                  <c:v>2.99</c:v>
                </c:pt>
                <c:pt idx="97">
                  <c:v>3.0230000000000001</c:v>
                </c:pt>
                <c:pt idx="98">
                  <c:v>3.0230000000000001</c:v>
                </c:pt>
                <c:pt idx="99">
                  <c:v>3.0550000000000002</c:v>
                </c:pt>
                <c:pt idx="100">
                  <c:v>3.0550000000000002</c:v>
                </c:pt>
                <c:pt idx="101">
                  <c:v>3.0880000000000001</c:v>
                </c:pt>
                <c:pt idx="102">
                  <c:v>3.0880000000000001</c:v>
                </c:pt>
                <c:pt idx="103">
                  <c:v>3.121</c:v>
                </c:pt>
                <c:pt idx="104">
                  <c:v>3.121</c:v>
                </c:pt>
                <c:pt idx="105">
                  <c:v>3.1539999999999999</c:v>
                </c:pt>
                <c:pt idx="106">
                  <c:v>3.1539999999999999</c:v>
                </c:pt>
                <c:pt idx="107">
                  <c:v>3.1869999999999998</c:v>
                </c:pt>
                <c:pt idx="108">
                  <c:v>3.1869999999999998</c:v>
                </c:pt>
                <c:pt idx="109">
                  <c:v>3.22</c:v>
                </c:pt>
                <c:pt idx="110">
                  <c:v>3.22</c:v>
                </c:pt>
                <c:pt idx="111">
                  <c:v>3.2850000000000001</c:v>
                </c:pt>
                <c:pt idx="112">
                  <c:v>3.2850000000000001</c:v>
                </c:pt>
                <c:pt idx="113">
                  <c:v>3.351</c:v>
                </c:pt>
                <c:pt idx="114">
                  <c:v>3.351</c:v>
                </c:pt>
                <c:pt idx="115">
                  <c:v>3.3839999999999999</c:v>
                </c:pt>
                <c:pt idx="116">
                  <c:v>3.3839999999999999</c:v>
                </c:pt>
                <c:pt idx="117">
                  <c:v>3.4169999999999998</c:v>
                </c:pt>
                <c:pt idx="118">
                  <c:v>3.4169999999999998</c:v>
                </c:pt>
                <c:pt idx="119">
                  <c:v>3.45</c:v>
                </c:pt>
                <c:pt idx="120">
                  <c:v>3.45</c:v>
                </c:pt>
                <c:pt idx="121">
                  <c:v>3.4830000000000001</c:v>
                </c:pt>
                <c:pt idx="122">
                  <c:v>3.4830000000000001</c:v>
                </c:pt>
                <c:pt idx="123">
                  <c:v>3.5150000000000001</c:v>
                </c:pt>
                <c:pt idx="124">
                  <c:v>3.5150000000000001</c:v>
                </c:pt>
                <c:pt idx="125">
                  <c:v>3.581</c:v>
                </c:pt>
                <c:pt idx="126">
                  <c:v>3.581</c:v>
                </c:pt>
                <c:pt idx="127">
                  <c:v>3.6139999999999999</c:v>
                </c:pt>
                <c:pt idx="128">
                  <c:v>3.6139999999999999</c:v>
                </c:pt>
                <c:pt idx="129">
                  <c:v>3.6469999999999998</c:v>
                </c:pt>
                <c:pt idx="130">
                  <c:v>3.6469999999999998</c:v>
                </c:pt>
                <c:pt idx="131">
                  <c:v>3.7130000000000001</c:v>
                </c:pt>
                <c:pt idx="132">
                  <c:v>3.7130000000000001</c:v>
                </c:pt>
                <c:pt idx="133">
                  <c:v>3.7450000000000001</c:v>
                </c:pt>
                <c:pt idx="134">
                  <c:v>3.7450000000000001</c:v>
                </c:pt>
                <c:pt idx="135">
                  <c:v>3.778</c:v>
                </c:pt>
                <c:pt idx="136">
                  <c:v>3.778</c:v>
                </c:pt>
                <c:pt idx="137">
                  <c:v>3.8109999999999999</c:v>
                </c:pt>
                <c:pt idx="138">
                  <c:v>3.8109999999999999</c:v>
                </c:pt>
                <c:pt idx="139">
                  <c:v>3.8769999999999998</c:v>
                </c:pt>
                <c:pt idx="140">
                  <c:v>3.8769999999999998</c:v>
                </c:pt>
                <c:pt idx="141">
                  <c:v>3.91</c:v>
                </c:pt>
                <c:pt idx="142">
                  <c:v>3.91</c:v>
                </c:pt>
                <c:pt idx="143">
                  <c:v>3.9430000000000001</c:v>
                </c:pt>
                <c:pt idx="144">
                  <c:v>3.9430000000000001</c:v>
                </c:pt>
                <c:pt idx="145">
                  <c:v>3.9750000000000001</c:v>
                </c:pt>
                <c:pt idx="146">
                  <c:v>3.9750000000000001</c:v>
                </c:pt>
                <c:pt idx="147">
                  <c:v>4.008</c:v>
                </c:pt>
                <c:pt idx="148">
                  <c:v>4.008</c:v>
                </c:pt>
                <c:pt idx="149">
                  <c:v>4.0739999999999998</c:v>
                </c:pt>
                <c:pt idx="150">
                  <c:v>4.0739999999999998</c:v>
                </c:pt>
                <c:pt idx="151">
                  <c:v>4.1070000000000002</c:v>
                </c:pt>
                <c:pt idx="152">
                  <c:v>4.1070000000000002</c:v>
                </c:pt>
                <c:pt idx="153">
                  <c:v>4.1399999999999997</c:v>
                </c:pt>
                <c:pt idx="154">
                  <c:v>4.1399999999999997</c:v>
                </c:pt>
                <c:pt idx="155">
                  <c:v>4.1719999999999997</c:v>
                </c:pt>
                <c:pt idx="156">
                  <c:v>4.1719999999999997</c:v>
                </c:pt>
                <c:pt idx="157">
                  <c:v>4.2050000000000001</c:v>
                </c:pt>
                <c:pt idx="158">
                  <c:v>4.2050000000000001</c:v>
                </c:pt>
                <c:pt idx="159">
                  <c:v>4.2709999999999999</c:v>
                </c:pt>
                <c:pt idx="160">
                  <c:v>4.2709999999999999</c:v>
                </c:pt>
                <c:pt idx="161">
                  <c:v>4.3040000000000003</c:v>
                </c:pt>
                <c:pt idx="162">
                  <c:v>4.3040000000000003</c:v>
                </c:pt>
                <c:pt idx="163">
                  <c:v>4.37</c:v>
                </c:pt>
                <c:pt idx="164">
                  <c:v>4.37</c:v>
                </c:pt>
                <c:pt idx="165">
                  <c:v>4.4020000000000001</c:v>
                </c:pt>
                <c:pt idx="166">
                  <c:v>4.4020000000000001</c:v>
                </c:pt>
                <c:pt idx="167">
                  <c:v>4.468</c:v>
                </c:pt>
                <c:pt idx="168">
                  <c:v>4.468</c:v>
                </c:pt>
                <c:pt idx="169">
                  <c:v>4.5010000000000003</c:v>
                </c:pt>
                <c:pt idx="170">
                  <c:v>4.5010000000000003</c:v>
                </c:pt>
                <c:pt idx="171">
                  <c:v>4.5670000000000002</c:v>
                </c:pt>
                <c:pt idx="172">
                  <c:v>4.5670000000000002</c:v>
                </c:pt>
                <c:pt idx="173">
                  <c:v>4.6319999999999997</c:v>
                </c:pt>
                <c:pt idx="174">
                  <c:v>4.6319999999999997</c:v>
                </c:pt>
                <c:pt idx="175">
                  <c:v>4.665</c:v>
                </c:pt>
                <c:pt idx="176">
                  <c:v>4.665</c:v>
                </c:pt>
                <c:pt idx="177">
                  <c:v>4.6980000000000004</c:v>
                </c:pt>
                <c:pt idx="178">
                  <c:v>4.6980000000000004</c:v>
                </c:pt>
                <c:pt idx="179">
                  <c:v>4.7640000000000002</c:v>
                </c:pt>
                <c:pt idx="180">
                  <c:v>4.7640000000000002</c:v>
                </c:pt>
                <c:pt idx="181">
                  <c:v>4.7969999999999997</c:v>
                </c:pt>
                <c:pt idx="182">
                  <c:v>4.7969999999999997</c:v>
                </c:pt>
                <c:pt idx="183">
                  <c:v>4.83</c:v>
                </c:pt>
                <c:pt idx="184">
                  <c:v>4.83</c:v>
                </c:pt>
                <c:pt idx="185">
                  <c:v>4.8620000000000001</c:v>
                </c:pt>
                <c:pt idx="186">
                  <c:v>4.8620000000000001</c:v>
                </c:pt>
                <c:pt idx="187">
                  <c:v>4.8949999999999996</c:v>
                </c:pt>
                <c:pt idx="188">
                  <c:v>4.8949999999999996</c:v>
                </c:pt>
                <c:pt idx="189">
                  <c:v>4.9279999999999999</c:v>
                </c:pt>
                <c:pt idx="190">
                  <c:v>4.9279999999999999</c:v>
                </c:pt>
                <c:pt idx="191">
                  <c:v>4.9610000000000003</c:v>
                </c:pt>
                <c:pt idx="192">
                  <c:v>4.9610000000000003</c:v>
                </c:pt>
                <c:pt idx="193">
                  <c:v>4.9939999999999998</c:v>
                </c:pt>
                <c:pt idx="194">
                  <c:v>4.9939999999999998</c:v>
                </c:pt>
                <c:pt idx="195">
                  <c:v>5.0270000000000001</c:v>
                </c:pt>
                <c:pt idx="196">
                  <c:v>5.0270000000000001</c:v>
                </c:pt>
                <c:pt idx="197">
                  <c:v>5.0599999999999996</c:v>
                </c:pt>
                <c:pt idx="198">
                  <c:v>5.0599999999999996</c:v>
                </c:pt>
                <c:pt idx="199">
                  <c:v>5.0919999999999996</c:v>
                </c:pt>
                <c:pt idx="200">
                  <c:v>5.0919999999999996</c:v>
                </c:pt>
                <c:pt idx="201">
                  <c:v>5.1909999999999998</c:v>
                </c:pt>
                <c:pt idx="202">
                  <c:v>5.1909999999999998</c:v>
                </c:pt>
                <c:pt idx="203">
                  <c:v>5.3220000000000001</c:v>
                </c:pt>
                <c:pt idx="204">
                  <c:v>5.3220000000000001</c:v>
                </c:pt>
                <c:pt idx="205">
                  <c:v>5.3879999999999999</c:v>
                </c:pt>
                <c:pt idx="206">
                  <c:v>5.3879999999999999</c:v>
                </c:pt>
                <c:pt idx="207">
                  <c:v>5.4210000000000003</c:v>
                </c:pt>
                <c:pt idx="208">
                  <c:v>5.4210000000000003</c:v>
                </c:pt>
                <c:pt idx="209">
                  <c:v>5.4539999999999997</c:v>
                </c:pt>
                <c:pt idx="210">
                  <c:v>5.4539999999999997</c:v>
                </c:pt>
                <c:pt idx="211">
                  <c:v>5.52</c:v>
                </c:pt>
                <c:pt idx="212">
                  <c:v>5.52</c:v>
                </c:pt>
                <c:pt idx="213">
                  <c:v>5.5519999999999996</c:v>
                </c:pt>
                <c:pt idx="214">
                  <c:v>5.5519999999999996</c:v>
                </c:pt>
                <c:pt idx="215">
                  <c:v>5.585</c:v>
                </c:pt>
                <c:pt idx="216">
                  <c:v>5.585</c:v>
                </c:pt>
                <c:pt idx="217">
                  <c:v>5.6180000000000003</c:v>
                </c:pt>
                <c:pt idx="218">
                  <c:v>5.6180000000000003</c:v>
                </c:pt>
                <c:pt idx="219">
                  <c:v>5.6840000000000002</c:v>
                </c:pt>
                <c:pt idx="220">
                  <c:v>5.6840000000000002</c:v>
                </c:pt>
                <c:pt idx="221">
                  <c:v>5.782</c:v>
                </c:pt>
                <c:pt idx="222">
                  <c:v>5.782</c:v>
                </c:pt>
                <c:pt idx="223">
                  <c:v>5.8479999999999999</c:v>
                </c:pt>
                <c:pt idx="224">
                  <c:v>5.8479999999999999</c:v>
                </c:pt>
                <c:pt idx="225">
                  <c:v>5.8810000000000002</c:v>
                </c:pt>
                <c:pt idx="226">
                  <c:v>5.8810000000000002</c:v>
                </c:pt>
                <c:pt idx="227">
                  <c:v>5.9470000000000001</c:v>
                </c:pt>
                <c:pt idx="228">
                  <c:v>5.9470000000000001</c:v>
                </c:pt>
                <c:pt idx="229">
                  <c:v>6.0119999999999996</c:v>
                </c:pt>
                <c:pt idx="230">
                  <c:v>6.0119999999999996</c:v>
                </c:pt>
                <c:pt idx="231">
                  <c:v>6.1109999999999998</c:v>
                </c:pt>
                <c:pt idx="232">
                  <c:v>6.1109999999999998</c:v>
                </c:pt>
                <c:pt idx="233">
                  <c:v>6.1769999999999996</c:v>
                </c:pt>
                <c:pt idx="234">
                  <c:v>6.1769999999999996</c:v>
                </c:pt>
                <c:pt idx="235">
                  <c:v>6.242</c:v>
                </c:pt>
                <c:pt idx="236">
                  <c:v>6.242</c:v>
                </c:pt>
                <c:pt idx="237">
                  <c:v>6.2750000000000004</c:v>
                </c:pt>
                <c:pt idx="238">
                  <c:v>6.2750000000000004</c:v>
                </c:pt>
                <c:pt idx="239">
                  <c:v>6.3410000000000002</c:v>
                </c:pt>
                <c:pt idx="240">
                  <c:v>6.3410000000000002</c:v>
                </c:pt>
                <c:pt idx="241">
                  <c:v>6.3739999999999997</c:v>
                </c:pt>
                <c:pt idx="242">
                  <c:v>6.3739999999999997</c:v>
                </c:pt>
                <c:pt idx="243">
                  <c:v>6.407</c:v>
                </c:pt>
                <c:pt idx="244">
                  <c:v>6.407</c:v>
                </c:pt>
                <c:pt idx="245">
                  <c:v>6.4720000000000004</c:v>
                </c:pt>
                <c:pt idx="246">
                  <c:v>6.4720000000000004</c:v>
                </c:pt>
                <c:pt idx="247">
                  <c:v>6.5380000000000003</c:v>
                </c:pt>
                <c:pt idx="248">
                  <c:v>6.5380000000000003</c:v>
                </c:pt>
                <c:pt idx="249">
                  <c:v>6.6040000000000001</c:v>
                </c:pt>
                <c:pt idx="250">
                  <c:v>6.6040000000000001</c:v>
                </c:pt>
                <c:pt idx="251">
                  <c:v>6.702</c:v>
                </c:pt>
                <c:pt idx="252">
                  <c:v>6.702</c:v>
                </c:pt>
                <c:pt idx="253">
                  <c:v>6.7679999999999998</c:v>
                </c:pt>
                <c:pt idx="254">
                  <c:v>6.7679999999999998</c:v>
                </c:pt>
                <c:pt idx="255">
                  <c:v>6.867</c:v>
                </c:pt>
                <c:pt idx="256">
                  <c:v>6.9320000000000004</c:v>
                </c:pt>
                <c:pt idx="257">
                  <c:v>6.9320000000000004</c:v>
                </c:pt>
                <c:pt idx="258">
                  <c:v>6.9649999999999999</c:v>
                </c:pt>
                <c:pt idx="259">
                  <c:v>6.9649999999999999</c:v>
                </c:pt>
                <c:pt idx="260">
                  <c:v>7.0309999999999997</c:v>
                </c:pt>
                <c:pt idx="261">
                  <c:v>7.0309999999999997</c:v>
                </c:pt>
                <c:pt idx="262">
                  <c:v>7.2610000000000001</c:v>
                </c:pt>
                <c:pt idx="263">
                  <c:v>7.2610000000000001</c:v>
                </c:pt>
                <c:pt idx="264">
                  <c:v>7.2939999999999996</c:v>
                </c:pt>
                <c:pt idx="265">
                  <c:v>7.2939999999999996</c:v>
                </c:pt>
                <c:pt idx="266">
                  <c:v>7.3259999999999996</c:v>
                </c:pt>
                <c:pt idx="267">
                  <c:v>7.3259999999999996</c:v>
                </c:pt>
                <c:pt idx="268">
                  <c:v>7.3920000000000003</c:v>
                </c:pt>
                <c:pt idx="269">
                  <c:v>7.3920000000000003</c:v>
                </c:pt>
                <c:pt idx="270">
                  <c:v>7.556</c:v>
                </c:pt>
                <c:pt idx="271">
                  <c:v>7.556</c:v>
                </c:pt>
                <c:pt idx="272">
                  <c:v>7.6550000000000002</c:v>
                </c:pt>
                <c:pt idx="273">
                  <c:v>7.6550000000000002</c:v>
                </c:pt>
                <c:pt idx="274">
                  <c:v>7.7210000000000001</c:v>
                </c:pt>
                <c:pt idx="275">
                  <c:v>7.7210000000000001</c:v>
                </c:pt>
                <c:pt idx="276">
                  <c:v>7.8849999999999998</c:v>
                </c:pt>
                <c:pt idx="277">
                  <c:v>7.8849999999999998</c:v>
                </c:pt>
                <c:pt idx="278">
                  <c:v>7.9180000000000001</c:v>
                </c:pt>
                <c:pt idx="279">
                  <c:v>7.9180000000000001</c:v>
                </c:pt>
                <c:pt idx="280">
                  <c:v>7.9509999999999996</c:v>
                </c:pt>
                <c:pt idx="281">
                  <c:v>7.9509999999999996</c:v>
                </c:pt>
                <c:pt idx="282">
                  <c:v>8.016</c:v>
                </c:pt>
                <c:pt idx="283">
                  <c:v>8.016</c:v>
                </c:pt>
                <c:pt idx="284">
                  <c:v>8.0820000000000007</c:v>
                </c:pt>
                <c:pt idx="285">
                  <c:v>8.0820000000000007</c:v>
                </c:pt>
                <c:pt idx="286">
                  <c:v>8.1479999999999997</c:v>
                </c:pt>
                <c:pt idx="287">
                  <c:v>8.1479999999999997</c:v>
                </c:pt>
                <c:pt idx="288">
                  <c:v>8.1809999999999992</c:v>
                </c:pt>
                <c:pt idx="289">
                  <c:v>8.1809999999999992</c:v>
                </c:pt>
                <c:pt idx="290">
                  <c:v>8.3780000000000001</c:v>
                </c:pt>
                <c:pt idx="291">
                  <c:v>8.3780000000000001</c:v>
                </c:pt>
                <c:pt idx="292">
                  <c:v>8.4760000000000009</c:v>
                </c:pt>
                <c:pt idx="293">
                  <c:v>8.4760000000000009</c:v>
                </c:pt>
                <c:pt idx="294">
                  <c:v>8.8049999999999997</c:v>
                </c:pt>
                <c:pt idx="295">
                  <c:v>8.8049999999999997</c:v>
                </c:pt>
                <c:pt idx="296">
                  <c:v>8.8379999999999992</c:v>
                </c:pt>
                <c:pt idx="297">
                  <c:v>8.8379999999999992</c:v>
                </c:pt>
                <c:pt idx="298">
                  <c:v>8.9359999999999999</c:v>
                </c:pt>
                <c:pt idx="299">
                  <c:v>8.9359999999999999</c:v>
                </c:pt>
                <c:pt idx="300">
                  <c:v>9.0350000000000001</c:v>
                </c:pt>
                <c:pt idx="301">
                  <c:v>9.0350000000000001</c:v>
                </c:pt>
                <c:pt idx="302">
                  <c:v>9.1329999999999991</c:v>
                </c:pt>
                <c:pt idx="303">
                  <c:v>9.1329999999999991</c:v>
                </c:pt>
                <c:pt idx="304">
                  <c:v>9.1989999999999998</c:v>
                </c:pt>
                <c:pt idx="305">
                  <c:v>9.1989999999999998</c:v>
                </c:pt>
                <c:pt idx="306">
                  <c:v>9.298</c:v>
                </c:pt>
                <c:pt idx="307">
                  <c:v>9.298</c:v>
                </c:pt>
                <c:pt idx="308">
                  <c:v>9.4949999999999992</c:v>
                </c:pt>
                <c:pt idx="309">
                  <c:v>9.4949999999999992</c:v>
                </c:pt>
                <c:pt idx="310">
                  <c:v>9.5609999999999999</c:v>
                </c:pt>
                <c:pt idx="311">
                  <c:v>9.5609999999999999</c:v>
                </c:pt>
                <c:pt idx="312">
                  <c:v>9.6259999999999994</c:v>
                </c:pt>
                <c:pt idx="313">
                  <c:v>9.6259999999999994</c:v>
                </c:pt>
                <c:pt idx="314">
                  <c:v>9.7249999999999996</c:v>
                </c:pt>
                <c:pt idx="315">
                  <c:v>9.7249999999999996</c:v>
                </c:pt>
                <c:pt idx="316">
                  <c:v>9.9220000000000006</c:v>
                </c:pt>
                <c:pt idx="317">
                  <c:v>9.9220000000000006</c:v>
                </c:pt>
                <c:pt idx="318">
                  <c:v>9.9550000000000001</c:v>
                </c:pt>
                <c:pt idx="319">
                  <c:v>9.9550000000000001</c:v>
                </c:pt>
                <c:pt idx="320">
                  <c:v>10.053000000000001</c:v>
                </c:pt>
                <c:pt idx="321">
                  <c:v>10.053000000000001</c:v>
                </c:pt>
                <c:pt idx="322">
                  <c:v>10.086</c:v>
                </c:pt>
                <c:pt idx="323">
                  <c:v>10.086</c:v>
                </c:pt>
                <c:pt idx="324">
                  <c:v>10.119</c:v>
                </c:pt>
                <c:pt idx="325">
                  <c:v>10.119</c:v>
                </c:pt>
                <c:pt idx="326">
                  <c:v>10.185</c:v>
                </c:pt>
                <c:pt idx="327">
                  <c:v>10.185</c:v>
                </c:pt>
                <c:pt idx="328">
                  <c:v>10.218</c:v>
                </c:pt>
                <c:pt idx="329">
                  <c:v>10.218</c:v>
                </c:pt>
                <c:pt idx="330">
                  <c:v>10.316000000000001</c:v>
                </c:pt>
                <c:pt idx="331">
                  <c:v>10.316000000000001</c:v>
                </c:pt>
                <c:pt idx="332">
                  <c:v>10.414999999999999</c:v>
                </c:pt>
                <c:pt idx="333">
                  <c:v>10.448</c:v>
                </c:pt>
                <c:pt idx="334">
                  <c:v>10.448</c:v>
                </c:pt>
                <c:pt idx="335">
                  <c:v>10.579000000000001</c:v>
                </c:pt>
                <c:pt idx="336">
                  <c:v>10.579000000000001</c:v>
                </c:pt>
                <c:pt idx="337">
                  <c:v>10.71</c:v>
                </c:pt>
                <c:pt idx="338">
                  <c:v>10.71</c:v>
                </c:pt>
                <c:pt idx="339">
                  <c:v>10.808999999999999</c:v>
                </c:pt>
                <c:pt idx="340">
                  <c:v>10.808999999999999</c:v>
                </c:pt>
                <c:pt idx="341">
                  <c:v>10.842000000000001</c:v>
                </c:pt>
                <c:pt idx="342">
                  <c:v>10.842000000000001</c:v>
                </c:pt>
                <c:pt idx="343">
                  <c:v>10.907999999999999</c:v>
                </c:pt>
                <c:pt idx="344">
                  <c:v>10.907999999999999</c:v>
                </c:pt>
                <c:pt idx="345">
                  <c:v>11.039</c:v>
                </c:pt>
                <c:pt idx="346">
                  <c:v>11.039</c:v>
                </c:pt>
                <c:pt idx="347">
                  <c:v>11.071999999999999</c:v>
                </c:pt>
                <c:pt idx="348">
                  <c:v>11.071999999999999</c:v>
                </c:pt>
                <c:pt idx="349">
                  <c:v>11.202999999999999</c:v>
                </c:pt>
                <c:pt idx="350">
                  <c:v>11.202999999999999</c:v>
                </c:pt>
                <c:pt idx="351">
                  <c:v>11.335000000000001</c:v>
                </c:pt>
                <c:pt idx="352">
                  <c:v>11.335000000000001</c:v>
                </c:pt>
                <c:pt idx="353">
                  <c:v>11.368</c:v>
                </c:pt>
                <c:pt idx="354">
                  <c:v>11.4</c:v>
                </c:pt>
                <c:pt idx="355">
                  <c:v>11.4</c:v>
                </c:pt>
                <c:pt idx="356">
                  <c:v>11.433</c:v>
                </c:pt>
                <c:pt idx="357">
                  <c:v>11.433</c:v>
                </c:pt>
                <c:pt idx="358">
                  <c:v>11.499000000000001</c:v>
                </c:pt>
                <c:pt idx="359">
                  <c:v>11.499000000000001</c:v>
                </c:pt>
                <c:pt idx="360">
                  <c:v>11.63</c:v>
                </c:pt>
                <c:pt idx="361">
                  <c:v>11.63</c:v>
                </c:pt>
                <c:pt idx="362">
                  <c:v>11.696</c:v>
                </c:pt>
                <c:pt idx="363">
                  <c:v>11.728999999999999</c:v>
                </c:pt>
                <c:pt idx="364">
                  <c:v>11.762</c:v>
                </c:pt>
                <c:pt idx="365">
                  <c:v>11.827999999999999</c:v>
                </c:pt>
                <c:pt idx="366">
                  <c:v>11.926</c:v>
                </c:pt>
                <c:pt idx="367">
                  <c:v>11.926</c:v>
                </c:pt>
                <c:pt idx="368">
                  <c:v>11.959</c:v>
                </c:pt>
                <c:pt idx="369">
                  <c:v>11.959</c:v>
                </c:pt>
                <c:pt idx="370">
                  <c:v>12.025</c:v>
                </c:pt>
                <c:pt idx="371">
                  <c:v>12.057</c:v>
                </c:pt>
                <c:pt idx="372">
                  <c:v>12.09</c:v>
                </c:pt>
                <c:pt idx="373">
                  <c:v>12.09</c:v>
                </c:pt>
                <c:pt idx="374">
                  <c:v>12.09</c:v>
                </c:pt>
                <c:pt idx="375">
                  <c:v>12.122999999999999</c:v>
                </c:pt>
                <c:pt idx="376">
                  <c:v>12.122999999999999</c:v>
                </c:pt>
                <c:pt idx="377">
                  <c:v>12.156000000000001</c:v>
                </c:pt>
                <c:pt idx="378">
                  <c:v>12.156000000000001</c:v>
                </c:pt>
                <c:pt idx="379">
                  <c:v>12.156000000000001</c:v>
                </c:pt>
                <c:pt idx="380">
                  <c:v>12.189</c:v>
                </c:pt>
                <c:pt idx="381">
                  <c:v>12.222</c:v>
                </c:pt>
                <c:pt idx="382">
                  <c:v>12.255000000000001</c:v>
                </c:pt>
                <c:pt idx="383">
                  <c:v>12.255000000000001</c:v>
                </c:pt>
                <c:pt idx="384">
                  <c:v>12.287000000000001</c:v>
                </c:pt>
                <c:pt idx="385">
                  <c:v>12.287000000000001</c:v>
                </c:pt>
                <c:pt idx="386">
                  <c:v>12.32</c:v>
                </c:pt>
                <c:pt idx="387">
                  <c:v>12.32</c:v>
                </c:pt>
                <c:pt idx="388">
                  <c:v>12.32</c:v>
                </c:pt>
                <c:pt idx="389">
                  <c:v>12.353</c:v>
                </c:pt>
                <c:pt idx="390">
                  <c:v>12.353</c:v>
                </c:pt>
                <c:pt idx="391">
                  <c:v>12.452</c:v>
                </c:pt>
                <c:pt idx="392">
                  <c:v>12.616</c:v>
                </c:pt>
                <c:pt idx="393">
                  <c:v>12.648999999999999</c:v>
                </c:pt>
                <c:pt idx="394">
                  <c:v>12.813000000000001</c:v>
                </c:pt>
                <c:pt idx="395">
                  <c:v>12.813000000000001</c:v>
                </c:pt>
                <c:pt idx="396">
                  <c:v>12.912000000000001</c:v>
                </c:pt>
                <c:pt idx="397">
                  <c:v>12.912000000000001</c:v>
                </c:pt>
                <c:pt idx="398">
                  <c:v>13.01</c:v>
                </c:pt>
                <c:pt idx="399">
                  <c:v>13.141999999999999</c:v>
                </c:pt>
                <c:pt idx="400">
                  <c:v>13.141999999999999</c:v>
                </c:pt>
                <c:pt idx="401">
                  <c:v>13.24</c:v>
                </c:pt>
                <c:pt idx="402">
                  <c:v>13.24</c:v>
                </c:pt>
                <c:pt idx="403">
                  <c:v>13.24</c:v>
                </c:pt>
                <c:pt idx="404">
                  <c:v>13.602</c:v>
                </c:pt>
                <c:pt idx="405">
                  <c:v>13.602</c:v>
                </c:pt>
                <c:pt idx="406">
                  <c:v>14.061999999999999</c:v>
                </c:pt>
                <c:pt idx="407">
                  <c:v>14.061999999999999</c:v>
                </c:pt>
                <c:pt idx="408">
                  <c:v>14.16</c:v>
                </c:pt>
                <c:pt idx="409">
                  <c:v>14.16</c:v>
                </c:pt>
                <c:pt idx="410">
                  <c:v>14.193</c:v>
                </c:pt>
                <c:pt idx="411">
                  <c:v>14.193</c:v>
                </c:pt>
                <c:pt idx="412">
                  <c:v>14.226000000000001</c:v>
                </c:pt>
                <c:pt idx="413">
                  <c:v>14.226000000000001</c:v>
                </c:pt>
                <c:pt idx="414">
                  <c:v>14.259</c:v>
                </c:pt>
                <c:pt idx="415">
                  <c:v>14.259</c:v>
                </c:pt>
                <c:pt idx="416">
                  <c:v>14.39</c:v>
                </c:pt>
                <c:pt idx="417">
                  <c:v>14.39</c:v>
                </c:pt>
                <c:pt idx="418">
                  <c:v>14.423</c:v>
                </c:pt>
                <c:pt idx="419">
                  <c:v>14.423</c:v>
                </c:pt>
                <c:pt idx="420">
                  <c:v>14.554</c:v>
                </c:pt>
                <c:pt idx="421">
                  <c:v>14.554</c:v>
                </c:pt>
                <c:pt idx="422">
                  <c:v>14.587</c:v>
                </c:pt>
                <c:pt idx="423">
                  <c:v>14.587</c:v>
                </c:pt>
                <c:pt idx="424">
                  <c:v>14.686</c:v>
                </c:pt>
                <c:pt idx="425">
                  <c:v>14.882999999999999</c:v>
                </c:pt>
                <c:pt idx="426">
                  <c:v>14.882999999999999</c:v>
                </c:pt>
                <c:pt idx="427">
                  <c:v>14.981999999999999</c:v>
                </c:pt>
                <c:pt idx="428">
                  <c:v>14.981999999999999</c:v>
                </c:pt>
                <c:pt idx="429">
                  <c:v>15.276999999999999</c:v>
                </c:pt>
                <c:pt idx="430">
                  <c:v>15.276999999999999</c:v>
                </c:pt>
                <c:pt idx="431">
                  <c:v>15.409000000000001</c:v>
                </c:pt>
                <c:pt idx="432">
                  <c:v>15.409000000000001</c:v>
                </c:pt>
                <c:pt idx="433">
                  <c:v>15.606</c:v>
                </c:pt>
                <c:pt idx="434">
                  <c:v>15.606</c:v>
                </c:pt>
                <c:pt idx="435">
                  <c:v>15.77</c:v>
                </c:pt>
                <c:pt idx="436">
                  <c:v>15.77</c:v>
                </c:pt>
                <c:pt idx="437">
                  <c:v>15.803000000000001</c:v>
                </c:pt>
                <c:pt idx="438">
                  <c:v>15.803000000000001</c:v>
                </c:pt>
                <c:pt idx="439">
                  <c:v>15.836</c:v>
                </c:pt>
                <c:pt idx="440">
                  <c:v>15.836</c:v>
                </c:pt>
                <c:pt idx="441">
                  <c:v>16.329000000000001</c:v>
                </c:pt>
                <c:pt idx="442">
                  <c:v>16.329000000000001</c:v>
                </c:pt>
                <c:pt idx="443">
                  <c:v>16.393999999999998</c:v>
                </c:pt>
                <c:pt idx="444">
                  <c:v>16.393999999999998</c:v>
                </c:pt>
                <c:pt idx="445">
                  <c:v>16.427</c:v>
                </c:pt>
                <c:pt idx="446">
                  <c:v>16.427</c:v>
                </c:pt>
                <c:pt idx="447">
                  <c:v>16.46</c:v>
                </c:pt>
                <c:pt idx="448">
                  <c:v>16.46</c:v>
                </c:pt>
                <c:pt idx="449">
                  <c:v>16.591000000000001</c:v>
                </c:pt>
                <c:pt idx="450">
                  <c:v>16.591000000000001</c:v>
                </c:pt>
                <c:pt idx="451">
                  <c:v>16.657</c:v>
                </c:pt>
                <c:pt idx="452">
                  <c:v>16.657</c:v>
                </c:pt>
                <c:pt idx="453">
                  <c:v>16.690000000000001</c:v>
                </c:pt>
                <c:pt idx="454">
                  <c:v>16.690000000000001</c:v>
                </c:pt>
                <c:pt idx="455">
                  <c:v>17.018000000000001</c:v>
                </c:pt>
                <c:pt idx="456">
                  <c:v>17.050999999999998</c:v>
                </c:pt>
                <c:pt idx="457">
                  <c:v>17.050999999999998</c:v>
                </c:pt>
                <c:pt idx="458">
                  <c:v>17.117000000000001</c:v>
                </c:pt>
                <c:pt idx="459">
                  <c:v>17.117000000000001</c:v>
                </c:pt>
                <c:pt idx="460">
                  <c:v>17.38</c:v>
                </c:pt>
                <c:pt idx="461">
                  <c:v>17.38</c:v>
                </c:pt>
                <c:pt idx="462">
                  <c:v>17.643000000000001</c:v>
                </c:pt>
                <c:pt idx="463">
                  <c:v>17.643000000000001</c:v>
                </c:pt>
                <c:pt idx="464">
                  <c:v>17.675999999999998</c:v>
                </c:pt>
                <c:pt idx="465">
                  <c:v>17.675999999999998</c:v>
                </c:pt>
                <c:pt idx="466">
                  <c:v>18.036999999999999</c:v>
                </c:pt>
                <c:pt idx="467">
                  <c:v>18.036999999999999</c:v>
                </c:pt>
                <c:pt idx="468">
                  <c:v>18.135999999999999</c:v>
                </c:pt>
                <c:pt idx="469">
                  <c:v>18.135999999999999</c:v>
                </c:pt>
                <c:pt idx="470">
                  <c:v>18.497</c:v>
                </c:pt>
                <c:pt idx="471">
                  <c:v>18.497</c:v>
                </c:pt>
                <c:pt idx="472">
                  <c:v>18.824999999999999</c:v>
                </c:pt>
                <c:pt idx="473">
                  <c:v>18.824999999999999</c:v>
                </c:pt>
                <c:pt idx="474">
                  <c:v>19.187000000000001</c:v>
                </c:pt>
                <c:pt idx="475">
                  <c:v>19.187000000000001</c:v>
                </c:pt>
                <c:pt idx="476">
                  <c:v>19.483000000000001</c:v>
                </c:pt>
                <c:pt idx="477">
                  <c:v>19.483000000000001</c:v>
                </c:pt>
                <c:pt idx="478">
                  <c:v>19.515000000000001</c:v>
                </c:pt>
                <c:pt idx="479">
                  <c:v>19.547999999999998</c:v>
                </c:pt>
                <c:pt idx="480">
                  <c:v>19.713000000000001</c:v>
                </c:pt>
                <c:pt idx="481">
                  <c:v>19.713000000000001</c:v>
                </c:pt>
                <c:pt idx="482">
                  <c:v>19.777999999999999</c:v>
                </c:pt>
                <c:pt idx="483">
                  <c:v>19.777999999999999</c:v>
                </c:pt>
                <c:pt idx="484">
                  <c:v>19.943000000000001</c:v>
                </c:pt>
                <c:pt idx="485">
                  <c:v>19.943000000000001</c:v>
                </c:pt>
                <c:pt idx="486">
                  <c:v>20.074000000000002</c:v>
                </c:pt>
                <c:pt idx="487">
                  <c:v>20.074000000000002</c:v>
                </c:pt>
                <c:pt idx="488">
                  <c:v>20.402000000000001</c:v>
                </c:pt>
                <c:pt idx="489">
                  <c:v>20.402000000000001</c:v>
                </c:pt>
                <c:pt idx="490">
                  <c:v>20.895</c:v>
                </c:pt>
                <c:pt idx="491">
                  <c:v>20.928000000000001</c:v>
                </c:pt>
                <c:pt idx="492">
                  <c:v>20.960999999999999</c:v>
                </c:pt>
                <c:pt idx="493">
                  <c:v>20.960999999999999</c:v>
                </c:pt>
                <c:pt idx="494">
                  <c:v>21.06</c:v>
                </c:pt>
                <c:pt idx="495">
                  <c:v>21.06</c:v>
                </c:pt>
                <c:pt idx="496">
                  <c:v>21.125</c:v>
                </c:pt>
                <c:pt idx="497">
                  <c:v>21.125</c:v>
                </c:pt>
                <c:pt idx="498">
                  <c:v>21.486999999999998</c:v>
                </c:pt>
                <c:pt idx="499">
                  <c:v>21.486999999999998</c:v>
                </c:pt>
                <c:pt idx="500">
                  <c:v>21.651</c:v>
                </c:pt>
                <c:pt idx="501">
                  <c:v>21.651</c:v>
                </c:pt>
                <c:pt idx="502">
                  <c:v>21.782</c:v>
                </c:pt>
                <c:pt idx="503">
                  <c:v>21.782</c:v>
                </c:pt>
                <c:pt idx="504">
                  <c:v>22.111000000000001</c:v>
                </c:pt>
                <c:pt idx="505">
                  <c:v>22.177</c:v>
                </c:pt>
                <c:pt idx="506">
                  <c:v>22.177</c:v>
                </c:pt>
                <c:pt idx="507">
                  <c:v>22.308</c:v>
                </c:pt>
                <c:pt idx="508">
                  <c:v>22.308</c:v>
                </c:pt>
                <c:pt idx="509">
                  <c:v>22.308</c:v>
                </c:pt>
                <c:pt idx="510">
                  <c:v>22.341000000000001</c:v>
                </c:pt>
                <c:pt idx="511">
                  <c:v>22.341000000000001</c:v>
                </c:pt>
                <c:pt idx="512">
                  <c:v>22.341000000000001</c:v>
                </c:pt>
                <c:pt idx="513">
                  <c:v>22.472000000000001</c:v>
                </c:pt>
                <c:pt idx="514">
                  <c:v>22.571000000000002</c:v>
                </c:pt>
                <c:pt idx="515">
                  <c:v>22.637</c:v>
                </c:pt>
                <c:pt idx="516">
                  <c:v>22.734999999999999</c:v>
                </c:pt>
                <c:pt idx="517">
                  <c:v>22.734999999999999</c:v>
                </c:pt>
                <c:pt idx="518">
                  <c:v>22.734999999999999</c:v>
                </c:pt>
                <c:pt idx="519">
                  <c:v>22.867000000000001</c:v>
                </c:pt>
                <c:pt idx="520">
                  <c:v>22.931999999999999</c:v>
                </c:pt>
                <c:pt idx="521">
                  <c:v>22.931999999999999</c:v>
                </c:pt>
                <c:pt idx="522">
                  <c:v>22.965</c:v>
                </c:pt>
                <c:pt idx="523">
                  <c:v>23.161999999999999</c:v>
                </c:pt>
                <c:pt idx="524">
                  <c:v>23.161999999999999</c:v>
                </c:pt>
                <c:pt idx="525">
                  <c:v>23.161999999999999</c:v>
                </c:pt>
                <c:pt idx="526">
                  <c:v>23.195</c:v>
                </c:pt>
                <c:pt idx="527">
                  <c:v>23.228000000000002</c:v>
                </c:pt>
                <c:pt idx="528">
                  <c:v>23.359000000000002</c:v>
                </c:pt>
                <c:pt idx="529">
                  <c:v>23.391999999999999</c:v>
                </c:pt>
                <c:pt idx="530">
                  <c:v>23.425000000000001</c:v>
                </c:pt>
                <c:pt idx="531">
                  <c:v>23.457999999999998</c:v>
                </c:pt>
                <c:pt idx="532">
                  <c:v>23.491</c:v>
                </c:pt>
                <c:pt idx="533">
                  <c:v>23.588999999999999</c:v>
                </c:pt>
                <c:pt idx="534">
                  <c:v>23.622</c:v>
                </c:pt>
                <c:pt idx="535">
                  <c:v>23.622</c:v>
                </c:pt>
                <c:pt idx="536">
                  <c:v>23.655000000000001</c:v>
                </c:pt>
                <c:pt idx="537">
                  <c:v>23.687999999999999</c:v>
                </c:pt>
                <c:pt idx="538">
                  <c:v>23.786000000000001</c:v>
                </c:pt>
                <c:pt idx="539">
                  <c:v>23.818999999999999</c:v>
                </c:pt>
                <c:pt idx="540">
                  <c:v>23.852</c:v>
                </c:pt>
                <c:pt idx="541">
                  <c:v>23.885000000000002</c:v>
                </c:pt>
                <c:pt idx="542">
                  <c:v>23.917999999999999</c:v>
                </c:pt>
                <c:pt idx="543">
                  <c:v>23.951000000000001</c:v>
                </c:pt>
                <c:pt idx="544">
                  <c:v>24.082000000000001</c:v>
                </c:pt>
                <c:pt idx="545">
                  <c:v>24.114999999999998</c:v>
                </c:pt>
                <c:pt idx="546">
                  <c:v>24.148</c:v>
                </c:pt>
                <c:pt idx="547">
                  <c:v>24.181000000000001</c:v>
                </c:pt>
                <c:pt idx="548">
                  <c:v>24.245999999999999</c:v>
                </c:pt>
                <c:pt idx="549">
                  <c:v>24.279</c:v>
                </c:pt>
                <c:pt idx="550">
                  <c:v>24.279</c:v>
                </c:pt>
                <c:pt idx="551">
                  <c:v>24.279</c:v>
                </c:pt>
                <c:pt idx="552">
                  <c:v>24.312000000000001</c:v>
                </c:pt>
                <c:pt idx="553">
                  <c:v>24.344999999999999</c:v>
                </c:pt>
                <c:pt idx="554">
                  <c:v>24.378</c:v>
                </c:pt>
                <c:pt idx="555">
                  <c:v>24.411000000000001</c:v>
                </c:pt>
                <c:pt idx="556">
                  <c:v>24.411000000000001</c:v>
                </c:pt>
                <c:pt idx="557">
                  <c:v>24.411000000000001</c:v>
                </c:pt>
                <c:pt idx="558">
                  <c:v>24.443999999999999</c:v>
                </c:pt>
                <c:pt idx="559">
                  <c:v>24.542000000000002</c:v>
                </c:pt>
                <c:pt idx="560">
                  <c:v>24.574999999999999</c:v>
                </c:pt>
                <c:pt idx="561">
                  <c:v>24.608000000000001</c:v>
                </c:pt>
                <c:pt idx="562">
                  <c:v>24.640999999999998</c:v>
                </c:pt>
                <c:pt idx="563">
                  <c:v>24.771999999999998</c:v>
                </c:pt>
                <c:pt idx="564">
                  <c:v>24.838000000000001</c:v>
                </c:pt>
                <c:pt idx="565">
                  <c:v>25.068000000000001</c:v>
                </c:pt>
                <c:pt idx="566">
                  <c:v>25.068000000000001</c:v>
                </c:pt>
                <c:pt idx="567">
                  <c:v>25.068000000000001</c:v>
                </c:pt>
                <c:pt idx="568">
                  <c:v>25.166</c:v>
                </c:pt>
                <c:pt idx="569">
                  <c:v>25.231999999999999</c:v>
                </c:pt>
                <c:pt idx="570">
                  <c:v>25.231999999999999</c:v>
                </c:pt>
                <c:pt idx="571">
                  <c:v>25.231999999999999</c:v>
                </c:pt>
                <c:pt idx="572">
                  <c:v>25.297999999999998</c:v>
                </c:pt>
                <c:pt idx="573">
                  <c:v>25.297999999999998</c:v>
                </c:pt>
                <c:pt idx="574">
                  <c:v>25.297999999999998</c:v>
                </c:pt>
                <c:pt idx="575">
                  <c:v>25.462</c:v>
                </c:pt>
                <c:pt idx="576">
                  <c:v>25.495000000000001</c:v>
                </c:pt>
                <c:pt idx="577">
                  <c:v>25.561</c:v>
                </c:pt>
                <c:pt idx="578">
                  <c:v>25.561</c:v>
                </c:pt>
                <c:pt idx="579">
                  <c:v>25.692</c:v>
                </c:pt>
                <c:pt idx="580">
                  <c:v>25.692</c:v>
                </c:pt>
                <c:pt idx="581">
                  <c:v>26.251000000000001</c:v>
                </c:pt>
                <c:pt idx="582">
                  <c:v>26.251000000000001</c:v>
                </c:pt>
                <c:pt idx="583">
                  <c:v>26.414999999999999</c:v>
                </c:pt>
                <c:pt idx="584">
                  <c:v>26.414999999999999</c:v>
                </c:pt>
                <c:pt idx="585">
                  <c:v>26.875</c:v>
                </c:pt>
                <c:pt idx="586">
                  <c:v>26.875</c:v>
                </c:pt>
                <c:pt idx="587">
                  <c:v>26.908000000000001</c:v>
                </c:pt>
                <c:pt idx="588">
                  <c:v>27.006</c:v>
                </c:pt>
                <c:pt idx="589">
                  <c:v>27.006</c:v>
                </c:pt>
                <c:pt idx="590">
                  <c:v>27.335000000000001</c:v>
                </c:pt>
                <c:pt idx="591">
                  <c:v>27.367999999999999</c:v>
                </c:pt>
                <c:pt idx="592">
                  <c:v>27.367999999999999</c:v>
                </c:pt>
                <c:pt idx="593">
                  <c:v>27.795000000000002</c:v>
                </c:pt>
                <c:pt idx="594">
                  <c:v>27.795000000000002</c:v>
                </c:pt>
                <c:pt idx="595">
                  <c:v>27.86</c:v>
                </c:pt>
                <c:pt idx="596">
                  <c:v>27.893000000000001</c:v>
                </c:pt>
                <c:pt idx="597">
                  <c:v>27.893000000000001</c:v>
                </c:pt>
                <c:pt idx="598">
                  <c:v>27.992000000000001</c:v>
                </c:pt>
                <c:pt idx="599">
                  <c:v>28.452000000000002</c:v>
                </c:pt>
                <c:pt idx="600">
                  <c:v>29.141999999999999</c:v>
                </c:pt>
                <c:pt idx="601">
                  <c:v>29.141999999999999</c:v>
                </c:pt>
                <c:pt idx="602">
                  <c:v>29.634</c:v>
                </c:pt>
                <c:pt idx="603">
                  <c:v>30.029</c:v>
                </c:pt>
                <c:pt idx="604">
                  <c:v>30.85</c:v>
                </c:pt>
                <c:pt idx="605">
                  <c:v>30.85</c:v>
                </c:pt>
                <c:pt idx="606">
                  <c:v>30.981999999999999</c:v>
                </c:pt>
                <c:pt idx="607">
                  <c:v>30.981999999999999</c:v>
                </c:pt>
                <c:pt idx="608">
                  <c:v>31.54</c:v>
                </c:pt>
                <c:pt idx="609">
                  <c:v>31.638999999999999</c:v>
                </c:pt>
                <c:pt idx="610">
                  <c:v>31.638999999999999</c:v>
                </c:pt>
                <c:pt idx="611">
                  <c:v>31.704000000000001</c:v>
                </c:pt>
                <c:pt idx="612">
                  <c:v>31.704000000000001</c:v>
                </c:pt>
                <c:pt idx="613">
                  <c:v>31.966999999999999</c:v>
                </c:pt>
                <c:pt idx="614">
                  <c:v>31.966999999999999</c:v>
                </c:pt>
                <c:pt idx="615">
                  <c:v>32.197000000000003</c:v>
                </c:pt>
                <c:pt idx="616">
                  <c:v>32.624000000000002</c:v>
                </c:pt>
                <c:pt idx="617">
                  <c:v>32.722999999999999</c:v>
                </c:pt>
                <c:pt idx="618">
                  <c:v>32.722999999999999</c:v>
                </c:pt>
                <c:pt idx="619">
                  <c:v>32.756</c:v>
                </c:pt>
                <c:pt idx="620">
                  <c:v>32.756</c:v>
                </c:pt>
                <c:pt idx="621">
                  <c:v>33.938000000000002</c:v>
                </c:pt>
                <c:pt idx="622">
                  <c:v>33.938000000000002</c:v>
                </c:pt>
                <c:pt idx="623">
                  <c:v>34.103000000000002</c:v>
                </c:pt>
                <c:pt idx="624">
                  <c:v>34.267000000000003</c:v>
                </c:pt>
                <c:pt idx="625">
                  <c:v>34.398000000000003</c:v>
                </c:pt>
                <c:pt idx="626">
                  <c:v>34.398000000000003</c:v>
                </c:pt>
                <c:pt idx="627">
                  <c:v>34.430999999999997</c:v>
                </c:pt>
                <c:pt idx="628">
                  <c:v>34.563000000000002</c:v>
                </c:pt>
                <c:pt idx="629">
                  <c:v>34.76</c:v>
                </c:pt>
                <c:pt idx="630">
                  <c:v>34.76</c:v>
                </c:pt>
                <c:pt idx="631">
                  <c:v>34.957000000000001</c:v>
                </c:pt>
                <c:pt idx="632">
                  <c:v>34.957000000000001</c:v>
                </c:pt>
                <c:pt idx="633">
                  <c:v>34.99</c:v>
                </c:pt>
                <c:pt idx="634">
                  <c:v>35.350999999999999</c:v>
                </c:pt>
                <c:pt idx="635">
                  <c:v>35.350999999999999</c:v>
                </c:pt>
                <c:pt idx="636">
                  <c:v>35.350999999999999</c:v>
                </c:pt>
                <c:pt idx="637">
                  <c:v>35.384</c:v>
                </c:pt>
                <c:pt idx="638">
                  <c:v>35.417000000000002</c:v>
                </c:pt>
                <c:pt idx="639">
                  <c:v>35.450000000000003</c:v>
                </c:pt>
                <c:pt idx="640">
                  <c:v>35.581000000000003</c:v>
                </c:pt>
                <c:pt idx="641">
                  <c:v>35.613999999999997</c:v>
                </c:pt>
                <c:pt idx="642">
                  <c:v>35.68</c:v>
                </c:pt>
                <c:pt idx="643">
                  <c:v>35.713000000000001</c:v>
                </c:pt>
                <c:pt idx="644">
                  <c:v>35.744999999999997</c:v>
                </c:pt>
                <c:pt idx="645">
                  <c:v>35.744999999999997</c:v>
                </c:pt>
                <c:pt idx="646">
                  <c:v>35.811</c:v>
                </c:pt>
                <c:pt idx="647">
                  <c:v>35.844000000000001</c:v>
                </c:pt>
                <c:pt idx="648">
                  <c:v>35.877000000000002</c:v>
                </c:pt>
                <c:pt idx="649">
                  <c:v>35.975000000000001</c:v>
                </c:pt>
                <c:pt idx="650">
                  <c:v>36.008000000000003</c:v>
                </c:pt>
                <c:pt idx="651">
                  <c:v>36.073999999999998</c:v>
                </c:pt>
                <c:pt idx="652">
                  <c:v>36.106999999999999</c:v>
                </c:pt>
                <c:pt idx="653">
                  <c:v>36.14</c:v>
                </c:pt>
                <c:pt idx="654">
                  <c:v>36.171999999999997</c:v>
                </c:pt>
                <c:pt idx="655">
                  <c:v>36.204999999999998</c:v>
                </c:pt>
                <c:pt idx="656">
                  <c:v>36.271000000000001</c:v>
                </c:pt>
                <c:pt idx="657">
                  <c:v>36.304000000000002</c:v>
                </c:pt>
                <c:pt idx="658">
                  <c:v>36.337000000000003</c:v>
                </c:pt>
                <c:pt idx="659">
                  <c:v>36.369999999999997</c:v>
                </c:pt>
                <c:pt idx="660">
                  <c:v>36.435000000000002</c:v>
                </c:pt>
                <c:pt idx="661">
                  <c:v>36.500999999999998</c:v>
                </c:pt>
                <c:pt idx="662">
                  <c:v>36.533999999999999</c:v>
                </c:pt>
                <c:pt idx="663">
                  <c:v>36.6</c:v>
                </c:pt>
                <c:pt idx="664">
                  <c:v>36.631999999999998</c:v>
                </c:pt>
                <c:pt idx="665">
                  <c:v>36.698</c:v>
                </c:pt>
                <c:pt idx="666">
                  <c:v>36.731000000000002</c:v>
                </c:pt>
                <c:pt idx="667">
                  <c:v>36.764000000000003</c:v>
                </c:pt>
                <c:pt idx="668">
                  <c:v>36.83</c:v>
                </c:pt>
                <c:pt idx="669">
                  <c:v>36.862000000000002</c:v>
                </c:pt>
                <c:pt idx="670">
                  <c:v>36.862000000000002</c:v>
                </c:pt>
                <c:pt idx="671">
                  <c:v>36.994</c:v>
                </c:pt>
                <c:pt idx="672">
                  <c:v>37.06</c:v>
                </c:pt>
                <c:pt idx="673">
                  <c:v>37.158000000000001</c:v>
                </c:pt>
                <c:pt idx="674">
                  <c:v>37.454000000000001</c:v>
                </c:pt>
                <c:pt idx="675">
                  <c:v>37.454000000000001</c:v>
                </c:pt>
                <c:pt idx="676">
                  <c:v>37.552</c:v>
                </c:pt>
                <c:pt idx="677">
                  <c:v>37.814999999999998</c:v>
                </c:pt>
                <c:pt idx="678">
                  <c:v>37.914000000000001</c:v>
                </c:pt>
                <c:pt idx="679">
                  <c:v>37.947000000000003</c:v>
                </c:pt>
                <c:pt idx="680">
                  <c:v>37.947000000000003</c:v>
                </c:pt>
                <c:pt idx="681">
                  <c:v>38.603999999999999</c:v>
                </c:pt>
                <c:pt idx="682">
                  <c:v>39.030999999999999</c:v>
                </c:pt>
                <c:pt idx="683">
                  <c:v>39.030999999999999</c:v>
                </c:pt>
                <c:pt idx="684">
                  <c:v>39.161999999999999</c:v>
                </c:pt>
                <c:pt idx="685">
                  <c:v>39.326000000000001</c:v>
                </c:pt>
                <c:pt idx="686">
                  <c:v>40.246000000000002</c:v>
                </c:pt>
                <c:pt idx="687">
                  <c:v>40.673999999999999</c:v>
                </c:pt>
                <c:pt idx="688">
                  <c:v>40.673999999999999</c:v>
                </c:pt>
                <c:pt idx="689">
                  <c:v>42.085999999999999</c:v>
                </c:pt>
                <c:pt idx="690">
                  <c:v>42.085999999999999</c:v>
                </c:pt>
                <c:pt idx="691">
                  <c:v>42.119</c:v>
                </c:pt>
                <c:pt idx="692">
                  <c:v>42.218000000000004</c:v>
                </c:pt>
                <c:pt idx="693">
                  <c:v>42.448</c:v>
                </c:pt>
                <c:pt idx="694">
                  <c:v>42.448</c:v>
                </c:pt>
                <c:pt idx="695">
                  <c:v>42.48</c:v>
                </c:pt>
                <c:pt idx="696">
                  <c:v>42.48</c:v>
                </c:pt>
                <c:pt idx="697">
                  <c:v>42.808999999999997</c:v>
                </c:pt>
                <c:pt idx="698">
                  <c:v>42.808999999999997</c:v>
                </c:pt>
                <c:pt idx="699">
                  <c:v>43.006</c:v>
                </c:pt>
                <c:pt idx="700">
                  <c:v>43.368000000000002</c:v>
                </c:pt>
                <c:pt idx="701">
                  <c:v>43.662999999999997</c:v>
                </c:pt>
                <c:pt idx="702">
                  <c:v>43.893000000000001</c:v>
                </c:pt>
                <c:pt idx="703">
                  <c:v>43.893000000000001</c:v>
                </c:pt>
                <c:pt idx="704">
                  <c:v>44.024999999999999</c:v>
                </c:pt>
                <c:pt idx="705">
                  <c:v>44.024999999999999</c:v>
                </c:pt>
                <c:pt idx="706">
                  <c:v>44.189</c:v>
                </c:pt>
                <c:pt idx="707">
                  <c:v>44.911999999999999</c:v>
                </c:pt>
                <c:pt idx="708">
                  <c:v>44.911999999999999</c:v>
                </c:pt>
                <c:pt idx="709">
                  <c:v>45.076000000000001</c:v>
                </c:pt>
                <c:pt idx="710">
                  <c:v>45.436999999999998</c:v>
                </c:pt>
                <c:pt idx="711">
                  <c:v>45.503</c:v>
                </c:pt>
                <c:pt idx="712">
                  <c:v>45.963000000000001</c:v>
                </c:pt>
                <c:pt idx="713">
                  <c:v>45.963000000000001</c:v>
                </c:pt>
                <c:pt idx="714">
                  <c:v>46.192999999999998</c:v>
                </c:pt>
                <c:pt idx="715">
                  <c:v>46.323999999999998</c:v>
                </c:pt>
                <c:pt idx="716">
                  <c:v>46.521999999999998</c:v>
                </c:pt>
                <c:pt idx="717">
                  <c:v>46.85</c:v>
                </c:pt>
                <c:pt idx="718">
                  <c:v>46.915999999999997</c:v>
                </c:pt>
                <c:pt idx="719">
                  <c:v>46.948999999999998</c:v>
                </c:pt>
                <c:pt idx="720">
                  <c:v>47.113</c:v>
                </c:pt>
                <c:pt idx="721">
                  <c:v>47.210999999999999</c:v>
                </c:pt>
                <c:pt idx="722">
                  <c:v>47.441000000000003</c:v>
                </c:pt>
                <c:pt idx="723">
                  <c:v>47.573</c:v>
                </c:pt>
                <c:pt idx="724">
                  <c:v>47.606000000000002</c:v>
                </c:pt>
                <c:pt idx="725">
                  <c:v>47.606000000000002</c:v>
                </c:pt>
                <c:pt idx="726">
                  <c:v>47.606000000000002</c:v>
                </c:pt>
                <c:pt idx="727">
                  <c:v>47.670999999999999</c:v>
                </c:pt>
                <c:pt idx="728">
                  <c:v>47.77</c:v>
                </c:pt>
                <c:pt idx="729">
                  <c:v>47.802999999999997</c:v>
                </c:pt>
                <c:pt idx="730">
                  <c:v>47.802999999999997</c:v>
                </c:pt>
                <c:pt idx="731">
                  <c:v>47.835999999999999</c:v>
                </c:pt>
                <c:pt idx="732">
                  <c:v>47.901000000000003</c:v>
                </c:pt>
                <c:pt idx="733">
                  <c:v>47.933999999999997</c:v>
                </c:pt>
                <c:pt idx="734">
                  <c:v>48</c:v>
                </c:pt>
                <c:pt idx="735">
                  <c:v>48.033000000000001</c:v>
                </c:pt>
                <c:pt idx="736">
                  <c:v>48.066000000000003</c:v>
                </c:pt>
                <c:pt idx="737">
                  <c:v>48.098999999999997</c:v>
                </c:pt>
                <c:pt idx="738">
                  <c:v>48.131</c:v>
                </c:pt>
                <c:pt idx="739">
                  <c:v>48.262999999999998</c:v>
                </c:pt>
                <c:pt idx="740">
                  <c:v>48.329000000000001</c:v>
                </c:pt>
                <c:pt idx="741">
                  <c:v>48.329000000000001</c:v>
                </c:pt>
                <c:pt idx="742">
                  <c:v>48.46</c:v>
                </c:pt>
                <c:pt idx="743">
                  <c:v>48.558999999999997</c:v>
                </c:pt>
                <c:pt idx="744">
                  <c:v>48.69</c:v>
                </c:pt>
                <c:pt idx="745">
                  <c:v>48.756</c:v>
                </c:pt>
                <c:pt idx="746">
                  <c:v>48.92</c:v>
                </c:pt>
                <c:pt idx="747">
                  <c:v>48.985999999999997</c:v>
                </c:pt>
                <c:pt idx="748">
                  <c:v>48.985999999999997</c:v>
                </c:pt>
                <c:pt idx="749">
                  <c:v>49.018000000000001</c:v>
                </c:pt>
                <c:pt idx="750">
                  <c:v>49.116999999999997</c:v>
                </c:pt>
                <c:pt idx="751">
                  <c:v>49.280999999999999</c:v>
                </c:pt>
                <c:pt idx="752">
                  <c:v>49.314</c:v>
                </c:pt>
                <c:pt idx="753">
                  <c:v>49.38</c:v>
                </c:pt>
                <c:pt idx="754">
                  <c:v>49.741</c:v>
                </c:pt>
                <c:pt idx="755">
                  <c:v>49.774000000000001</c:v>
                </c:pt>
                <c:pt idx="756">
                  <c:v>49.774000000000001</c:v>
                </c:pt>
                <c:pt idx="757">
                  <c:v>50.036999999999999</c:v>
                </c:pt>
                <c:pt idx="758">
                  <c:v>50.628</c:v>
                </c:pt>
                <c:pt idx="759">
                  <c:v>50.726999999999997</c:v>
                </c:pt>
                <c:pt idx="760">
                  <c:v>51.088000000000001</c:v>
                </c:pt>
                <c:pt idx="761">
                  <c:v>51.253</c:v>
                </c:pt>
                <c:pt idx="762">
                  <c:v>51.284999999999997</c:v>
                </c:pt>
                <c:pt idx="763">
                  <c:v>51.482999999999997</c:v>
                </c:pt>
                <c:pt idx="764">
                  <c:v>51.515000000000001</c:v>
                </c:pt>
                <c:pt idx="765">
                  <c:v>51.515000000000001</c:v>
                </c:pt>
                <c:pt idx="766">
                  <c:v>51.515000000000001</c:v>
                </c:pt>
                <c:pt idx="767">
                  <c:v>51.744999999999997</c:v>
                </c:pt>
                <c:pt idx="768">
                  <c:v>51.942999999999998</c:v>
                </c:pt>
                <c:pt idx="769">
                  <c:v>51.942999999999998</c:v>
                </c:pt>
                <c:pt idx="770">
                  <c:v>52.631999999999998</c:v>
                </c:pt>
                <c:pt idx="771">
                  <c:v>52.664999999999999</c:v>
                </c:pt>
                <c:pt idx="772">
                  <c:v>52.664999999999999</c:v>
                </c:pt>
                <c:pt idx="773">
                  <c:v>52.83</c:v>
                </c:pt>
                <c:pt idx="774">
                  <c:v>53.29</c:v>
                </c:pt>
                <c:pt idx="775">
                  <c:v>53.29</c:v>
                </c:pt>
                <c:pt idx="776">
                  <c:v>54.143999999999998</c:v>
                </c:pt>
                <c:pt idx="777">
                  <c:v>54.701999999999998</c:v>
                </c:pt>
                <c:pt idx="778">
                  <c:v>54.701999999999998</c:v>
                </c:pt>
                <c:pt idx="779">
                  <c:v>56.015999999999998</c:v>
                </c:pt>
                <c:pt idx="780">
                  <c:v>56.411000000000001</c:v>
                </c:pt>
                <c:pt idx="781">
                  <c:v>56.411000000000001</c:v>
                </c:pt>
                <c:pt idx="782">
                  <c:v>57.494999999999997</c:v>
                </c:pt>
                <c:pt idx="783">
                  <c:v>57.494999999999997</c:v>
                </c:pt>
                <c:pt idx="784">
                  <c:v>57.527999999999999</c:v>
                </c:pt>
                <c:pt idx="785">
                  <c:v>58.579000000000001</c:v>
                </c:pt>
                <c:pt idx="786">
                  <c:v>58.94</c:v>
                </c:pt>
                <c:pt idx="787">
                  <c:v>59.235999999999997</c:v>
                </c:pt>
                <c:pt idx="788">
                  <c:v>59.302</c:v>
                </c:pt>
                <c:pt idx="789">
                  <c:v>59.4</c:v>
                </c:pt>
                <c:pt idx="790">
                  <c:v>59.762</c:v>
                </c:pt>
                <c:pt idx="791">
                  <c:v>59.86</c:v>
                </c:pt>
                <c:pt idx="792">
                  <c:v>59.893000000000001</c:v>
                </c:pt>
                <c:pt idx="793">
                  <c:v>59.959000000000003</c:v>
                </c:pt>
                <c:pt idx="794">
                  <c:v>60.024999999999999</c:v>
                </c:pt>
                <c:pt idx="795">
                  <c:v>60.057000000000002</c:v>
                </c:pt>
                <c:pt idx="796">
                  <c:v>60.057000000000002</c:v>
                </c:pt>
                <c:pt idx="797">
                  <c:v>60.255000000000003</c:v>
                </c:pt>
                <c:pt idx="798">
                  <c:v>60.286999999999999</c:v>
                </c:pt>
                <c:pt idx="799">
                  <c:v>60.451999999999998</c:v>
                </c:pt>
                <c:pt idx="800">
                  <c:v>60.55</c:v>
                </c:pt>
                <c:pt idx="801">
                  <c:v>61.142000000000003</c:v>
                </c:pt>
                <c:pt idx="802">
                  <c:v>61.207000000000001</c:v>
                </c:pt>
                <c:pt idx="803">
                  <c:v>61.7</c:v>
                </c:pt>
                <c:pt idx="804">
                  <c:v>61.996000000000002</c:v>
                </c:pt>
                <c:pt idx="805">
                  <c:v>62.587000000000003</c:v>
                </c:pt>
                <c:pt idx="806">
                  <c:v>62.817</c:v>
                </c:pt>
                <c:pt idx="807">
                  <c:v>63.506999999999998</c:v>
                </c:pt>
                <c:pt idx="808">
                  <c:v>63.54</c:v>
                </c:pt>
                <c:pt idx="809">
                  <c:v>63.670999999999999</c:v>
                </c:pt>
                <c:pt idx="810">
                  <c:v>63.737000000000002</c:v>
                </c:pt>
                <c:pt idx="811">
                  <c:v>63.737000000000002</c:v>
                </c:pt>
                <c:pt idx="812">
                  <c:v>64.164000000000001</c:v>
                </c:pt>
                <c:pt idx="813">
                  <c:v>64.69</c:v>
                </c:pt>
                <c:pt idx="814">
                  <c:v>65.281000000000006</c:v>
                </c:pt>
                <c:pt idx="815">
                  <c:v>65.873000000000005</c:v>
                </c:pt>
                <c:pt idx="816">
                  <c:v>65.906000000000006</c:v>
                </c:pt>
                <c:pt idx="817">
                  <c:v>66.53</c:v>
                </c:pt>
                <c:pt idx="818">
                  <c:v>66.563000000000002</c:v>
                </c:pt>
                <c:pt idx="819">
                  <c:v>67.120999999999995</c:v>
                </c:pt>
                <c:pt idx="820">
                  <c:v>67.614000000000004</c:v>
                </c:pt>
                <c:pt idx="821">
                  <c:v>68.435000000000002</c:v>
                </c:pt>
                <c:pt idx="822">
                  <c:v>68.796999999999997</c:v>
                </c:pt>
                <c:pt idx="823">
                  <c:v>69.191000000000003</c:v>
                </c:pt>
                <c:pt idx="824">
                  <c:v>69.52</c:v>
                </c:pt>
                <c:pt idx="825">
                  <c:v>70.111000000000004</c:v>
                </c:pt>
                <c:pt idx="826">
                  <c:v>70.177000000000007</c:v>
                </c:pt>
                <c:pt idx="827">
                  <c:v>70.242000000000004</c:v>
                </c:pt>
                <c:pt idx="828">
                  <c:v>70.275000000000006</c:v>
                </c:pt>
                <c:pt idx="829">
                  <c:v>70.438999999999993</c:v>
                </c:pt>
                <c:pt idx="830">
                  <c:v>70.471999999999994</c:v>
                </c:pt>
                <c:pt idx="831">
                  <c:v>70.504999999999995</c:v>
                </c:pt>
                <c:pt idx="832">
                  <c:v>70.834000000000003</c:v>
                </c:pt>
                <c:pt idx="833">
                  <c:v>70.867000000000004</c:v>
                </c:pt>
                <c:pt idx="834">
                  <c:v>71.293999999999997</c:v>
                </c:pt>
                <c:pt idx="835">
                  <c:v>71.325999999999993</c:v>
                </c:pt>
                <c:pt idx="836">
                  <c:v>71.457999999999998</c:v>
                </c:pt>
                <c:pt idx="837">
                  <c:v>71.491</c:v>
                </c:pt>
                <c:pt idx="838">
                  <c:v>71.622</c:v>
                </c:pt>
                <c:pt idx="839">
                  <c:v>71.688000000000002</c:v>
                </c:pt>
                <c:pt idx="840">
                  <c:v>71.721000000000004</c:v>
                </c:pt>
                <c:pt idx="841">
                  <c:v>71.754000000000005</c:v>
                </c:pt>
                <c:pt idx="842">
                  <c:v>71.852000000000004</c:v>
                </c:pt>
                <c:pt idx="843">
                  <c:v>72.016000000000005</c:v>
                </c:pt>
                <c:pt idx="844">
                  <c:v>72.081999999999994</c:v>
                </c:pt>
                <c:pt idx="845">
                  <c:v>72.114999999999995</c:v>
                </c:pt>
                <c:pt idx="846">
                  <c:v>72.147999999999996</c:v>
                </c:pt>
                <c:pt idx="847">
                  <c:v>72.278999999999996</c:v>
                </c:pt>
                <c:pt idx="848">
                  <c:v>72.344999999999999</c:v>
                </c:pt>
                <c:pt idx="849">
                  <c:v>72.378</c:v>
                </c:pt>
                <c:pt idx="850">
                  <c:v>72.444000000000003</c:v>
                </c:pt>
                <c:pt idx="851">
                  <c:v>72.641000000000005</c:v>
                </c:pt>
                <c:pt idx="852">
                  <c:v>72.674000000000007</c:v>
                </c:pt>
                <c:pt idx="853">
                  <c:v>72.772000000000006</c:v>
                </c:pt>
                <c:pt idx="854">
                  <c:v>72.903000000000006</c:v>
                </c:pt>
                <c:pt idx="855">
                  <c:v>72.936000000000007</c:v>
                </c:pt>
                <c:pt idx="856">
                  <c:v>73.001999999999995</c:v>
                </c:pt>
                <c:pt idx="857">
                  <c:v>73.132999999999996</c:v>
                </c:pt>
                <c:pt idx="858">
                  <c:v>73.198999999999998</c:v>
                </c:pt>
                <c:pt idx="859">
                  <c:v>73.626000000000005</c:v>
                </c:pt>
                <c:pt idx="860">
                  <c:v>73.724999999999994</c:v>
                </c:pt>
                <c:pt idx="861">
                  <c:v>73.790999999999997</c:v>
                </c:pt>
                <c:pt idx="862">
                  <c:v>74.152000000000001</c:v>
                </c:pt>
                <c:pt idx="863">
                  <c:v>74.447999999999993</c:v>
                </c:pt>
                <c:pt idx="864">
                  <c:v>75.433000000000007</c:v>
                </c:pt>
                <c:pt idx="865">
                  <c:v>75.992000000000004</c:v>
                </c:pt>
                <c:pt idx="866">
                  <c:v>76.09</c:v>
                </c:pt>
                <c:pt idx="867">
                  <c:v>76.287000000000006</c:v>
                </c:pt>
                <c:pt idx="868">
                  <c:v>76.582999999999998</c:v>
                </c:pt>
                <c:pt idx="869">
                  <c:v>77.7</c:v>
                </c:pt>
                <c:pt idx="870">
                  <c:v>79.736999999999995</c:v>
                </c:pt>
                <c:pt idx="871">
                  <c:v>79.736999999999995</c:v>
                </c:pt>
                <c:pt idx="872">
                  <c:v>80.623999999999995</c:v>
                </c:pt>
                <c:pt idx="873">
                  <c:v>80.623999999999995</c:v>
                </c:pt>
                <c:pt idx="874">
                  <c:v>82.825000000000003</c:v>
                </c:pt>
                <c:pt idx="875">
                  <c:v>83.778000000000006</c:v>
                </c:pt>
                <c:pt idx="876">
                  <c:v>85.29</c:v>
                </c:pt>
                <c:pt idx="877">
                  <c:v>85.947000000000003</c:v>
                </c:pt>
                <c:pt idx="878">
                  <c:v>87.588999999999999</c:v>
                </c:pt>
                <c:pt idx="879">
                  <c:v>87.588999999999999</c:v>
                </c:pt>
                <c:pt idx="880">
                  <c:v>88.049000000000007</c:v>
                </c:pt>
                <c:pt idx="881">
                  <c:v>88.739000000000004</c:v>
                </c:pt>
                <c:pt idx="882">
                  <c:v>90.775999999999996</c:v>
                </c:pt>
                <c:pt idx="883">
                  <c:v>90.808999999999997</c:v>
                </c:pt>
                <c:pt idx="884">
                  <c:v>91.039000000000001</c:v>
                </c:pt>
                <c:pt idx="885">
                  <c:v>91.828000000000003</c:v>
                </c:pt>
                <c:pt idx="886">
                  <c:v>91.959000000000003</c:v>
                </c:pt>
                <c:pt idx="887">
                  <c:v>92.123000000000005</c:v>
                </c:pt>
                <c:pt idx="888">
                  <c:v>92.451999999999998</c:v>
                </c:pt>
                <c:pt idx="889">
                  <c:v>92.747</c:v>
                </c:pt>
                <c:pt idx="890">
                  <c:v>92.813000000000002</c:v>
                </c:pt>
                <c:pt idx="891">
                  <c:v>93.272999999999996</c:v>
                </c:pt>
                <c:pt idx="892">
                  <c:v>94.061999999999998</c:v>
                </c:pt>
                <c:pt idx="893">
                  <c:v>94.259</c:v>
                </c:pt>
                <c:pt idx="894">
                  <c:v>94.39</c:v>
                </c:pt>
                <c:pt idx="895">
                  <c:v>94.686000000000007</c:v>
                </c:pt>
                <c:pt idx="896">
                  <c:v>94.718999999999994</c:v>
                </c:pt>
                <c:pt idx="897">
                  <c:v>94.751999999999995</c:v>
                </c:pt>
                <c:pt idx="898">
                  <c:v>94.981999999999999</c:v>
                </c:pt>
                <c:pt idx="899">
                  <c:v>95.179000000000002</c:v>
                </c:pt>
                <c:pt idx="900">
                  <c:v>95.54</c:v>
                </c:pt>
                <c:pt idx="901">
                  <c:v>95.605999999999995</c:v>
                </c:pt>
                <c:pt idx="902">
                  <c:v>95.671000000000006</c:v>
                </c:pt>
                <c:pt idx="903">
                  <c:v>95.703999999999994</c:v>
                </c:pt>
                <c:pt idx="904">
                  <c:v>95.835999999999999</c:v>
                </c:pt>
                <c:pt idx="905">
                  <c:v>95.966999999999999</c:v>
                </c:pt>
                <c:pt idx="906">
                  <c:v>96</c:v>
                </c:pt>
                <c:pt idx="907">
                  <c:v>96.066000000000003</c:v>
                </c:pt>
                <c:pt idx="908">
                  <c:v>96.263000000000005</c:v>
                </c:pt>
                <c:pt idx="909">
                  <c:v>96.296000000000006</c:v>
                </c:pt>
                <c:pt idx="910">
                  <c:v>96.328999999999994</c:v>
                </c:pt>
                <c:pt idx="911">
                  <c:v>96.361000000000004</c:v>
                </c:pt>
                <c:pt idx="912">
                  <c:v>96.427000000000007</c:v>
                </c:pt>
                <c:pt idx="913">
                  <c:v>96.492999999999995</c:v>
                </c:pt>
                <c:pt idx="914">
                  <c:v>96.525999999999996</c:v>
                </c:pt>
                <c:pt idx="915">
                  <c:v>96.853999999999999</c:v>
                </c:pt>
                <c:pt idx="916">
                  <c:v>96.887</c:v>
                </c:pt>
                <c:pt idx="917">
                  <c:v>97.412999999999997</c:v>
                </c:pt>
                <c:pt idx="918">
                  <c:v>97.477999999999994</c:v>
                </c:pt>
                <c:pt idx="919">
                  <c:v>97.543999999999997</c:v>
                </c:pt>
                <c:pt idx="920">
                  <c:v>97.676000000000002</c:v>
                </c:pt>
                <c:pt idx="921">
                  <c:v>97.938000000000002</c:v>
                </c:pt>
                <c:pt idx="922">
                  <c:v>97.971000000000004</c:v>
                </c:pt>
                <c:pt idx="923">
                  <c:v>98.430999999999997</c:v>
                </c:pt>
                <c:pt idx="924">
                  <c:v>98.628</c:v>
                </c:pt>
                <c:pt idx="925">
                  <c:v>99.153999999999996</c:v>
                </c:pt>
                <c:pt idx="926">
                  <c:v>99.417000000000002</c:v>
                </c:pt>
                <c:pt idx="927">
                  <c:v>99.515000000000001</c:v>
                </c:pt>
                <c:pt idx="928">
                  <c:v>99.91</c:v>
                </c:pt>
                <c:pt idx="929">
                  <c:v>100.205</c:v>
                </c:pt>
                <c:pt idx="930">
                  <c:v>100.337</c:v>
                </c:pt>
                <c:pt idx="931">
                  <c:v>101.125</c:v>
                </c:pt>
                <c:pt idx="932">
                  <c:v>101.125</c:v>
                </c:pt>
                <c:pt idx="933">
                  <c:v>103.622</c:v>
                </c:pt>
                <c:pt idx="934">
                  <c:v>108.91200000000001</c:v>
                </c:pt>
                <c:pt idx="935">
                  <c:v>109.20699999999999</c:v>
                </c:pt>
                <c:pt idx="936">
                  <c:v>109.306</c:v>
                </c:pt>
                <c:pt idx="937">
                  <c:v>112.46</c:v>
                </c:pt>
                <c:pt idx="938">
                  <c:v>112.559</c:v>
                </c:pt>
                <c:pt idx="939">
                  <c:v>115.154</c:v>
                </c:pt>
                <c:pt idx="940">
                  <c:v>115.45</c:v>
                </c:pt>
                <c:pt idx="941">
                  <c:v>116.56699999999999</c:v>
                </c:pt>
                <c:pt idx="942">
                  <c:v>118.078</c:v>
                </c:pt>
                <c:pt idx="943">
                  <c:v>118.834</c:v>
                </c:pt>
                <c:pt idx="944">
                  <c:v>119.129</c:v>
                </c:pt>
                <c:pt idx="945">
                  <c:v>119.261</c:v>
                </c:pt>
                <c:pt idx="946">
                  <c:v>119.524</c:v>
                </c:pt>
                <c:pt idx="947">
                  <c:v>120.08199999999999</c:v>
                </c:pt>
                <c:pt idx="948">
                  <c:v>120.67400000000001</c:v>
                </c:pt>
                <c:pt idx="949">
                  <c:v>120.739</c:v>
                </c:pt>
                <c:pt idx="950">
                  <c:v>121.101</c:v>
                </c:pt>
                <c:pt idx="951">
                  <c:v>121.429</c:v>
                </c:pt>
                <c:pt idx="952">
                  <c:v>121.462</c:v>
                </c:pt>
                <c:pt idx="953">
                  <c:v>122.316</c:v>
                </c:pt>
                <c:pt idx="954">
                  <c:v>122.41500000000001</c:v>
                </c:pt>
                <c:pt idx="955">
                  <c:v>124.15600000000001</c:v>
                </c:pt>
                <c:pt idx="956">
                  <c:v>0</c:v>
                </c:pt>
                <c:pt idx="957">
                  <c:v>0.19700000000000001</c:v>
                </c:pt>
                <c:pt idx="958">
                  <c:v>0.19700000000000001</c:v>
                </c:pt>
                <c:pt idx="959">
                  <c:v>0.26300000000000001</c:v>
                </c:pt>
                <c:pt idx="960">
                  <c:v>0.26300000000000001</c:v>
                </c:pt>
                <c:pt idx="961">
                  <c:v>0.29599999999999999</c:v>
                </c:pt>
                <c:pt idx="962">
                  <c:v>0.29599999999999999</c:v>
                </c:pt>
                <c:pt idx="963">
                  <c:v>0.39400000000000002</c:v>
                </c:pt>
                <c:pt idx="964">
                  <c:v>0.39400000000000002</c:v>
                </c:pt>
                <c:pt idx="965">
                  <c:v>0.46</c:v>
                </c:pt>
                <c:pt idx="966">
                  <c:v>0.46</c:v>
                </c:pt>
                <c:pt idx="967">
                  <c:v>0.49299999999999999</c:v>
                </c:pt>
                <c:pt idx="968">
                  <c:v>0.49299999999999999</c:v>
                </c:pt>
                <c:pt idx="969">
                  <c:v>0.59099999999999997</c:v>
                </c:pt>
                <c:pt idx="970">
                  <c:v>0.59099999999999997</c:v>
                </c:pt>
                <c:pt idx="971">
                  <c:v>0.82099999999999995</c:v>
                </c:pt>
                <c:pt idx="972">
                  <c:v>0.82099999999999995</c:v>
                </c:pt>
                <c:pt idx="973">
                  <c:v>0.98599999999999999</c:v>
                </c:pt>
                <c:pt idx="974">
                  <c:v>0.98599999999999999</c:v>
                </c:pt>
                <c:pt idx="975">
                  <c:v>1.117</c:v>
                </c:pt>
                <c:pt idx="976">
                  <c:v>1.117</c:v>
                </c:pt>
                <c:pt idx="977">
                  <c:v>1.2809999999999999</c:v>
                </c:pt>
                <c:pt idx="978">
                  <c:v>1.2809999999999999</c:v>
                </c:pt>
                <c:pt idx="979">
                  <c:v>1.413</c:v>
                </c:pt>
                <c:pt idx="980">
                  <c:v>1.413</c:v>
                </c:pt>
                <c:pt idx="981">
                  <c:v>1.446</c:v>
                </c:pt>
                <c:pt idx="982">
                  <c:v>1.446</c:v>
                </c:pt>
                <c:pt idx="983">
                  <c:v>1.5109999999999999</c:v>
                </c:pt>
                <c:pt idx="984">
                  <c:v>1.5109999999999999</c:v>
                </c:pt>
                <c:pt idx="985">
                  <c:v>1.9059999999999999</c:v>
                </c:pt>
                <c:pt idx="986">
                  <c:v>1.9059999999999999</c:v>
                </c:pt>
                <c:pt idx="987">
                  <c:v>1.9710000000000001</c:v>
                </c:pt>
                <c:pt idx="988">
                  <c:v>1.9710000000000001</c:v>
                </c:pt>
                <c:pt idx="989">
                  <c:v>2.0369999999999999</c:v>
                </c:pt>
                <c:pt idx="990">
                  <c:v>2.0369999999999999</c:v>
                </c:pt>
                <c:pt idx="991">
                  <c:v>2.0699999999999998</c:v>
                </c:pt>
                <c:pt idx="992">
                  <c:v>2.0699999999999998</c:v>
                </c:pt>
                <c:pt idx="993">
                  <c:v>2.1360000000000001</c:v>
                </c:pt>
                <c:pt idx="994">
                  <c:v>2.1360000000000001</c:v>
                </c:pt>
                <c:pt idx="995">
                  <c:v>2.234</c:v>
                </c:pt>
                <c:pt idx="996">
                  <c:v>2.234</c:v>
                </c:pt>
                <c:pt idx="997">
                  <c:v>2.2669999999999999</c:v>
                </c:pt>
                <c:pt idx="998">
                  <c:v>2.2669999999999999</c:v>
                </c:pt>
                <c:pt idx="999">
                  <c:v>2.2999999999999998</c:v>
                </c:pt>
                <c:pt idx="1000">
                  <c:v>2.2999999999999998</c:v>
                </c:pt>
                <c:pt idx="1001">
                  <c:v>2.3660000000000001</c:v>
                </c:pt>
                <c:pt idx="1002">
                  <c:v>2.3660000000000001</c:v>
                </c:pt>
                <c:pt idx="1003">
                  <c:v>2.3980000000000001</c:v>
                </c:pt>
                <c:pt idx="1004">
                  <c:v>2.3980000000000001</c:v>
                </c:pt>
                <c:pt idx="1005">
                  <c:v>2.431</c:v>
                </c:pt>
                <c:pt idx="1006">
                  <c:v>2.431</c:v>
                </c:pt>
                <c:pt idx="1007">
                  <c:v>2.4969999999999999</c:v>
                </c:pt>
                <c:pt idx="1008">
                  <c:v>2.4969999999999999</c:v>
                </c:pt>
                <c:pt idx="1009">
                  <c:v>2.661</c:v>
                </c:pt>
                <c:pt idx="1010">
                  <c:v>2.661</c:v>
                </c:pt>
                <c:pt idx="1011">
                  <c:v>2.76</c:v>
                </c:pt>
                <c:pt idx="1012">
                  <c:v>2.76</c:v>
                </c:pt>
                <c:pt idx="1013">
                  <c:v>2.7930000000000001</c:v>
                </c:pt>
                <c:pt idx="1014">
                  <c:v>2.7930000000000001</c:v>
                </c:pt>
                <c:pt idx="1015">
                  <c:v>2.8580000000000001</c:v>
                </c:pt>
                <c:pt idx="1016">
                  <c:v>2.8580000000000001</c:v>
                </c:pt>
                <c:pt idx="1017">
                  <c:v>2.891</c:v>
                </c:pt>
                <c:pt idx="1018">
                  <c:v>2.891</c:v>
                </c:pt>
                <c:pt idx="1019">
                  <c:v>2.9569999999999999</c:v>
                </c:pt>
                <c:pt idx="1020">
                  <c:v>2.9569999999999999</c:v>
                </c:pt>
                <c:pt idx="1021">
                  <c:v>2.99</c:v>
                </c:pt>
                <c:pt idx="1022">
                  <c:v>2.99</c:v>
                </c:pt>
                <c:pt idx="1023">
                  <c:v>3.0880000000000001</c:v>
                </c:pt>
                <c:pt idx="1024">
                  <c:v>3.0880000000000001</c:v>
                </c:pt>
                <c:pt idx="1025">
                  <c:v>3.22</c:v>
                </c:pt>
                <c:pt idx="1026">
                  <c:v>3.22</c:v>
                </c:pt>
                <c:pt idx="1027">
                  <c:v>3.2530000000000001</c:v>
                </c:pt>
                <c:pt idx="1028">
                  <c:v>3.2530000000000001</c:v>
                </c:pt>
                <c:pt idx="1029">
                  <c:v>3.3839999999999999</c:v>
                </c:pt>
                <c:pt idx="1030">
                  <c:v>3.3839999999999999</c:v>
                </c:pt>
                <c:pt idx="1031">
                  <c:v>3.3839999999999999</c:v>
                </c:pt>
                <c:pt idx="1032">
                  <c:v>3.68</c:v>
                </c:pt>
                <c:pt idx="1033">
                  <c:v>3.68</c:v>
                </c:pt>
                <c:pt idx="1034">
                  <c:v>3.8109999999999999</c:v>
                </c:pt>
                <c:pt idx="1035">
                  <c:v>3.8109999999999999</c:v>
                </c:pt>
                <c:pt idx="1036">
                  <c:v>3.91</c:v>
                </c:pt>
                <c:pt idx="1037">
                  <c:v>3.91</c:v>
                </c:pt>
                <c:pt idx="1038">
                  <c:v>4.2380000000000004</c:v>
                </c:pt>
                <c:pt idx="1039">
                  <c:v>4.2380000000000004</c:v>
                </c:pt>
                <c:pt idx="1040">
                  <c:v>4.2709999999999999</c:v>
                </c:pt>
                <c:pt idx="1041">
                  <c:v>4.2709999999999999</c:v>
                </c:pt>
                <c:pt idx="1042">
                  <c:v>4.3369999999999997</c:v>
                </c:pt>
                <c:pt idx="1043">
                  <c:v>4.3369999999999997</c:v>
                </c:pt>
                <c:pt idx="1044">
                  <c:v>4.4020000000000001</c:v>
                </c:pt>
                <c:pt idx="1045">
                  <c:v>4.4020000000000001</c:v>
                </c:pt>
                <c:pt idx="1046">
                  <c:v>4.4349999999999996</c:v>
                </c:pt>
                <c:pt idx="1047">
                  <c:v>4.4349999999999996</c:v>
                </c:pt>
                <c:pt idx="1048">
                  <c:v>4.468</c:v>
                </c:pt>
                <c:pt idx="1049">
                  <c:v>4.468</c:v>
                </c:pt>
                <c:pt idx="1050">
                  <c:v>4.5010000000000003</c:v>
                </c:pt>
                <c:pt idx="1051">
                  <c:v>4.5010000000000003</c:v>
                </c:pt>
                <c:pt idx="1052">
                  <c:v>4.5339999999999998</c:v>
                </c:pt>
                <c:pt idx="1053">
                  <c:v>4.5339999999999998</c:v>
                </c:pt>
                <c:pt idx="1054">
                  <c:v>4.5670000000000002</c:v>
                </c:pt>
                <c:pt idx="1055">
                  <c:v>4.5670000000000002</c:v>
                </c:pt>
                <c:pt idx="1056">
                  <c:v>4.665</c:v>
                </c:pt>
                <c:pt idx="1057">
                  <c:v>4.665</c:v>
                </c:pt>
                <c:pt idx="1058">
                  <c:v>4.8949999999999996</c:v>
                </c:pt>
                <c:pt idx="1059">
                  <c:v>4.8949999999999996</c:v>
                </c:pt>
                <c:pt idx="1060">
                  <c:v>5.2569999999999997</c:v>
                </c:pt>
                <c:pt idx="1061">
                  <c:v>5.2569999999999997</c:v>
                </c:pt>
                <c:pt idx="1062">
                  <c:v>5.29</c:v>
                </c:pt>
                <c:pt idx="1063">
                  <c:v>5.29</c:v>
                </c:pt>
                <c:pt idx="1064">
                  <c:v>5.4539999999999997</c:v>
                </c:pt>
                <c:pt idx="1065">
                  <c:v>5.4539999999999997</c:v>
                </c:pt>
                <c:pt idx="1066">
                  <c:v>5.585</c:v>
                </c:pt>
                <c:pt idx="1067">
                  <c:v>5.585</c:v>
                </c:pt>
                <c:pt idx="1068">
                  <c:v>5.8150000000000004</c:v>
                </c:pt>
                <c:pt idx="1069">
                  <c:v>5.8150000000000004</c:v>
                </c:pt>
                <c:pt idx="1070">
                  <c:v>5.8479999999999999</c:v>
                </c:pt>
                <c:pt idx="1071">
                  <c:v>5.8479999999999999</c:v>
                </c:pt>
                <c:pt idx="1072">
                  <c:v>5.8810000000000002</c:v>
                </c:pt>
                <c:pt idx="1073">
                  <c:v>5.8810000000000002</c:v>
                </c:pt>
                <c:pt idx="1074">
                  <c:v>5.9139999999999997</c:v>
                </c:pt>
                <c:pt idx="1075">
                  <c:v>5.9139999999999997</c:v>
                </c:pt>
                <c:pt idx="1076">
                  <c:v>5.9470000000000001</c:v>
                </c:pt>
                <c:pt idx="1077">
                  <c:v>5.9470000000000001</c:v>
                </c:pt>
                <c:pt idx="1078">
                  <c:v>6.0780000000000003</c:v>
                </c:pt>
                <c:pt idx="1079">
                  <c:v>6.0780000000000003</c:v>
                </c:pt>
                <c:pt idx="1080">
                  <c:v>6.2750000000000004</c:v>
                </c:pt>
                <c:pt idx="1081">
                  <c:v>6.2750000000000004</c:v>
                </c:pt>
                <c:pt idx="1082">
                  <c:v>6.4390000000000001</c:v>
                </c:pt>
                <c:pt idx="1083">
                  <c:v>6.4390000000000001</c:v>
                </c:pt>
                <c:pt idx="1084">
                  <c:v>6.6369999999999996</c:v>
                </c:pt>
                <c:pt idx="1085">
                  <c:v>6.6369999999999996</c:v>
                </c:pt>
                <c:pt idx="1086">
                  <c:v>6.867</c:v>
                </c:pt>
                <c:pt idx="1087">
                  <c:v>6.867</c:v>
                </c:pt>
                <c:pt idx="1088">
                  <c:v>6.9980000000000002</c:v>
                </c:pt>
                <c:pt idx="1089">
                  <c:v>6.9980000000000002</c:v>
                </c:pt>
                <c:pt idx="1090">
                  <c:v>7.1950000000000003</c:v>
                </c:pt>
                <c:pt idx="1091">
                  <c:v>7.1950000000000003</c:v>
                </c:pt>
                <c:pt idx="1092">
                  <c:v>7.2939999999999996</c:v>
                </c:pt>
                <c:pt idx="1093">
                  <c:v>7.2939999999999996</c:v>
                </c:pt>
                <c:pt idx="1094">
                  <c:v>7.359</c:v>
                </c:pt>
                <c:pt idx="1095">
                  <c:v>7.359</c:v>
                </c:pt>
                <c:pt idx="1096">
                  <c:v>7.7539999999999996</c:v>
                </c:pt>
                <c:pt idx="1097">
                  <c:v>7.7539999999999996</c:v>
                </c:pt>
                <c:pt idx="1098">
                  <c:v>7.7859999999999996</c:v>
                </c:pt>
                <c:pt idx="1099">
                  <c:v>7.7859999999999996</c:v>
                </c:pt>
                <c:pt idx="1100">
                  <c:v>7.9180000000000001</c:v>
                </c:pt>
                <c:pt idx="1101">
                  <c:v>7.9180000000000001</c:v>
                </c:pt>
                <c:pt idx="1102">
                  <c:v>7.9509999999999996</c:v>
                </c:pt>
                <c:pt idx="1103">
                  <c:v>7.9509999999999996</c:v>
                </c:pt>
                <c:pt idx="1104">
                  <c:v>8.016</c:v>
                </c:pt>
                <c:pt idx="1105">
                  <c:v>8.016</c:v>
                </c:pt>
                <c:pt idx="1106">
                  <c:v>8.1479999999999997</c:v>
                </c:pt>
                <c:pt idx="1107">
                  <c:v>8.1479999999999997</c:v>
                </c:pt>
                <c:pt idx="1108">
                  <c:v>8.2140000000000004</c:v>
                </c:pt>
                <c:pt idx="1109">
                  <c:v>8.3119999999999994</c:v>
                </c:pt>
                <c:pt idx="1110">
                  <c:v>8.3119999999999994</c:v>
                </c:pt>
                <c:pt idx="1111">
                  <c:v>8.5090000000000003</c:v>
                </c:pt>
                <c:pt idx="1112">
                  <c:v>8.5090000000000003</c:v>
                </c:pt>
                <c:pt idx="1113">
                  <c:v>8.5090000000000003</c:v>
                </c:pt>
                <c:pt idx="1114">
                  <c:v>8.8049999999999997</c:v>
                </c:pt>
                <c:pt idx="1115">
                  <c:v>8.8049999999999997</c:v>
                </c:pt>
                <c:pt idx="1116">
                  <c:v>8.8710000000000004</c:v>
                </c:pt>
                <c:pt idx="1117">
                  <c:v>8.9030000000000005</c:v>
                </c:pt>
                <c:pt idx="1118">
                  <c:v>8.9030000000000005</c:v>
                </c:pt>
                <c:pt idx="1119">
                  <c:v>9.0020000000000007</c:v>
                </c:pt>
                <c:pt idx="1120">
                  <c:v>9.0020000000000007</c:v>
                </c:pt>
                <c:pt idx="1121">
                  <c:v>9.593</c:v>
                </c:pt>
                <c:pt idx="1122">
                  <c:v>9.593</c:v>
                </c:pt>
                <c:pt idx="1123">
                  <c:v>9.6590000000000007</c:v>
                </c:pt>
                <c:pt idx="1124">
                  <c:v>9.6590000000000007</c:v>
                </c:pt>
                <c:pt idx="1125">
                  <c:v>9.6920000000000002</c:v>
                </c:pt>
                <c:pt idx="1126">
                  <c:v>9.6920000000000002</c:v>
                </c:pt>
                <c:pt idx="1127">
                  <c:v>9.9220000000000006</c:v>
                </c:pt>
                <c:pt idx="1128">
                  <c:v>9.9220000000000006</c:v>
                </c:pt>
                <c:pt idx="1129">
                  <c:v>10.021000000000001</c:v>
                </c:pt>
                <c:pt idx="1130">
                  <c:v>10.021000000000001</c:v>
                </c:pt>
                <c:pt idx="1131">
                  <c:v>10.448</c:v>
                </c:pt>
                <c:pt idx="1132">
                  <c:v>10.448</c:v>
                </c:pt>
                <c:pt idx="1133">
                  <c:v>10.545999999999999</c:v>
                </c:pt>
                <c:pt idx="1134">
                  <c:v>10.545999999999999</c:v>
                </c:pt>
                <c:pt idx="1135">
                  <c:v>10.743</c:v>
                </c:pt>
                <c:pt idx="1136">
                  <c:v>10.743</c:v>
                </c:pt>
                <c:pt idx="1137">
                  <c:v>10.875</c:v>
                </c:pt>
                <c:pt idx="1138">
                  <c:v>10.875</c:v>
                </c:pt>
                <c:pt idx="1139">
                  <c:v>11.071999999999999</c:v>
                </c:pt>
                <c:pt idx="1140">
                  <c:v>11.269</c:v>
                </c:pt>
                <c:pt idx="1141">
                  <c:v>11.269</c:v>
                </c:pt>
                <c:pt idx="1142">
                  <c:v>12.057</c:v>
                </c:pt>
                <c:pt idx="1143">
                  <c:v>12.057</c:v>
                </c:pt>
                <c:pt idx="1144">
                  <c:v>12.715</c:v>
                </c:pt>
                <c:pt idx="1145">
                  <c:v>12.715</c:v>
                </c:pt>
                <c:pt idx="1146">
                  <c:v>12.879</c:v>
                </c:pt>
                <c:pt idx="1147">
                  <c:v>12.977</c:v>
                </c:pt>
                <c:pt idx="1148">
                  <c:v>12.977</c:v>
                </c:pt>
                <c:pt idx="1149">
                  <c:v>13.766</c:v>
                </c:pt>
                <c:pt idx="1150">
                  <c:v>13.766</c:v>
                </c:pt>
                <c:pt idx="1151">
                  <c:v>14.423</c:v>
                </c:pt>
                <c:pt idx="1152">
                  <c:v>14.423</c:v>
                </c:pt>
                <c:pt idx="1153">
                  <c:v>14.522</c:v>
                </c:pt>
                <c:pt idx="1154">
                  <c:v>14.522</c:v>
                </c:pt>
                <c:pt idx="1155">
                  <c:v>14.587</c:v>
                </c:pt>
                <c:pt idx="1156">
                  <c:v>14.587</c:v>
                </c:pt>
                <c:pt idx="1157">
                  <c:v>14.686</c:v>
                </c:pt>
                <c:pt idx="1158">
                  <c:v>14.686</c:v>
                </c:pt>
                <c:pt idx="1159">
                  <c:v>14.817</c:v>
                </c:pt>
                <c:pt idx="1160">
                  <c:v>14.817</c:v>
                </c:pt>
                <c:pt idx="1161">
                  <c:v>15.179</c:v>
                </c:pt>
                <c:pt idx="1162">
                  <c:v>15.179</c:v>
                </c:pt>
                <c:pt idx="1163">
                  <c:v>15.343</c:v>
                </c:pt>
                <c:pt idx="1164">
                  <c:v>15.343</c:v>
                </c:pt>
                <c:pt idx="1165">
                  <c:v>15.54</c:v>
                </c:pt>
                <c:pt idx="1166">
                  <c:v>15.54</c:v>
                </c:pt>
                <c:pt idx="1167">
                  <c:v>16</c:v>
                </c:pt>
                <c:pt idx="1168">
                  <c:v>16</c:v>
                </c:pt>
                <c:pt idx="1169">
                  <c:v>16.427</c:v>
                </c:pt>
                <c:pt idx="1170">
                  <c:v>16.427</c:v>
                </c:pt>
                <c:pt idx="1171">
                  <c:v>16.952999999999999</c:v>
                </c:pt>
                <c:pt idx="1172">
                  <c:v>16.952999999999999</c:v>
                </c:pt>
                <c:pt idx="1173">
                  <c:v>17.050999999999998</c:v>
                </c:pt>
                <c:pt idx="1174">
                  <c:v>17.050999999999998</c:v>
                </c:pt>
                <c:pt idx="1175">
                  <c:v>17.314</c:v>
                </c:pt>
                <c:pt idx="1176">
                  <c:v>17.314</c:v>
                </c:pt>
                <c:pt idx="1177">
                  <c:v>17.347000000000001</c:v>
                </c:pt>
                <c:pt idx="1178">
                  <c:v>17.347000000000001</c:v>
                </c:pt>
                <c:pt idx="1179">
                  <c:v>17.413</c:v>
                </c:pt>
                <c:pt idx="1180">
                  <c:v>17.413</c:v>
                </c:pt>
                <c:pt idx="1181">
                  <c:v>18.463999999999999</c:v>
                </c:pt>
                <c:pt idx="1182">
                  <c:v>18.463999999999999</c:v>
                </c:pt>
                <c:pt idx="1183">
                  <c:v>18.628</c:v>
                </c:pt>
                <c:pt idx="1184">
                  <c:v>18.628</c:v>
                </c:pt>
                <c:pt idx="1185">
                  <c:v>20.041</c:v>
                </c:pt>
                <c:pt idx="1186">
                  <c:v>20.041</c:v>
                </c:pt>
                <c:pt idx="1187">
                  <c:v>20.074000000000002</c:v>
                </c:pt>
                <c:pt idx="1188">
                  <c:v>20.074000000000002</c:v>
                </c:pt>
                <c:pt idx="1189">
                  <c:v>20.172000000000001</c:v>
                </c:pt>
                <c:pt idx="1190">
                  <c:v>20.172000000000001</c:v>
                </c:pt>
                <c:pt idx="1191">
                  <c:v>20.731000000000002</c:v>
                </c:pt>
                <c:pt idx="1192">
                  <c:v>20.731000000000002</c:v>
                </c:pt>
                <c:pt idx="1193">
                  <c:v>20.861999999999998</c:v>
                </c:pt>
                <c:pt idx="1194">
                  <c:v>20.861999999999998</c:v>
                </c:pt>
                <c:pt idx="1195">
                  <c:v>21.420999999999999</c:v>
                </c:pt>
                <c:pt idx="1196">
                  <c:v>21.847999999999999</c:v>
                </c:pt>
                <c:pt idx="1197">
                  <c:v>21.847999999999999</c:v>
                </c:pt>
                <c:pt idx="1198">
                  <c:v>22.768000000000001</c:v>
                </c:pt>
                <c:pt idx="1199">
                  <c:v>22.768000000000001</c:v>
                </c:pt>
                <c:pt idx="1200">
                  <c:v>22.931999999999999</c:v>
                </c:pt>
                <c:pt idx="1201">
                  <c:v>23.030999999999999</c:v>
                </c:pt>
                <c:pt idx="1202">
                  <c:v>23.260999999999999</c:v>
                </c:pt>
                <c:pt idx="1203">
                  <c:v>23.260999999999999</c:v>
                </c:pt>
                <c:pt idx="1204">
                  <c:v>23.260999999999999</c:v>
                </c:pt>
                <c:pt idx="1205">
                  <c:v>23.524000000000001</c:v>
                </c:pt>
                <c:pt idx="1206">
                  <c:v>23.524000000000001</c:v>
                </c:pt>
                <c:pt idx="1207">
                  <c:v>23.524000000000001</c:v>
                </c:pt>
                <c:pt idx="1208">
                  <c:v>23.687999999999999</c:v>
                </c:pt>
                <c:pt idx="1209">
                  <c:v>23.917999999999999</c:v>
                </c:pt>
                <c:pt idx="1210">
                  <c:v>24.114999999999998</c:v>
                </c:pt>
                <c:pt idx="1211">
                  <c:v>24.181000000000001</c:v>
                </c:pt>
                <c:pt idx="1212">
                  <c:v>24.739000000000001</c:v>
                </c:pt>
                <c:pt idx="1213">
                  <c:v>24.739000000000001</c:v>
                </c:pt>
                <c:pt idx="1214">
                  <c:v>24.838000000000001</c:v>
                </c:pt>
                <c:pt idx="1215">
                  <c:v>24.902999999999999</c:v>
                </c:pt>
                <c:pt idx="1216">
                  <c:v>24.902999999999999</c:v>
                </c:pt>
                <c:pt idx="1217">
                  <c:v>25.035</c:v>
                </c:pt>
                <c:pt idx="1218">
                  <c:v>25.035</c:v>
                </c:pt>
                <c:pt idx="1219">
                  <c:v>25.396000000000001</c:v>
                </c:pt>
                <c:pt idx="1220">
                  <c:v>25.396000000000001</c:v>
                </c:pt>
                <c:pt idx="1221">
                  <c:v>25.988</c:v>
                </c:pt>
                <c:pt idx="1222">
                  <c:v>26.448</c:v>
                </c:pt>
                <c:pt idx="1223">
                  <c:v>27.138000000000002</c:v>
                </c:pt>
                <c:pt idx="1224">
                  <c:v>27.138000000000002</c:v>
                </c:pt>
                <c:pt idx="1225">
                  <c:v>27.236000000000001</c:v>
                </c:pt>
                <c:pt idx="1226">
                  <c:v>27.236000000000001</c:v>
                </c:pt>
                <c:pt idx="1227">
                  <c:v>29.798999999999999</c:v>
                </c:pt>
                <c:pt idx="1228">
                  <c:v>29.832000000000001</c:v>
                </c:pt>
                <c:pt idx="1229">
                  <c:v>29.832000000000001</c:v>
                </c:pt>
                <c:pt idx="1230">
                  <c:v>30.16</c:v>
                </c:pt>
                <c:pt idx="1231">
                  <c:v>30.16</c:v>
                </c:pt>
                <c:pt idx="1232">
                  <c:v>30.587</c:v>
                </c:pt>
                <c:pt idx="1233">
                  <c:v>30.587</c:v>
                </c:pt>
                <c:pt idx="1234">
                  <c:v>30.719000000000001</c:v>
                </c:pt>
                <c:pt idx="1235">
                  <c:v>30.719000000000001</c:v>
                </c:pt>
                <c:pt idx="1236">
                  <c:v>30.751999999999999</c:v>
                </c:pt>
                <c:pt idx="1237">
                  <c:v>30.751999999999999</c:v>
                </c:pt>
                <c:pt idx="1238">
                  <c:v>32.493000000000002</c:v>
                </c:pt>
                <c:pt idx="1239">
                  <c:v>32.493000000000002</c:v>
                </c:pt>
                <c:pt idx="1240">
                  <c:v>33.018000000000001</c:v>
                </c:pt>
                <c:pt idx="1241">
                  <c:v>33.445999999999998</c:v>
                </c:pt>
                <c:pt idx="1242">
                  <c:v>34.463999999999999</c:v>
                </c:pt>
                <c:pt idx="1243">
                  <c:v>35.417000000000002</c:v>
                </c:pt>
                <c:pt idx="1244">
                  <c:v>35.581000000000003</c:v>
                </c:pt>
                <c:pt idx="1245">
                  <c:v>35.68</c:v>
                </c:pt>
                <c:pt idx="1246">
                  <c:v>35.68</c:v>
                </c:pt>
                <c:pt idx="1247">
                  <c:v>35.68</c:v>
                </c:pt>
                <c:pt idx="1248">
                  <c:v>35.713000000000001</c:v>
                </c:pt>
                <c:pt idx="1249">
                  <c:v>36.106999999999999</c:v>
                </c:pt>
                <c:pt idx="1250">
                  <c:v>36.171999999999997</c:v>
                </c:pt>
                <c:pt idx="1251">
                  <c:v>36.238</c:v>
                </c:pt>
                <c:pt idx="1252">
                  <c:v>36.764000000000003</c:v>
                </c:pt>
                <c:pt idx="1253">
                  <c:v>37.223999999999997</c:v>
                </c:pt>
                <c:pt idx="1254">
                  <c:v>38.374000000000002</c:v>
                </c:pt>
                <c:pt idx="1255">
                  <c:v>38.637</c:v>
                </c:pt>
                <c:pt idx="1256">
                  <c:v>38.637</c:v>
                </c:pt>
                <c:pt idx="1257">
                  <c:v>41.100999999999999</c:v>
                </c:pt>
                <c:pt idx="1258">
                  <c:v>41.100999999999999</c:v>
                </c:pt>
                <c:pt idx="1259">
                  <c:v>41.198999999999998</c:v>
                </c:pt>
                <c:pt idx="1260">
                  <c:v>41.198999999999998</c:v>
                </c:pt>
                <c:pt idx="1261">
                  <c:v>42.218000000000004</c:v>
                </c:pt>
                <c:pt idx="1262">
                  <c:v>42.218000000000004</c:v>
                </c:pt>
                <c:pt idx="1263">
                  <c:v>42.645000000000003</c:v>
                </c:pt>
                <c:pt idx="1264">
                  <c:v>42.645000000000003</c:v>
                </c:pt>
                <c:pt idx="1265">
                  <c:v>45.109000000000002</c:v>
                </c:pt>
                <c:pt idx="1266">
                  <c:v>45.142000000000003</c:v>
                </c:pt>
                <c:pt idx="1267">
                  <c:v>45.503</c:v>
                </c:pt>
                <c:pt idx="1268">
                  <c:v>45.503</c:v>
                </c:pt>
                <c:pt idx="1269">
                  <c:v>45.765999999999998</c:v>
                </c:pt>
                <c:pt idx="1270">
                  <c:v>45.896999999999998</c:v>
                </c:pt>
                <c:pt idx="1271">
                  <c:v>46.752000000000002</c:v>
                </c:pt>
                <c:pt idx="1272">
                  <c:v>47.146000000000001</c:v>
                </c:pt>
                <c:pt idx="1273">
                  <c:v>47.210999999999999</c:v>
                </c:pt>
                <c:pt idx="1274">
                  <c:v>47.670999999999999</c:v>
                </c:pt>
                <c:pt idx="1275">
                  <c:v>47.966999999999999</c:v>
                </c:pt>
                <c:pt idx="1276">
                  <c:v>48</c:v>
                </c:pt>
                <c:pt idx="1277">
                  <c:v>48.098999999999997</c:v>
                </c:pt>
                <c:pt idx="1278">
                  <c:v>48.526000000000003</c:v>
                </c:pt>
                <c:pt idx="1279">
                  <c:v>48.624000000000002</c:v>
                </c:pt>
                <c:pt idx="1280">
                  <c:v>48.722999999999999</c:v>
                </c:pt>
                <c:pt idx="1281">
                  <c:v>48.789000000000001</c:v>
                </c:pt>
                <c:pt idx="1282">
                  <c:v>48.985999999999997</c:v>
                </c:pt>
                <c:pt idx="1283">
                  <c:v>49.216000000000001</c:v>
                </c:pt>
                <c:pt idx="1284">
                  <c:v>49.905999999999999</c:v>
                </c:pt>
                <c:pt idx="1285">
                  <c:v>50.036999999999999</c:v>
                </c:pt>
                <c:pt idx="1286">
                  <c:v>50.036999999999999</c:v>
                </c:pt>
                <c:pt idx="1287">
                  <c:v>50.563000000000002</c:v>
                </c:pt>
                <c:pt idx="1288">
                  <c:v>51.646999999999998</c:v>
                </c:pt>
                <c:pt idx="1289">
                  <c:v>51.646999999999998</c:v>
                </c:pt>
                <c:pt idx="1290">
                  <c:v>53.256999999999998</c:v>
                </c:pt>
                <c:pt idx="1291">
                  <c:v>53.256999999999998</c:v>
                </c:pt>
                <c:pt idx="1292">
                  <c:v>54.045000000000002</c:v>
                </c:pt>
                <c:pt idx="1293">
                  <c:v>54.110999999999997</c:v>
                </c:pt>
                <c:pt idx="1294">
                  <c:v>54.439</c:v>
                </c:pt>
                <c:pt idx="1295">
                  <c:v>54.439</c:v>
                </c:pt>
                <c:pt idx="1296">
                  <c:v>54.637</c:v>
                </c:pt>
                <c:pt idx="1297">
                  <c:v>54.637</c:v>
                </c:pt>
                <c:pt idx="1298">
                  <c:v>54.668999999999997</c:v>
                </c:pt>
                <c:pt idx="1299">
                  <c:v>54.668999999999997</c:v>
                </c:pt>
                <c:pt idx="1300">
                  <c:v>55.457999999999998</c:v>
                </c:pt>
                <c:pt idx="1301">
                  <c:v>55.457999999999998</c:v>
                </c:pt>
                <c:pt idx="1302">
                  <c:v>58.94</c:v>
                </c:pt>
                <c:pt idx="1303">
                  <c:v>59.63</c:v>
                </c:pt>
                <c:pt idx="1304">
                  <c:v>59.662999999999997</c:v>
                </c:pt>
                <c:pt idx="1305">
                  <c:v>59.728999999999999</c:v>
                </c:pt>
                <c:pt idx="1306">
                  <c:v>59.762</c:v>
                </c:pt>
                <c:pt idx="1307">
                  <c:v>59.828000000000003</c:v>
                </c:pt>
                <c:pt idx="1308">
                  <c:v>59.959000000000003</c:v>
                </c:pt>
                <c:pt idx="1309">
                  <c:v>59.991999999999997</c:v>
                </c:pt>
                <c:pt idx="1310">
                  <c:v>60.122999999999998</c:v>
                </c:pt>
                <c:pt idx="1311">
                  <c:v>60.155999999999999</c:v>
                </c:pt>
                <c:pt idx="1312">
                  <c:v>60.418999999999997</c:v>
                </c:pt>
                <c:pt idx="1313">
                  <c:v>60.451999999999998</c:v>
                </c:pt>
                <c:pt idx="1314">
                  <c:v>60.517000000000003</c:v>
                </c:pt>
                <c:pt idx="1315">
                  <c:v>62.029000000000003</c:v>
                </c:pt>
                <c:pt idx="1316">
                  <c:v>62.127000000000002</c:v>
                </c:pt>
                <c:pt idx="1317">
                  <c:v>62.225999999999999</c:v>
                </c:pt>
                <c:pt idx="1318">
                  <c:v>62.292000000000002</c:v>
                </c:pt>
                <c:pt idx="1319">
                  <c:v>62.817</c:v>
                </c:pt>
                <c:pt idx="1320">
                  <c:v>62.883000000000003</c:v>
                </c:pt>
                <c:pt idx="1321">
                  <c:v>63.506999999999998</c:v>
                </c:pt>
                <c:pt idx="1322">
                  <c:v>64.92</c:v>
                </c:pt>
                <c:pt idx="1323">
                  <c:v>64.953000000000003</c:v>
                </c:pt>
                <c:pt idx="1324">
                  <c:v>64.953000000000003</c:v>
                </c:pt>
                <c:pt idx="1325">
                  <c:v>69.027000000000001</c:v>
                </c:pt>
                <c:pt idx="1326">
                  <c:v>69.027000000000001</c:v>
                </c:pt>
                <c:pt idx="1327">
                  <c:v>69.748999999999995</c:v>
                </c:pt>
                <c:pt idx="1328">
                  <c:v>69.947000000000003</c:v>
                </c:pt>
                <c:pt idx="1329">
                  <c:v>70.899000000000001</c:v>
                </c:pt>
                <c:pt idx="1330">
                  <c:v>71.031000000000006</c:v>
                </c:pt>
                <c:pt idx="1331">
                  <c:v>72.641000000000005</c:v>
                </c:pt>
                <c:pt idx="1332">
                  <c:v>72.674000000000007</c:v>
                </c:pt>
                <c:pt idx="1333">
                  <c:v>73.198999999999998</c:v>
                </c:pt>
                <c:pt idx="1334">
                  <c:v>73.528000000000006</c:v>
                </c:pt>
                <c:pt idx="1335">
                  <c:v>73.954999999999998</c:v>
                </c:pt>
                <c:pt idx="1336">
                  <c:v>74.119</c:v>
                </c:pt>
                <c:pt idx="1337">
                  <c:v>74.119</c:v>
                </c:pt>
                <c:pt idx="1338">
                  <c:v>74.578999999999994</c:v>
                </c:pt>
                <c:pt idx="1339">
                  <c:v>75.105000000000004</c:v>
                </c:pt>
                <c:pt idx="1340">
                  <c:v>76.319999999999993</c:v>
                </c:pt>
                <c:pt idx="1341">
                  <c:v>76.55</c:v>
                </c:pt>
                <c:pt idx="1342">
                  <c:v>76.55</c:v>
                </c:pt>
                <c:pt idx="1343">
                  <c:v>77.010000000000005</c:v>
                </c:pt>
                <c:pt idx="1344">
                  <c:v>77.174999999999997</c:v>
                </c:pt>
                <c:pt idx="1345">
                  <c:v>78.849999999999994</c:v>
                </c:pt>
                <c:pt idx="1346">
                  <c:v>83.974999999999994</c:v>
                </c:pt>
                <c:pt idx="1347">
                  <c:v>86.998000000000005</c:v>
                </c:pt>
                <c:pt idx="1348">
                  <c:v>87.819000000000003</c:v>
                </c:pt>
                <c:pt idx="1349">
                  <c:v>87.819000000000003</c:v>
                </c:pt>
                <c:pt idx="1350">
                  <c:v>89.100999999999999</c:v>
                </c:pt>
                <c:pt idx="1351">
                  <c:v>89.100999999999999</c:v>
                </c:pt>
                <c:pt idx="1352">
                  <c:v>89.396000000000001</c:v>
                </c:pt>
                <c:pt idx="1353">
                  <c:v>90.546000000000006</c:v>
                </c:pt>
                <c:pt idx="1354">
                  <c:v>90.808999999999997</c:v>
                </c:pt>
                <c:pt idx="1355">
                  <c:v>91.762</c:v>
                </c:pt>
                <c:pt idx="1356">
                  <c:v>94.093999999999994</c:v>
                </c:pt>
                <c:pt idx="1357">
                  <c:v>95.31</c:v>
                </c:pt>
                <c:pt idx="1358">
                  <c:v>95.376000000000005</c:v>
                </c:pt>
                <c:pt idx="1359">
                  <c:v>95.869</c:v>
                </c:pt>
                <c:pt idx="1360">
                  <c:v>95.900999999999996</c:v>
                </c:pt>
                <c:pt idx="1361">
                  <c:v>96.099000000000004</c:v>
                </c:pt>
                <c:pt idx="1362">
                  <c:v>96.131</c:v>
                </c:pt>
                <c:pt idx="1363">
                  <c:v>96.164000000000001</c:v>
                </c:pt>
                <c:pt idx="1364">
                  <c:v>96.853999999999999</c:v>
                </c:pt>
                <c:pt idx="1365">
                  <c:v>97.183000000000007</c:v>
                </c:pt>
                <c:pt idx="1366">
                  <c:v>97.281000000000006</c:v>
                </c:pt>
                <c:pt idx="1367">
                  <c:v>100.435</c:v>
                </c:pt>
                <c:pt idx="1368">
                  <c:v>103.491</c:v>
                </c:pt>
                <c:pt idx="1369">
                  <c:v>107.663</c:v>
                </c:pt>
                <c:pt idx="1370">
                  <c:v>111.803</c:v>
                </c:pt>
                <c:pt idx="1371">
                  <c:v>113.31399999999999</c:v>
                </c:pt>
                <c:pt idx="1372">
                  <c:v>115.483</c:v>
                </c:pt>
                <c:pt idx="1373">
                  <c:v>116.764</c:v>
                </c:pt>
                <c:pt idx="1374">
                  <c:v>117.979</c:v>
                </c:pt>
                <c:pt idx="1375">
                  <c:v>118.209</c:v>
                </c:pt>
                <c:pt idx="1376">
                  <c:v>119.392</c:v>
                </c:pt>
                <c:pt idx="1377">
                  <c:v>119.458</c:v>
                </c:pt>
                <c:pt idx="1378">
                  <c:v>119.589</c:v>
                </c:pt>
                <c:pt idx="1379">
                  <c:v>119.786</c:v>
                </c:pt>
                <c:pt idx="1380">
                  <c:v>119.852</c:v>
                </c:pt>
                <c:pt idx="1381">
                  <c:v>120.01600000000001</c:v>
                </c:pt>
                <c:pt idx="1382">
                  <c:v>120.411</c:v>
                </c:pt>
                <c:pt idx="1383">
                  <c:v>121.166</c:v>
                </c:pt>
                <c:pt idx="1384">
                  <c:v>123.532</c:v>
                </c:pt>
                <c:pt idx="1385">
                  <c:v>0</c:v>
                </c:pt>
                <c:pt idx="1386">
                  <c:v>6.6000000000000003E-2</c:v>
                </c:pt>
                <c:pt idx="1387">
                  <c:v>6.6000000000000003E-2</c:v>
                </c:pt>
                <c:pt idx="1388">
                  <c:v>0.26300000000000001</c:v>
                </c:pt>
                <c:pt idx="1389">
                  <c:v>0.26300000000000001</c:v>
                </c:pt>
                <c:pt idx="1390">
                  <c:v>0.36099999999999999</c:v>
                </c:pt>
                <c:pt idx="1391">
                  <c:v>0.36099999999999999</c:v>
                </c:pt>
                <c:pt idx="1392">
                  <c:v>0.39400000000000002</c:v>
                </c:pt>
                <c:pt idx="1393">
                  <c:v>0.39400000000000002</c:v>
                </c:pt>
                <c:pt idx="1394">
                  <c:v>0.49299999999999999</c:v>
                </c:pt>
                <c:pt idx="1395">
                  <c:v>0.49299999999999999</c:v>
                </c:pt>
                <c:pt idx="1396">
                  <c:v>0.52600000000000002</c:v>
                </c:pt>
                <c:pt idx="1397">
                  <c:v>0.52600000000000002</c:v>
                </c:pt>
                <c:pt idx="1398">
                  <c:v>0.59099999999999997</c:v>
                </c:pt>
                <c:pt idx="1399">
                  <c:v>0.59099999999999997</c:v>
                </c:pt>
                <c:pt idx="1400">
                  <c:v>0.624</c:v>
                </c:pt>
                <c:pt idx="1401">
                  <c:v>0.624</c:v>
                </c:pt>
                <c:pt idx="1402">
                  <c:v>0.75600000000000001</c:v>
                </c:pt>
                <c:pt idx="1403">
                  <c:v>0.75600000000000001</c:v>
                </c:pt>
                <c:pt idx="1404">
                  <c:v>0.78900000000000003</c:v>
                </c:pt>
                <c:pt idx="1405">
                  <c:v>0.78900000000000003</c:v>
                </c:pt>
                <c:pt idx="1406">
                  <c:v>0.85399999999999998</c:v>
                </c:pt>
                <c:pt idx="1407">
                  <c:v>0.85399999999999998</c:v>
                </c:pt>
                <c:pt idx="1408">
                  <c:v>0.88700000000000001</c:v>
                </c:pt>
                <c:pt idx="1409">
                  <c:v>0.88700000000000001</c:v>
                </c:pt>
                <c:pt idx="1410">
                  <c:v>0.95299999999999996</c:v>
                </c:pt>
                <c:pt idx="1411">
                  <c:v>0.95299999999999996</c:v>
                </c:pt>
                <c:pt idx="1412">
                  <c:v>1.117</c:v>
                </c:pt>
                <c:pt idx="1413">
                  <c:v>1.117</c:v>
                </c:pt>
                <c:pt idx="1414">
                  <c:v>1.1499999999999999</c:v>
                </c:pt>
                <c:pt idx="1415">
                  <c:v>1.1499999999999999</c:v>
                </c:pt>
                <c:pt idx="1416">
                  <c:v>1.216</c:v>
                </c:pt>
                <c:pt idx="1417">
                  <c:v>1.216</c:v>
                </c:pt>
                <c:pt idx="1418">
                  <c:v>1.248</c:v>
                </c:pt>
                <c:pt idx="1419">
                  <c:v>1.248</c:v>
                </c:pt>
                <c:pt idx="1420">
                  <c:v>1.2809999999999999</c:v>
                </c:pt>
                <c:pt idx="1421">
                  <c:v>1.2809999999999999</c:v>
                </c:pt>
                <c:pt idx="1422">
                  <c:v>1.3140000000000001</c:v>
                </c:pt>
                <c:pt idx="1423">
                  <c:v>1.3140000000000001</c:v>
                </c:pt>
                <c:pt idx="1424">
                  <c:v>1.347</c:v>
                </c:pt>
                <c:pt idx="1425">
                  <c:v>1.347</c:v>
                </c:pt>
                <c:pt idx="1426">
                  <c:v>1.478</c:v>
                </c:pt>
                <c:pt idx="1427">
                  <c:v>1.478</c:v>
                </c:pt>
                <c:pt idx="1428">
                  <c:v>1.544</c:v>
                </c:pt>
                <c:pt idx="1429">
                  <c:v>1.544</c:v>
                </c:pt>
                <c:pt idx="1430">
                  <c:v>1.577</c:v>
                </c:pt>
                <c:pt idx="1431">
                  <c:v>1.577</c:v>
                </c:pt>
                <c:pt idx="1432">
                  <c:v>1.643</c:v>
                </c:pt>
                <c:pt idx="1433">
                  <c:v>1.643</c:v>
                </c:pt>
                <c:pt idx="1434">
                  <c:v>1.708</c:v>
                </c:pt>
                <c:pt idx="1435">
                  <c:v>1.708</c:v>
                </c:pt>
                <c:pt idx="1436">
                  <c:v>1.774</c:v>
                </c:pt>
                <c:pt idx="1437">
                  <c:v>1.774</c:v>
                </c:pt>
                <c:pt idx="1438">
                  <c:v>1.8069999999999999</c:v>
                </c:pt>
                <c:pt idx="1439">
                  <c:v>1.8069999999999999</c:v>
                </c:pt>
                <c:pt idx="1440">
                  <c:v>1.84</c:v>
                </c:pt>
                <c:pt idx="1441">
                  <c:v>1.84</c:v>
                </c:pt>
                <c:pt idx="1442">
                  <c:v>1.873</c:v>
                </c:pt>
                <c:pt idx="1443">
                  <c:v>1.873</c:v>
                </c:pt>
                <c:pt idx="1444">
                  <c:v>1.9059999999999999</c:v>
                </c:pt>
                <c:pt idx="1445">
                  <c:v>1.9059999999999999</c:v>
                </c:pt>
                <c:pt idx="1446">
                  <c:v>2.0369999999999999</c:v>
                </c:pt>
                <c:pt idx="1447">
                  <c:v>2.0369999999999999</c:v>
                </c:pt>
                <c:pt idx="1448">
                  <c:v>2.0699999999999998</c:v>
                </c:pt>
                <c:pt idx="1449">
                  <c:v>2.0699999999999998</c:v>
                </c:pt>
                <c:pt idx="1450">
                  <c:v>2.1360000000000001</c:v>
                </c:pt>
                <c:pt idx="1451">
                  <c:v>2.1360000000000001</c:v>
                </c:pt>
                <c:pt idx="1452">
                  <c:v>2.1680000000000001</c:v>
                </c:pt>
                <c:pt idx="1453">
                  <c:v>2.1680000000000001</c:v>
                </c:pt>
                <c:pt idx="1454">
                  <c:v>2.2010000000000001</c:v>
                </c:pt>
                <c:pt idx="1455">
                  <c:v>2.2010000000000001</c:v>
                </c:pt>
                <c:pt idx="1456">
                  <c:v>2.234</c:v>
                </c:pt>
                <c:pt idx="1457">
                  <c:v>2.234</c:v>
                </c:pt>
                <c:pt idx="1458">
                  <c:v>2.2669999999999999</c:v>
                </c:pt>
                <c:pt idx="1459">
                  <c:v>2.2669999999999999</c:v>
                </c:pt>
                <c:pt idx="1460">
                  <c:v>2.2999999999999998</c:v>
                </c:pt>
                <c:pt idx="1461">
                  <c:v>2.2999999999999998</c:v>
                </c:pt>
                <c:pt idx="1462">
                  <c:v>2.3330000000000002</c:v>
                </c:pt>
                <c:pt idx="1463">
                  <c:v>2.3330000000000002</c:v>
                </c:pt>
                <c:pt idx="1464">
                  <c:v>2.3980000000000001</c:v>
                </c:pt>
                <c:pt idx="1465">
                  <c:v>2.3980000000000001</c:v>
                </c:pt>
                <c:pt idx="1466">
                  <c:v>2.431</c:v>
                </c:pt>
                <c:pt idx="1467">
                  <c:v>2.431</c:v>
                </c:pt>
                <c:pt idx="1468">
                  <c:v>2.464</c:v>
                </c:pt>
                <c:pt idx="1469">
                  <c:v>2.464</c:v>
                </c:pt>
                <c:pt idx="1470">
                  <c:v>2.4969999999999999</c:v>
                </c:pt>
                <c:pt idx="1471">
                  <c:v>2.4969999999999999</c:v>
                </c:pt>
                <c:pt idx="1472">
                  <c:v>2.5299999999999998</c:v>
                </c:pt>
                <c:pt idx="1473">
                  <c:v>2.5299999999999998</c:v>
                </c:pt>
                <c:pt idx="1474">
                  <c:v>2.5630000000000002</c:v>
                </c:pt>
                <c:pt idx="1475">
                  <c:v>2.5630000000000002</c:v>
                </c:pt>
                <c:pt idx="1476">
                  <c:v>2.5950000000000002</c:v>
                </c:pt>
                <c:pt idx="1477">
                  <c:v>2.5950000000000002</c:v>
                </c:pt>
                <c:pt idx="1478">
                  <c:v>2.6280000000000001</c:v>
                </c:pt>
                <c:pt idx="1479">
                  <c:v>2.6280000000000001</c:v>
                </c:pt>
                <c:pt idx="1480">
                  <c:v>2.661</c:v>
                </c:pt>
                <c:pt idx="1481">
                  <c:v>2.661</c:v>
                </c:pt>
                <c:pt idx="1482">
                  <c:v>2.694</c:v>
                </c:pt>
                <c:pt idx="1483">
                  <c:v>2.694</c:v>
                </c:pt>
                <c:pt idx="1484">
                  <c:v>2.76</c:v>
                </c:pt>
                <c:pt idx="1485">
                  <c:v>2.76</c:v>
                </c:pt>
                <c:pt idx="1486">
                  <c:v>3.0550000000000002</c:v>
                </c:pt>
                <c:pt idx="1487">
                  <c:v>3.0550000000000002</c:v>
                </c:pt>
                <c:pt idx="1488">
                  <c:v>3.0880000000000001</c:v>
                </c:pt>
                <c:pt idx="1489">
                  <c:v>3.0880000000000001</c:v>
                </c:pt>
                <c:pt idx="1490">
                  <c:v>3.121</c:v>
                </c:pt>
                <c:pt idx="1491">
                  <c:v>3.121</c:v>
                </c:pt>
                <c:pt idx="1492">
                  <c:v>3.1539999999999999</c:v>
                </c:pt>
                <c:pt idx="1493">
                  <c:v>3.1539999999999999</c:v>
                </c:pt>
                <c:pt idx="1494">
                  <c:v>3.1869999999999998</c:v>
                </c:pt>
                <c:pt idx="1495">
                  <c:v>3.1869999999999998</c:v>
                </c:pt>
                <c:pt idx="1496">
                  <c:v>3.22</c:v>
                </c:pt>
                <c:pt idx="1497">
                  <c:v>3.22</c:v>
                </c:pt>
                <c:pt idx="1498">
                  <c:v>3.2530000000000001</c:v>
                </c:pt>
                <c:pt idx="1499">
                  <c:v>3.2530000000000001</c:v>
                </c:pt>
                <c:pt idx="1500">
                  <c:v>3.351</c:v>
                </c:pt>
                <c:pt idx="1501">
                  <c:v>3.351</c:v>
                </c:pt>
                <c:pt idx="1502">
                  <c:v>3.3839999999999999</c:v>
                </c:pt>
                <c:pt idx="1503">
                  <c:v>3.3839999999999999</c:v>
                </c:pt>
                <c:pt idx="1504">
                  <c:v>3.4169999999999998</c:v>
                </c:pt>
                <c:pt idx="1505">
                  <c:v>3.4169999999999998</c:v>
                </c:pt>
                <c:pt idx="1506">
                  <c:v>3.4830000000000001</c:v>
                </c:pt>
                <c:pt idx="1507">
                  <c:v>3.4830000000000001</c:v>
                </c:pt>
                <c:pt idx="1508">
                  <c:v>3.5150000000000001</c:v>
                </c:pt>
                <c:pt idx="1509">
                  <c:v>3.5150000000000001</c:v>
                </c:pt>
                <c:pt idx="1510">
                  <c:v>3.548</c:v>
                </c:pt>
                <c:pt idx="1511">
                  <c:v>3.548</c:v>
                </c:pt>
                <c:pt idx="1512">
                  <c:v>3.581</c:v>
                </c:pt>
                <c:pt idx="1513">
                  <c:v>3.581</c:v>
                </c:pt>
                <c:pt idx="1514">
                  <c:v>3.7450000000000001</c:v>
                </c:pt>
                <c:pt idx="1515">
                  <c:v>3.7450000000000001</c:v>
                </c:pt>
                <c:pt idx="1516">
                  <c:v>3.8439999999999999</c:v>
                </c:pt>
                <c:pt idx="1517">
                  <c:v>3.8439999999999999</c:v>
                </c:pt>
                <c:pt idx="1518">
                  <c:v>3.8769999999999998</c:v>
                </c:pt>
                <c:pt idx="1519">
                  <c:v>3.8769999999999998</c:v>
                </c:pt>
                <c:pt idx="1520">
                  <c:v>3.9430000000000001</c:v>
                </c:pt>
                <c:pt idx="1521">
                  <c:v>3.9430000000000001</c:v>
                </c:pt>
                <c:pt idx="1522">
                  <c:v>3.9750000000000001</c:v>
                </c:pt>
                <c:pt idx="1523">
                  <c:v>3.9750000000000001</c:v>
                </c:pt>
                <c:pt idx="1524">
                  <c:v>4.008</c:v>
                </c:pt>
                <c:pt idx="1525">
                  <c:v>4.008</c:v>
                </c:pt>
                <c:pt idx="1526">
                  <c:v>4.0739999999999998</c:v>
                </c:pt>
                <c:pt idx="1527">
                  <c:v>4.0739999999999998</c:v>
                </c:pt>
                <c:pt idx="1528">
                  <c:v>4.1070000000000002</c:v>
                </c:pt>
                <c:pt idx="1529">
                  <c:v>4.1070000000000002</c:v>
                </c:pt>
                <c:pt idx="1530">
                  <c:v>4.1399999999999997</c:v>
                </c:pt>
                <c:pt idx="1531">
                  <c:v>4.1399999999999997</c:v>
                </c:pt>
                <c:pt idx="1532">
                  <c:v>4.2050000000000001</c:v>
                </c:pt>
                <c:pt idx="1533">
                  <c:v>4.2050000000000001</c:v>
                </c:pt>
                <c:pt idx="1534">
                  <c:v>4.2380000000000004</c:v>
                </c:pt>
                <c:pt idx="1535">
                  <c:v>4.2380000000000004</c:v>
                </c:pt>
                <c:pt idx="1536">
                  <c:v>4.2709999999999999</c:v>
                </c:pt>
                <c:pt idx="1537">
                  <c:v>4.2709999999999999</c:v>
                </c:pt>
                <c:pt idx="1538">
                  <c:v>4.3369999999999997</c:v>
                </c:pt>
                <c:pt idx="1539">
                  <c:v>4.3369999999999997</c:v>
                </c:pt>
                <c:pt idx="1540">
                  <c:v>4.468</c:v>
                </c:pt>
                <c:pt idx="1541">
                  <c:v>4.468</c:v>
                </c:pt>
                <c:pt idx="1542">
                  <c:v>4.5670000000000002</c:v>
                </c:pt>
                <c:pt idx="1543">
                  <c:v>4.5670000000000002</c:v>
                </c:pt>
                <c:pt idx="1544">
                  <c:v>4.6319999999999997</c:v>
                </c:pt>
                <c:pt idx="1545">
                  <c:v>4.6319999999999997</c:v>
                </c:pt>
                <c:pt idx="1546">
                  <c:v>4.665</c:v>
                </c:pt>
                <c:pt idx="1547">
                  <c:v>4.665</c:v>
                </c:pt>
                <c:pt idx="1548">
                  <c:v>4.6980000000000004</c:v>
                </c:pt>
                <c:pt idx="1549">
                  <c:v>4.6980000000000004</c:v>
                </c:pt>
                <c:pt idx="1550">
                  <c:v>4.7309999999999999</c:v>
                </c:pt>
                <c:pt idx="1551">
                  <c:v>4.7309999999999999</c:v>
                </c:pt>
                <c:pt idx="1552">
                  <c:v>4.7640000000000002</c:v>
                </c:pt>
                <c:pt idx="1553">
                  <c:v>4.7640000000000002</c:v>
                </c:pt>
                <c:pt idx="1554">
                  <c:v>4.7969999999999997</c:v>
                </c:pt>
                <c:pt idx="1555">
                  <c:v>4.7969999999999997</c:v>
                </c:pt>
                <c:pt idx="1556">
                  <c:v>4.83</c:v>
                </c:pt>
                <c:pt idx="1557">
                  <c:v>4.83</c:v>
                </c:pt>
                <c:pt idx="1558">
                  <c:v>4.8620000000000001</c:v>
                </c:pt>
                <c:pt idx="1559">
                  <c:v>4.8620000000000001</c:v>
                </c:pt>
                <c:pt idx="1560">
                  <c:v>4.8949999999999996</c:v>
                </c:pt>
                <c:pt idx="1561">
                  <c:v>4.8949999999999996</c:v>
                </c:pt>
                <c:pt idx="1562">
                  <c:v>4.9279999999999999</c:v>
                </c:pt>
                <c:pt idx="1563">
                  <c:v>4.9279999999999999</c:v>
                </c:pt>
                <c:pt idx="1564">
                  <c:v>5.0270000000000001</c:v>
                </c:pt>
                <c:pt idx="1565">
                  <c:v>5.0270000000000001</c:v>
                </c:pt>
                <c:pt idx="1566">
                  <c:v>5.0599999999999996</c:v>
                </c:pt>
                <c:pt idx="1567">
                  <c:v>5.0599999999999996</c:v>
                </c:pt>
                <c:pt idx="1568">
                  <c:v>5.125</c:v>
                </c:pt>
                <c:pt idx="1569">
                  <c:v>5.125</c:v>
                </c:pt>
                <c:pt idx="1570">
                  <c:v>5.1909999999999998</c:v>
                </c:pt>
                <c:pt idx="1571">
                  <c:v>5.1909999999999998</c:v>
                </c:pt>
                <c:pt idx="1572">
                  <c:v>5.29</c:v>
                </c:pt>
                <c:pt idx="1573">
                  <c:v>5.29</c:v>
                </c:pt>
                <c:pt idx="1574">
                  <c:v>5.3550000000000004</c:v>
                </c:pt>
                <c:pt idx="1575">
                  <c:v>5.3550000000000004</c:v>
                </c:pt>
                <c:pt idx="1576">
                  <c:v>5.3879999999999999</c:v>
                </c:pt>
                <c:pt idx="1577">
                  <c:v>5.3879999999999999</c:v>
                </c:pt>
                <c:pt idx="1578">
                  <c:v>5.4539999999999997</c:v>
                </c:pt>
                <c:pt idx="1579">
                  <c:v>5.4539999999999997</c:v>
                </c:pt>
                <c:pt idx="1580">
                  <c:v>5.4870000000000001</c:v>
                </c:pt>
                <c:pt idx="1581">
                  <c:v>5.4870000000000001</c:v>
                </c:pt>
                <c:pt idx="1582">
                  <c:v>5.52</c:v>
                </c:pt>
                <c:pt idx="1583">
                  <c:v>5.52</c:v>
                </c:pt>
                <c:pt idx="1584">
                  <c:v>5.5519999999999996</c:v>
                </c:pt>
                <c:pt idx="1585">
                  <c:v>5.5519999999999996</c:v>
                </c:pt>
                <c:pt idx="1586">
                  <c:v>5.585</c:v>
                </c:pt>
                <c:pt idx="1587">
                  <c:v>5.585</c:v>
                </c:pt>
                <c:pt idx="1588">
                  <c:v>5.8150000000000004</c:v>
                </c:pt>
                <c:pt idx="1589">
                  <c:v>5.8150000000000004</c:v>
                </c:pt>
                <c:pt idx="1590">
                  <c:v>5.8479999999999999</c:v>
                </c:pt>
                <c:pt idx="1591">
                  <c:v>5.8479999999999999</c:v>
                </c:pt>
                <c:pt idx="1592">
                  <c:v>5.8810000000000002</c:v>
                </c:pt>
                <c:pt idx="1593">
                  <c:v>5.8810000000000002</c:v>
                </c:pt>
                <c:pt idx="1594">
                  <c:v>5.9470000000000001</c:v>
                </c:pt>
                <c:pt idx="1595">
                  <c:v>5.9470000000000001</c:v>
                </c:pt>
                <c:pt idx="1596">
                  <c:v>6.0119999999999996</c:v>
                </c:pt>
                <c:pt idx="1597">
                  <c:v>6.0119999999999996</c:v>
                </c:pt>
                <c:pt idx="1598">
                  <c:v>6.1440000000000001</c:v>
                </c:pt>
                <c:pt idx="1599">
                  <c:v>6.1440000000000001</c:v>
                </c:pt>
                <c:pt idx="1600">
                  <c:v>6.1769999999999996</c:v>
                </c:pt>
                <c:pt idx="1601">
                  <c:v>6.1769999999999996</c:v>
                </c:pt>
                <c:pt idx="1602">
                  <c:v>6.2089999999999996</c:v>
                </c:pt>
                <c:pt idx="1603">
                  <c:v>6.2089999999999996</c:v>
                </c:pt>
                <c:pt idx="1604">
                  <c:v>6.2750000000000004</c:v>
                </c:pt>
                <c:pt idx="1605">
                  <c:v>6.2750000000000004</c:v>
                </c:pt>
                <c:pt idx="1606">
                  <c:v>6.3079999999999998</c:v>
                </c:pt>
                <c:pt idx="1607">
                  <c:v>6.3079999999999998</c:v>
                </c:pt>
                <c:pt idx="1608">
                  <c:v>6.407</c:v>
                </c:pt>
                <c:pt idx="1609">
                  <c:v>6.407</c:v>
                </c:pt>
                <c:pt idx="1610">
                  <c:v>6.4390000000000001</c:v>
                </c:pt>
                <c:pt idx="1611">
                  <c:v>6.4390000000000001</c:v>
                </c:pt>
                <c:pt idx="1612">
                  <c:v>6.5709999999999997</c:v>
                </c:pt>
                <c:pt idx="1613">
                  <c:v>6.5709999999999997</c:v>
                </c:pt>
                <c:pt idx="1614">
                  <c:v>6.6040000000000001</c:v>
                </c:pt>
                <c:pt idx="1615">
                  <c:v>6.6040000000000001</c:v>
                </c:pt>
                <c:pt idx="1616">
                  <c:v>6.6369999999999996</c:v>
                </c:pt>
                <c:pt idx="1617">
                  <c:v>6.6369999999999996</c:v>
                </c:pt>
                <c:pt idx="1618">
                  <c:v>6.8010000000000002</c:v>
                </c:pt>
                <c:pt idx="1619">
                  <c:v>6.8010000000000002</c:v>
                </c:pt>
                <c:pt idx="1620">
                  <c:v>6.867</c:v>
                </c:pt>
                <c:pt idx="1621">
                  <c:v>6.867</c:v>
                </c:pt>
                <c:pt idx="1622">
                  <c:v>6.9320000000000004</c:v>
                </c:pt>
                <c:pt idx="1623">
                  <c:v>6.9320000000000004</c:v>
                </c:pt>
                <c:pt idx="1624">
                  <c:v>6.9649999999999999</c:v>
                </c:pt>
                <c:pt idx="1625">
                  <c:v>6.9649999999999999</c:v>
                </c:pt>
                <c:pt idx="1626">
                  <c:v>7.0640000000000001</c:v>
                </c:pt>
                <c:pt idx="1627">
                  <c:v>7.0640000000000001</c:v>
                </c:pt>
                <c:pt idx="1628">
                  <c:v>7.524</c:v>
                </c:pt>
                <c:pt idx="1629">
                  <c:v>7.524</c:v>
                </c:pt>
                <c:pt idx="1630">
                  <c:v>7.6219999999999999</c:v>
                </c:pt>
                <c:pt idx="1631">
                  <c:v>7.6219999999999999</c:v>
                </c:pt>
                <c:pt idx="1632">
                  <c:v>7.6879999999999997</c:v>
                </c:pt>
                <c:pt idx="1633">
                  <c:v>7.6879999999999997</c:v>
                </c:pt>
                <c:pt idx="1634">
                  <c:v>7.7210000000000001</c:v>
                </c:pt>
                <c:pt idx="1635">
                  <c:v>7.7210000000000001</c:v>
                </c:pt>
                <c:pt idx="1636">
                  <c:v>8.0489999999999995</c:v>
                </c:pt>
                <c:pt idx="1637">
                  <c:v>8.0489999999999995</c:v>
                </c:pt>
                <c:pt idx="1638">
                  <c:v>8.0820000000000007</c:v>
                </c:pt>
                <c:pt idx="1639">
                  <c:v>8.0820000000000007</c:v>
                </c:pt>
                <c:pt idx="1640">
                  <c:v>8.1150000000000002</c:v>
                </c:pt>
                <c:pt idx="1641">
                  <c:v>8.1150000000000002</c:v>
                </c:pt>
                <c:pt idx="1642">
                  <c:v>8.2460000000000004</c:v>
                </c:pt>
                <c:pt idx="1643">
                  <c:v>8.2460000000000004</c:v>
                </c:pt>
                <c:pt idx="1644">
                  <c:v>8.3119999999999994</c:v>
                </c:pt>
                <c:pt idx="1645">
                  <c:v>8.3119999999999994</c:v>
                </c:pt>
                <c:pt idx="1646">
                  <c:v>8.5090000000000003</c:v>
                </c:pt>
                <c:pt idx="1647">
                  <c:v>8.5090000000000003</c:v>
                </c:pt>
                <c:pt idx="1648">
                  <c:v>8.6080000000000005</c:v>
                </c:pt>
                <c:pt idx="1649">
                  <c:v>8.6080000000000005</c:v>
                </c:pt>
                <c:pt idx="1650">
                  <c:v>8.7059999999999995</c:v>
                </c:pt>
                <c:pt idx="1651">
                  <c:v>8.7059999999999995</c:v>
                </c:pt>
                <c:pt idx="1652">
                  <c:v>8.7390000000000008</c:v>
                </c:pt>
                <c:pt idx="1653">
                  <c:v>8.7390000000000008</c:v>
                </c:pt>
                <c:pt idx="1654">
                  <c:v>8.8710000000000004</c:v>
                </c:pt>
                <c:pt idx="1655">
                  <c:v>8.8710000000000004</c:v>
                </c:pt>
                <c:pt idx="1656">
                  <c:v>9.1010000000000009</c:v>
                </c:pt>
                <c:pt idx="1657">
                  <c:v>9.1010000000000009</c:v>
                </c:pt>
                <c:pt idx="1658">
                  <c:v>9.2650000000000006</c:v>
                </c:pt>
                <c:pt idx="1659">
                  <c:v>9.2650000000000006</c:v>
                </c:pt>
                <c:pt idx="1660">
                  <c:v>9.593</c:v>
                </c:pt>
                <c:pt idx="1661">
                  <c:v>9.593</c:v>
                </c:pt>
                <c:pt idx="1662">
                  <c:v>9.6590000000000007</c:v>
                </c:pt>
                <c:pt idx="1663">
                  <c:v>9.6590000000000007</c:v>
                </c:pt>
                <c:pt idx="1664">
                  <c:v>9.6920000000000002</c:v>
                </c:pt>
                <c:pt idx="1665">
                  <c:v>9.6920000000000002</c:v>
                </c:pt>
                <c:pt idx="1666">
                  <c:v>9.7910000000000004</c:v>
                </c:pt>
                <c:pt idx="1667">
                  <c:v>9.7910000000000004</c:v>
                </c:pt>
                <c:pt idx="1668">
                  <c:v>10.151999999999999</c:v>
                </c:pt>
                <c:pt idx="1669">
                  <c:v>10.151999999999999</c:v>
                </c:pt>
                <c:pt idx="1670">
                  <c:v>10.250999999999999</c:v>
                </c:pt>
                <c:pt idx="1671">
                  <c:v>10.250999999999999</c:v>
                </c:pt>
                <c:pt idx="1672">
                  <c:v>10.316000000000001</c:v>
                </c:pt>
                <c:pt idx="1673">
                  <c:v>10.316000000000001</c:v>
                </c:pt>
                <c:pt idx="1674">
                  <c:v>10.349</c:v>
                </c:pt>
                <c:pt idx="1675">
                  <c:v>10.349</c:v>
                </c:pt>
                <c:pt idx="1676">
                  <c:v>10.645</c:v>
                </c:pt>
                <c:pt idx="1677">
                  <c:v>10.645</c:v>
                </c:pt>
                <c:pt idx="1678">
                  <c:v>10.842000000000001</c:v>
                </c:pt>
                <c:pt idx="1679">
                  <c:v>10.842000000000001</c:v>
                </c:pt>
                <c:pt idx="1680">
                  <c:v>11.006</c:v>
                </c:pt>
                <c:pt idx="1681">
                  <c:v>11.006</c:v>
                </c:pt>
                <c:pt idx="1682">
                  <c:v>11.138</c:v>
                </c:pt>
                <c:pt idx="1683">
                  <c:v>11.138</c:v>
                </c:pt>
                <c:pt idx="1684">
                  <c:v>11.202999999999999</c:v>
                </c:pt>
                <c:pt idx="1685">
                  <c:v>11.202999999999999</c:v>
                </c:pt>
                <c:pt idx="1686">
                  <c:v>11.335000000000001</c:v>
                </c:pt>
                <c:pt idx="1687">
                  <c:v>11.335000000000001</c:v>
                </c:pt>
                <c:pt idx="1688">
                  <c:v>11.433</c:v>
                </c:pt>
                <c:pt idx="1689">
                  <c:v>11.433</c:v>
                </c:pt>
                <c:pt idx="1690">
                  <c:v>11.465999999999999</c:v>
                </c:pt>
                <c:pt idx="1691">
                  <c:v>11.465999999999999</c:v>
                </c:pt>
                <c:pt idx="1692">
                  <c:v>11.63</c:v>
                </c:pt>
                <c:pt idx="1693">
                  <c:v>11.63</c:v>
                </c:pt>
                <c:pt idx="1694">
                  <c:v>11.696</c:v>
                </c:pt>
                <c:pt idx="1695">
                  <c:v>11.696</c:v>
                </c:pt>
                <c:pt idx="1696">
                  <c:v>11.827999999999999</c:v>
                </c:pt>
                <c:pt idx="1697">
                  <c:v>11.827999999999999</c:v>
                </c:pt>
                <c:pt idx="1698">
                  <c:v>11.86</c:v>
                </c:pt>
                <c:pt idx="1699">
                  <c:v>11.86</c:v>
                </c:pt>
                <c:pt idx="1700">
                  <c:v>11.893000000000001</c:v>
                </c:pt>
                <c:pt idx="1701">
                  <c:v>11.893000000000001</c:v>
                </c:pt>
                <c:pt idx="1702">
                  <c:v>11.926</c:v>
                </c:pt>
                <c:pt idx="1703">
                  <c:v>11.926</c:v>
                </c:pt>
                <c:pt idx="1704">
                  <c:v>12.025</c:v>
                </c:pt>
                <c:pt idx="1705">
                  <c:v>12.09</c:v>
                </c:pt>
                <c:pt idx="1706">
                  <c:v>12.255000000000001</c:v>
                </c:pt>
                <c:pt idx="1707">
                  <c:v>12.255000000000001</c:v>
                </c:pt>
                <c:pt idx="1708">
                  <c:v>12.353</c:v>
                </c:pt>
                <c:pt idx="1709">
                  <c:v>12.353</c:v>
                </c:pt>
                <c:pt idx="1710">
                  <c:v>12.353</c:v>
                </c:pt>
                <c:pt idx="1711">
                  <c:v>12.419</c:v>
                </c:pt>
                <c:pt idx="1712">
                  <c:v>12.419</c:v>
                </c:pt>
                <c:pt idx="1713">
                  <c:v>12.452</c:v>
                </c:pt>
                <c:pt idx="1714">
                  <c:v>12.452</c:v>
                </c:pt>
                <c:pt idx="1715">
                  <c:v>12.516999999999999</c:v>
                </c:pt>
                <c:pt idx="1716">
                  <c:v>12.516999999999999</c:v>
                </c:pt>
                <c:pt idx="1717">
                  <c:v>12.583</c:v>
                </c:pt>
                <c:pt idx="1718">
                  <c:v>12.583</c:v>
                </c:pt>
                <c:pt idx="1719">
                  <c:v>12.583</c:v>
                </c:pt>
                <c:pt idx="1720">
                  <c:v>12.648999999999999</c:v>
                </c:pt>
                <c:pt idx="1721">
                  <c:v>12.648999999999999</c:v>
                </c:pt>
                <c:pt idx="1722">
                  <c:v>13.01</c:v>
                </c:pt>
                <c:pt idx="1723">
                  <c:v>13.01</c:v>
                </c:pt>
                <c:pt idx="1724">
                  <c:v>13.076000000000001</c:v>
                </c:pt>
                <c:pt idx="1725">
                  <c:v>13.076000000000001</c:v>
                </c:pt>
                <c:pt idx="1726">
                  <c:v>13.141999999999999</c:v>
                </c:pt>
                <c:pt idx="1727">
                  <c:v>13.141999999999999</c:v>
                </c:pt>
                <c:pt idx="1728">
                  <c:v>14.718999999999999</c:v>
                </c:pt>
                <c:pt idx="1729">
                  <c:v>14.718999999999999</c:v>
                </c:pt>
                <c:pt idx="1730">
                  <c:v>15.146000000000001</c:v>
                </c:pt>
                <c:pt idx="1731">
                  <c:v>15.146000000000001</c:v>
                </c:pt>
                <c:pt idx="1732">
                  <c:v>15.737</c:v>
                </c:pt>
                <c:pt idx="1733">
                  <c:v>15.737</c:v>
                </c:pt>
                <c:pt idx="1734">
                  <c:v>15.967000000000001</c:v>
                </c:pt>
                <c:pt idx="1735">
                  <c:v>15.967000000000001</c:v>
                </c:pt>
                <c:pt idx="1736">
                  <c:v>16.065999999999999</c:v>
                </c:pt>
                <c:pt idx="1737">
                  <c:v>16.065999999999999</c:v>
                </c:pt>
                <c:pt idx="1738">
                  <c:v>16.263000000000002</c:v>
                </c:pt>
                <c:pt idx="1739">
                  <c:v>16.263000000000002</c:v>
                </c:pt>
                <c:pt idx="1740">
                  <c:v>16.361000000000001</c:v>
                </c:pt>
                <c:pt idx="1741">
                  <c:v>16.361000000000001</c:v>
                </c:pt>
                <c:pt idx="1742">
                  <c:v>16.492999999999999</c:v>
                </c:pt>
                <c:pt idx="1743">
                  <c:v>16.492999999999999</c:v>
                </c:pt>
                <c:pt idx="1744">
                  <c:v>17.018000000000001</c:v>
                </c:pt>
                <c:pt idx="1745">
                  <c:v>17.018000000000001</c:v>
                </c:pt>
                <c:pt idx="1746">
                  <c:v>17.050999999999998</c:v>
                </c:pt>
                <c:pt idx="1747">
                  <c:v>17.050999999999998</c:v>
                </c:pt>
                <c:pt idx="1748">
                  <c:v>17.117000000000001</c:v>
                </c:pt>
                <c:pt idx="1749">
                  <c:v>17.117000000000001</c:v>
                </c:pt>
                <c:pt idx="1750">
                  <c:v>17.707999999999998</c:v>
                </c:pt>
                <c:pt idx="1751">
                  <c:v>17.707999999999998</c:v>
                </c:pt>
                <c:pt idx="1752">
                  <c:v>17.905999999999999</c:v>
                </c:pt>
                <c:pt idx="1753">
                  <c:v>17.905999999999999</c:v>
                </c:pt>
                <c:pt idx="1754">
                  <c:v>19.088000000000001</c:v>
                </c:pt>
                <c:pt idx="1755">
                  <c:v>19.088000000000001</c:v>
                </c:pt>
                <c:pt idx="1756">
                  <c:v>19.745000000000001</c:v>
                </c:pt>
                <c:pt idx="1757">
                  <c:v>20.664999999999999</c:v>
                </c:pt>
                <c:pt idx="1758">
                  <c:v>20.664999999999999</c:v>
                </c:pt>
                <c:pt idx="1759">
                  <c:v>20.763999999999999</c:v>
                </c:pt>
                <c:pt idx="1760">
                  <c:v>21.06</c:v>
                </c:pt>
                <c:pt idx="1761">
                  <c:v>21.06</c:v>
                </c:pt>
                <c:pt idx="1762">
                  <c:v>21.355</c:v>
                </c:pt>
                <c:pt idx="1763">
                  <c:v>21.355</c:v>
                </c:pt>
                <c:pt idx="1764">
                  <c:v>22.637</c:v>
                </c:pt>
                <c:pt idx="1765">
                  <c:v>22.637</c:v>
                </c:pt>
                <c:pt idx="1766">
                  <c:v>23.425000000000001</c:v>
                </c:pt>
                <c:pt idx="1767">
                  <c:v>23.425000000000001</c:v>
                </c:pt>
                <c:pt idx="1768">
                  <c:v>23.655000000000001</c:v>
                </c:pt>
                <c:pt idx="1769">
                  <c:v>23.984000000000002</c:v>
                </c:pt>
                <c:pt idx="1770">
                  <c:v>23.984000000000002</c:v>
                </c:pt>
                <c:pt idx="1771">
                  <c:v>23.984000000000002</c:v>
                </c:pt>
                <c:pt idx="1772">
                  <c:v>24.048999999999999</c:v>
                </c:pt>
                <c:pt idx="1773">
                  <c:v>24.082000000000001</c:v>
                </c:pt>
                <c:pt idx="1774">
                  <c:v>24.181000000000001</c:v>
                </c:pt>
                <c:pt idx="1775">
                  <c:v>24.245999999999999</c:v>
                </c:pt>
                <c:pt idx="1776">
                  <c:v>24.279</c:v>
                </c:pt>
                <c:pt idx="1777">
                  <c:v>24.279</c:v>
                </c:pt>
                <c:pt idx="1778">
                  <c:v>24.378</c:v>
                </c:pt>
                <c:pt idx="1779">
                  <c:v>24.378</c:v>
                </c:pt>
                <c:pt idx="1780">
                  <c:v>24.378</c:v>
                </c:pt>
                <c:pt idx="1781">
                  <c:v>24.475999999999999</c:v>
                </c:pt>
                <c:pt idx="1782">
                  <c:v>24.574999999999999</c:v>
                </c:pt>
                <c:pt idx="1783">
                  <c:v>24.771999999999998</c:v>
                </c:pt>
                <c:pt idx="1784">
                  <c:v>24.771999999999998</c:v>
                </c:pt>
                <c:pt idx="1785">
                  <c:v>24.838000000000001</c:v>
                </c:pt>
                <c:pt idx="1786">
                  <c:v>25.100999999999999</c:v>
                </c:pt>
                <c:pt idx="1787">
                  <c:v>25.363</c:v>
                </c:pt>
                <c:pt idx="1788">
                  <c:v>25.363</c:v>
                </c:pt>
                <c:pt idx="1789">
                  <c:v>25.527999999999999</c:v>
                </c:pt>
                <c:pt idx="1790">
                  <c:v>26.184999999999999</c:v>
                </c:pt>
                <c:pt idx="1791">
                  <c:v>26.645</c:v>
                </c:pt>
                <c:pt idx="1792">
                  <c:v>26.645</c:v>
                </c:pt>
                <c:pt idx="1793">
                  <c:v>28.846</c:v>
                </c:pt>
                <c:pt idx="1794">
                  <c:v>28.846</c:v>
                </c:pt>
                <c:pt idx="1795">
                  <c:v>29.832000000000001</c:v>
                </c:pt>
                <c:pt idx="1796">
                  <c:v>29.832000000000001</c:v>
                </c:pt>
                <c:pt idx="1797">
                  <c:v>30.686</c:v>
                </c:pt>
                <c:pt idx="1798">
                  <c:v>30.686</c:v>
                </c:pt>
                <c:pt idx="1799">
                  <c:v>32.066000000000003</c:v>
                </c:pt>
                <c:pt idx="1800">
                  <c:v>32.066000000000003</c:v>
                </c:pt>
                <c:pt idx="1801">
                  <c:v>33.380000000000003</c:v>
                </c:pt>
                <c:pt idx="1802">
                  <c:v>33.380000000000003</c:v>
                </c:pt>
                <c:pt idx="1803">
                  <c:v>34.267000000000003</c:v>
                </c:pt>
                <c:pt idx="1804">
                  <c:v>34.267000000000003</c:v>
                </c:pt>
                <c:pt idx="1805">
                  <c:v>34.99</c:v>
                </c:pt>
                <c:pt idx="1806">
                  <c:v>35.417000000000002</c:v>
                </c:pt>
                <c:pt idx="1807">
                  <c:v>35.613999999999997</c:v>
                </c:pt>
                <c:pt idx="1808">
                  <c:v>35.713000000000001</c:v>
                </c:pt>
                <c:pt idx="1809">
                  <c:v>36.008000000000003</c:v>
                </c:pt>
                <c:pt idx="1810">
                  <c:v>36.073999999999998</c:v>
                </c:pt>
                <c:pt idx="1811">
                  <c:v>36.171999999999997</c:v>
                </c:pt>
                <c:pt idx="1812">
                  <c:v>36.369999999999997</c:v>
                </c:pt>
                <c:pt idx="1813">
                  <c:v>36.402000000000001</c:v>
                </c:pt>
                <c:pt idx="1814">
                  <c:v>36.435000000000002</c:v>
                </c:pt>
                <c:pt idx="1815">
                  <c:v>36.435000000000002</c:v>
                </c:pt>
                <c:pt idx="1816">
                  <c:v>36.764000000000003</c:v>
                </c:pt>
                <c:pt idx="1817">
                  <c:v>36.994</c:v>
                </c:pt>
                <c:pt idx="1818">
                  <c:v>37.223999999999997</c:v>
                </c:pt>
                <c:pt idx="1819">
                  <c:v>37.223999999999997</c:v>
                </c:pt>
                <c:pt idx="1820">
                  <c:v>37.585000000000001</c:v>
                </c:pt>
                <c:pt idx="1821">
                  <c:v>37.585000000000001</c:v>
                </c:pt>
                <c:pt idx="1822">
                  <c:v>38.078000000000003</c:v>
                </c:pt>
                <c:pt idx="1823">
                  <c:v>38.078000000000003</c:v>
                </c:pt>
                <c:pt idx="1824">
                  <c:v>38.274999999999999</c:v>
                </c:pt>
                <c:pt idx="1825">
                  <c:v>38.274999999999999</c:v>
                </c:pt>
                <c:pt idx="1826">
                  <c:v>38.374000000000002</c:v>
                </c:pt>
                <c:pt idx="1827">
                  <c:v>38.374000000000002</c:v>
                </c:pt>
                <c:pt idx="1828">
                  <c:v>40.706000000000003</c:v>
                </c:pt>
                <c:pt idx="1829">
                  <c:v>40.706000000000003</c:v>
                </c:pt>
                <c:pt idx="1830">
                  <c:v>41.231999999999999</c:v>
                </c:pt>
                <c:pt idx="1831">
                  <c:v>41.231999999999999</c:v>
                </c:pt>
                <c:pt idx="1832">
                  <c:v>42.414999999999999</c:v>
                </c:pt>
                <c:pt idx="1833">
                  <c:v>42.512999999999998</c:v>
                </c:pt>
                <c:pt idx="1834">
                  <c:v>42.512999999999998</c:v>
                </c:pt>
                <c:pt idx="1835">
                  <c:v>44.78</c:v>
                </c:pt>
                <c:pt idx="1836">
                  <c:v>45.109000000000002</c:v>
                </c:pt>
                <c:pt idx="1837">
                  <c:v>45.109000000000002</c:v>
                </c:pt>
                <c:pt idx="1838">
                  <c:v>47.277000000000001</c:v>
                </c:pt>
                <c:pt idx="1839">
                  <c:v>47.375999999999998</c:v>
                </c:pt>
                <c:pt idx="1840">
                  <c:v>47.408999999999999</c:v>
                </c:pt>
                <c:pt idx="1841">
                  <c:v>47.573</c:v>
                </c:pt>
                <c:pt idx="1842">
                  <c:v>47.639000000000003</c:v>
                </c:pt>
                <c:pt idx="1843">
                  <c:v>47.835999999999999</c:v>
                </c:pt>
                <c:pt idx="1844">
                  <c:v>48.197000000000003</c:v>
                </c:pt>
                <c:pt idx="1845">
                  <c:v>48.23</c:v>
                </c:pt>
                <c:pt idx="1846">
                  <c:v>49.051000000000002</c:v>
                </c:pt>
                <c:pt idx="1847">
                  <c:v>49.183</c:v>
                </c:pt>
                <c:pt idx="1848">
                  <c:v>49.183</c:v>
                </c:pt>
                <c:pt idx="1849">
                  <c:v>49.347000000000001</c:v>
                </c:pt>
                <c:pt idx="1850">
                  <c:v>49.576999999999998</c:v>
                </c:pt>
                <c:pt idx="1851">
                  <c:v>50.661000000000001</c:v>
                </c:pt>
                <c:pt idx="1852">
                  <c:v>51.942999999999998</c:v>
                </c:pt>
                <c:pt idx="1853">
                  <c:v>51.942999999999998</c:v>
                </c:pt>
                <c:pt idx="1854">
                  <c:v>52.008000000000003</c:v>
                </c:pt>
                <c:pt idx="1855">
                  <c:v>52.008000000000003</c:v>
                </c:pt>
                <c:pt idx="1856">
                  <c:v>53.454000000000001</c:v>
                </c:pt>
                <c:pt idx="1857">
                  <c:v>53.454000000000001</c:v>
                </c:pt>
                <c:pt idx="1858">
                  <c:v>54.965000000000003</c:v>
                </c:pt>
                <c:pt idx="1859">
                  <c:v>57.889000000000003</c:v>
                </c:pt>
                <c:pt idx="1860">
                  <c:v>59.235999999999997</c:v>
                </c:pt>
                <c:pt idx="1861">
                  <c:v>59.302</c:v>
                </c:pt>
                <c:pt idx="1862">
                  <c:v>60.32</c:v>
                </c:pt>
                <c:pt idx="1863">
                  <c:v>60.451999999999998</c:v>
                </c:pt>
                <c:pt idx="1864">
                  <c:v>60.517000000000003</c:v>
                </c:pt>
                <c:pt idx="1865">
                  <c:v>60.616</c:v>
                </c:pt>
                <c:pt idx="1866">
                  <c:v>60.682000000000002</c:v>
                </c:pt>
                <c:pt idx="1867">
                  <c:v>61.174999999999997</c:v>
                </c:pt>
                <c:pt idx="1868">
                  <c:v>61.174999999999997</c:v>
                </c:pt>
                <c:pt idx="1869">
                  <c:v>61.667000000000002</c:v>
                </c:pt>
                <c:pt idx="1870">
                  <c:v>62.981999999999999</c:v>
                </c:pt>
                <c:pt idx="1871">
                  <c:v>62.981999999999999</c:v>
                </c:pt>
                <c:pt idx="1872">
                  <c:v>65.313999999999993</c:v>
                </c:pt>
                <c:pt idx="1873">
                  <c:v>66.102999999999994</c:v>
                </c:pt>
                <c:pt idx="1874">
                  <c:v>66.102999999999994</c:v>
                </c:pt>
                <c:pt idx="1875">
                  <c:v>66.497</c:v>
                </c:pt>
                <c:pt idx="1876">
                  <c:v>68.566999999999993</c:v>
                </c:pt>
                <c:pt idx="1877">
                  <c:v>69.52</c:v>
                </c:pt>
                <c:pt idx="1878">
                  <c:v>69.716999999999999</c:v>
                </c:pt>
                <c:pt idx="1879">
                  <c:v>69.947000000000003</c:v>
                </c:pt>
                <c:pt idx="1880">
                  <c:v>69.947000000000003</c:v>
                </c:pt>
                <c:pt idx="1881">
                  <c:v>70.111000000000004</c:v>
                </c:pt>
                <c:pt idx="1882">
                  <c:v>70.340999999999994</c:v>
                </c:pt>
                <c:pt idx="1883">
                  <c:v>71.588999999999999</c:v>
                </c:pt>
                <c:pt idx="1884">
                  <c:v>72.641000000000005</c:v>
                </c:pt>
                <c:pt idx="1885">
                  <c:v>73.034999999999997</c:v>
                </c:pt>
                <c:pt idx="1886">
                  <c:v>73.265000000000001</c:v>
                </c:pt>
                <c:pt idx="1887">
                  <c:v>73.298000000000002</c:v>
                </c:pt>
                <c:pt idx="1888">
                  <c:v>75.039000000000001</c:v>
                </c:pt>
                <c:pt idx="1889">
                  <c:v>75.531999999999996</c:v>
                </c:pt>
                <c:pt idx="1890">
                  <c:v>75.662999999999997</c:v>
                </c:pt>
                <c:pt idx="1891">
                  <c:v>75.728999999999999</c:v>
                </c:pt>
                <c:pt idx="1892">
                  <c:v>75.728999999999999</c:v>
                </c:pt>
                <c:pt idx="1893">
                  <c:v>78.718999999999994</c:v>
                </c:pt>
                <c:pt idx="1894">
                  <c:v>78.718999999999994</c:v>
                </c:pt>
                <c:pt idx="1895">
                  <c:v>80.789000000000001</c:v>
                </c:pt>
                <c:pt idx="1896">
                  <c:v>80.789000000000001</c:v>
                </c:pt>
                <c:pt idx="1897">
                  <c:v>82.924000000000007</c:v>
                </c:pt>
                <c:pt idx="1898">
                  <c:v>88.114999999999995</c:v>
                </c:pt>
                <c:pt idx="1899">
                  <c:v>93.436999999999998</c:v>
                </c:pt>
                <c:pt idx="1900">
                  <c:v>95.77</c:v>
                </c:pt>
                <c:pt idx="1901">
                  <c:v>96.099000000000004</c:v>
                </c:pt>
                <c:pt idx="1902">
                  <c:v>96.164000000000001</c:v>
                </c:pt>
                <c:pt idx="1903">
                  <c:v>96.263000000000005</c:v>
                </c:pt>
                <c:pt idx="1904">
                  <c:v>96.820999999999998</c:v>
                </c:pt>
                <c:pt idx="1905">
                  <c:v>97.707999999999998</c:v>
                </c:pt>
                <c:pt idx="1906">
                  <c:v>99.876999999999995</c:v>
                </c:pt>
                <c:pt idx="1907">
                  <c:v>99.876999999999995</c:v>
                </c:pt>
                <c:pt idx="1908">
                  <c:v>100.895</c:v>
                </c:pt>
                <c:pt idx="1909">
                  <c:v>100.895</c:v>
                </c:pt>
                <c:pt idx="1910">
                  <c:v>101.914</c:v>
                </c:pt>
                <c:pt idx="1911">
                  <c:v>106.185</c:v>
                </c:pt>
                <c:pt idx="1912">
                  <c:v>109.306</c:v>
                </c:pt>
                <c:pt idx="1913">
                  <c:v>118.078</c:v>
                </c:pt>
                <c:pt idx="1914">
                  <c:v>120.279</c:v>
                </c:pt>
                <c:pt idx="1915">
                  <c:v>120.77200000000001</c:v>
                </c:pt>
                <c:pt idx="1916">
                  <c:v>120.80500000000001</c:v>
                </c:pt>
                <c:pt idx="1917">
                  <c:v>123.959</c:v>
                </c:pt>
              </c:numCache>
            </c:numRef>
          </c:xVal>
          <c:yVal>
            <c:numRef>
              <c:f>Sheet1!$C$2:$C$3896</c:f>
              <c:numCache>
                <c:formatCode>General</c:formatCode>
                <c:ptCount val="3895"/>
                <c:pt idx="956">
                  <c:v>100</c:v>
                </c:pt>
                <c:pt idx="957">
                  <c:v>100</c:v>
                </c:pt>
                <c:pt idx="958">
                  <c:v>99.661000000000001</c:v>
                </c:pt>
                <c:pt idx="959">
                  <c:v>99.661000000000001</c:v>
                </c:pt>
                <c:pt idx="960">
                  <c:v>99.322000000000003</c:v>
                </c:pt>
                <c:pt idx="961">
                  <c:v>99.322000000000003</c:v>
                </c:pt>
                <c:pt idx="962">
                  <c:v>98.983000000000004</c:v>
                </c:pt>
                <c:pt idx="963">
                  <c:v>98.983000000000004</c:v>
                </c:pt>
                <c:pt idx="964">
                  <c:v>98.644000000000005</c:v>
                </c:pt>
                <c:pt idx="965">
                  <c:v>98.644000000000005</c:v>
                </c:pt>
                <c:pt idx="966">
                  <c:v>98.305000000000007</c:v>
                </c:pt>
                <c:pt idx="967">
                  <c:v>98.305000000000007</c:v>
                </c:pt>
                <c:pt idx="968">
                  <c:v>97.626999999999995</c:v>
                </c:pt>
                <c:pt idx="969">
                  <c:v>97.626999999999995</c:v>
                </c:pt>
                <c:pt idx="970">
                  <c:v>97.287999999999997</c:v>
                </c:pt>
                <c:pt idx="971">
                  <c:v>97.287999999999997</c:v>
                </c:pt>
                <c:pt idx="972">
                  <c:v>96.948999999999998</c:v>
                </c:pt>
                <c:pt idx="973">
                  <c:v>96.948999999999998</c:v>
                </c:pt>
                <c:pt idx="974">
                  <c:v>96.61</c:v>
                </c:pt>
                <c:pt idx="975">
                  <c:v>96.61</c:v>
                </c:pt>
                <c:pt idx="976">
                  <c:v>96.271000000000001</c:v>
                </c:pt>
                <c:pt idx="977">
                  <c:v>96.271000000000001</c:v>
                </c:pt>
                <c:pt idx="978">
                  <c:v>95.932000000000002</c:v>
                </c:pt>
                <c:pt idx="979">
                  <c:v>95.932000000000002</c:v>
                </c:pt>
                <c:pt idx="980">
                  <c:v>95.593000000000004</c:v>
                </c:pt>
                <c:pt idx="981">
                  <c:v>95.593000000000004</c:v>
                </c:pt>
                <c:pt idx="982">
                  <c:v>95.254000000000005</c:v>
                </c:pt>
                <c:pt idx="983">
                  <c:v>95.254000000000005</c:v>
                </c:pt>
                <c:pt idx="984">
                  <c:v>94.236999999999995</c:v>
                </c:pt>
                <c:pt idx="985">
                  <c:v>94.236999999999995</c:v>
                </c:pt>
                <c:pt idx="986">
                  <c:v>93.897999999999996</c:v>
                </c:pt>
                <c:pt idx="987">
                  <c:v>93.897999999999996</c:v>
                </c:pt>
                <c:pt idx="988">
                  <c:v>93.558999999999997</c:v>
                </c:pt>
                <c:pt idx="989">
                  <c:v>93.558999999999997</c:v>
                </c:pt>
                <c:pt idx="990">
                  <c:v>93.22</c:v>
                </c:pt>
                <c:pt idx="991">
                  <c:v>93.22</c:v>
                </c:pt>
                <c:pt idx="992">
                  <c:v>92.881</c:v>
                </c:pt>
                <c:pt idx="993">
                  <c:v>92.881</c:v>
                </c:pt>
                <c:pt idx="994">
                  <c:v>92.203000000000003</c:v>
                </c:pt>
                <c:pt idx="995">
                  <c:v>92.203000000000003</c:v>
                </c:pt>
                <c:pt idx="996">
                  <c:v>91.525000000000006</c:v>
                </c:pt>
                <c:pt idx="997">
                  <c:v>91.525000000000006</c:v>
                </c:pt>
                <c:pt idx="998">
                  <c:v>91.186000000000007</c:v>
                </c:pt>
                <c:pt idx="999">
                  <c:v>91.186000000000007</c:v>
                </c:pt>
                <c:pt idx="1000">
                  <c:v>90.846999999999994</c:v>
                </c:pt>
                <c:pt idx="1001">
                  <c:v>90.846999999999994</c:v>
                </c:pt>
                <c:pt idx="1002">
                  <c:v>90.507999999999996</c:v>
                </c:pt>
                <c:pt idx="1003">
                  <c:v>90.507999999999996</c:v>
                </c:pt>
                <c:pt idx="1004">
                  <c:v>90.168999999999997</c:v>
                </c:pt>
                <c:pt idx="1005">
                  <c:v>90.168999999999997</c:v>
                </c:pt>
                <c:pt idx="1006">
                  <c:v>89.831000000000003</c:v>
                </c:pt>
                <c:pt idx="1007">
                  <c:v>89.831000000000003</c:v>
                </c:pt>
                <c:pt idx="1008">
                  <c:v>89.492000000000004</c:v>
                </c:pt>
                <c:pt idx="1009">
                  <c:v>89.492000000000004</c:v>
                </c:pt>
                <c:pt idx="1010">
                  <c:v>89.153000000000006</c:v>
                </c:pt>
                <c:pt idx="1011">
                  <c:v>89.153000000000006</c:v>
                </c:pt>
                <c:pt idx="1012">
                  <c:v>88.813999999999993</c:v>
                </c:pt>
                <c:pt idx="1013">
                  <c:v>88.813999999999993</c:v>
                </c:pt>
                <c:pt idx="1014">
                  <c:v>88.474999999999994</c:v>
                </c:pt>
                <c:pt idx="1015">
                  <c:v>88.474999999999994</c:v>
                </c:pt>
                <c:pt idx="1016">
                  <c:v>88.135999999999996</c:v>
                </c:pt>
                <c:pt idx="1017">
                  <c:v>88.135999999999996</c:v>
                </c:pt>
                <c:pt idx="1018">
                  <c:v>87.457999999999998</c:v>
                </c:pt>
                <c:pt idx="1019">
                  <c:v>87.457999999999998</c:v>
                </c:pt>
                <c:pt idx="1020">
                  <c:v>87.119</c:v>
                </c:pt>
                <c:pt idx="1021">
                  <c:v>87.119</c:v>
                </c:pt>
                <c:pt idx="1022">
                  <c:v>86.441000000000003</c:v>
                </c:pt>
                <c:pt idx="1023">
                  <c:v>86.441000000000003</c:v>
                </c:pt>
                <c:pt idx="1024">
                  <c:v>86.102000000000004</c:v>
                </c:pt>
                <c:pt idx="1025">
                  <c:v>86.102000000000004</c:v>
                </c:pt>
                <c:pt idx="1026">
                  <c:v>85.763000000000005</c:v>
                </c:pt>
                <c:pt idx="1027">
                  <c:v>85.763000000000005</c:v>
                </c:pt>
                <c:pt idx="1028">
                  <c:v>85.424000000000007</c:v>
                </c:pt>
                <c:pt idx="1029">
                  <c:v>85.424000000000007</c:v>
                </c:pt>
                <c:pt idx="1030">
                  <c:v>85.084999999999994</c:v>
                </c:pt>
                <c:pt idx="1031">
                  <c:v>85.084999999999994</c:v>
                </c:pt>
                <c:pt idx="1032">
                  <c:v>85.084999999999994</c:v>
                </c:pt>
                <c:pt idx="1033">
                  <c:v>84.744</c:v>
                </c:pt>
                <c:pt idx="1034">
                  <c:v>84.744</c:v>
                </c:pt>
                <c:pt idx="1035">
                  <c:v>84.403999999999996</c:v>
                </c:pt>
                <c:pt idx="1036">
                  <c:v>84.403999999999996</c:v>
                </c:pt>
                <c:pt idx="1037">
                  <c:v>84.063999999999993</c:v>
                </c:pt>
                <c:pt idx="1038">
                  <c:v>84.063999999999993</c:v>
                </c:pt>
                <c:pt idx="1039">
                  <c:v>83.722999999999999</c:v>
                </c:pt>
                <c:pt idx="1040">
                  <c:v>83.722999999999999</c:v>
                </c:pt>
                <c:pt idx="1041">
                  <c:v>83.382999999999996</c:v>
                </c:pt>
                <c:pt idx="1042">
                  <c:v>83.382999999999996</c:v>
                </c:pt>
                <c:pt idx="1043">
                  <c:v>83.043000000000006</c:v>
                </c:pt>
                <c:pt idx="1044">
                  <c:v>83.043000000000006</c:v>
                </c:pt>
                <c:pt idx="1045">
                  <c:v>82.701999999999998</c:v>
                </c:pt>
                <c:pt idx="1046">
                  <c:v>82.701999999999998</c:v>
                </c:pt>
                <c:pt idx="1047">
                  <c:v>82.361999999999995</c:v>
                </c:pt>
                <c:pt idx="1048">
                  <c:v>82.361999999999995</c:v>
                </c:pt>
                <c:pt idx="1049">
                  <c:v>82.022000000000006</c:v>
                </c:pt>
                <c:pt idx="1050">
                  <c:v>82.022000000000006</c:v>
                </c:pt>
                <c:pt idx="1051">
                  <c:v>81.680999999999997</c:v>
                </c:pt>
                <c:pt idx="1052">
                  <c:v>81.680999999999997</c:v>
                </c:pt>
                <c:pt idx="1053">
                  <c:v>81.340999999999994</c:v>
                </c:pt>
                <c:pt idx="1054">
                  <c:v>81.340999999999994</c:v>
                </c:pt>
                <c:pt idx="1055">
                  <c:v>81.001000000000005</c:v>
                </c:pt>
                <c:pt idx="1056">
                  <c:v>81.001000000000005</c:v>
                </c:pt>
                <c:pt idx="1057">
                  <c:v>80.66</c:v>
                </c:pt>
                <c:pt idx="1058">
                  <c:v>80.66</c:v>
                </c:pt>
                <c:pt idx="1059">
                  <c:v>80.319999999999993</c:v>
                </c:pt>
                <c:pt idx="1060">
                  <c:v>80.319999999999993</c:v>
                </c:pt>
                <c:pt idx="1061">
                  <c:v>79.98</c:v>
                </c:pt>
                <c:pt idx="1062">
                  <c:v>79.98</c:v>
                </c:pt>
                <c:pt idx="1063">
                  <c:v>79.638999999999996</c:v>
                </c:pt>
                <c:pt idx="1064">
                  <c:v>79.638999999999996</c:v>
                </c:pt>
                <c:pt idx="1065">
                  <c:v>79.299000000000007</c:v>
                </c:pt>
                <c:pt idx="1066">
                  <c:v>79.299000000000007</c:v>
                </c:pt>
                <c:pt idx="1067">
                  <c:v>78.959000000000003</c:v>
                </c:pt>
                <c:pt idx="1068">
                  <c:v>78.959000000000003</c:v>
                </c:pt>
                <c:pt idx="1069">
                  <c:v>78.617999999999995</c:v>
                </c:pt>
                <c:pt idx="1070">
                  <c:v>78.617999999999995</c:v>
                </c:pt>
                <c:pt idx="1071">
                  <c:v>78.278000000000006</c:v>
                </c:pt>
                <c:pt idx="1072">
                  <c:v>78.278000000000006</c:v>
                </c:pt>
                <c:pt idx="1073">
                  <c:v>77.596999999999994</c:v>
                </c:pt>
                <c:pt idx="1074">
                  <c:v>77.596999999999994</c:v>
                </c:pt>
                <c:pt idx="1075">
                  <c:v>77.257000000000005</c:v>
                </c:pt>
                <c:pt idx="1076">
                  <c:v>77.257000000000005</c:v>
                </c:pt>
                <c:pt idx="1077">
                  <c:v>76.917000000000002</c:v>
                </c:pt>
                <c:pt idx="1078">
                  <c:v>76.917000000000002</c:v>
                </c:pt>
                <c:pt idx="1079">
                  <c:v>76.575999999999993</c:v>
                </c:pt>
                <c:pt idx="1080">
                  <c:v>76.575999999999993</c:v>
                </c:pt>
                <c:pt idx="1081">
                  <c:v>76.236000000000004</c:v>
                </c:pt>
                <c:pt idx="1082">
                  <c:v>76.236000000000004</c:v>
                </c:pt>
                <c:pt idx="1083">
                  <c:v>75.896000000000001</c:v>
                </c:pt>
                <c:pt idx="1084">
                  <c:v>75.896000000000001</c:v>
                </c:pt>
                <c:pt idx="1085">
                  <c:v>75.555000000000007</c:v>
                </c:pt>
                <c:pt idx="1086">
                  <c:v>75.555000000000007</c:v>
                </c:pt>
                <c:pt idx="1087">
                  <c:v>75.215000000000003</c:v>
                </c:pt>
                <c:pt idx="1088">
                  <c:v>75.215000000000003</c:v>
                </c:pt>
                <c:pt idx="1089">
                  <c:v>74.875</c:v>
                </c:pt>
                <c:pt idx="1090">
                  <c:v>74.875</c:v>
                </c:pt>
                <c:pt idx="1091">
                  <c:v>74.534000000000006</c:v>
                </c:pt>
                <c:pt idx="1092">
                  <c:v>74.534000000000006</c:v>
                </c:pt>
                <c:pt idx="1093">
                  <c:v>74.194000000000003</c:v>
                </c:pt>
                <c:pt idx="1094">
                  <c:v>74.194000000000003</c:v>
                </c:pt>
                <c:pt idx="1095">
                  <c:v>73.853999999999999</c:v>
                </c:pt>
                <c:pt idx="1096">
                  <c:v>73.853999999999999</c:v>
                </c:pt>
                <c:pt idx="1097">
                  <c:v>73.513000000000005</c:v>
                </c:pt>
                <c:pt idx="1098">
                  <c:v>73.513000000000005</c:v>
                </c:pt>
                <c:pt idx="1099">
                  <c:v>73.173000000000002</c:v>
                </c:pt>
                <c:pt idx="1100">
                  <c:v>73.173000000000002</c:v>
                </c:pt>
                <c:pt idx="1101">
                  <c:v>72.832999999999998</c:v>
                </c:pt>
                <c:pt idx="1102">
                  <c:v>72.832999999999998</c:v>
                </c:pt>
                <c:pt idx="1103">
                  <c:v>72.492000000000004</c:v>
                </c:pt>
                <c:pt idx="1104">
                  <c:v>72.492000000000004</c:v>
                </c:pt>
                <c:pt idx="1105">
                  <c:v>72.152000000000001</c:v>
                </c:pt>
                <c:pt idx="1106">
                  <c:v>72.152000000000001</c:v>
                </c:pt>
                <c:pt idx="1107">
                  <c:v>71.811999999999998</c:v>
                </c:pt>
                <c:pt idx="1108">
                  <c:v>71.811999999999998</c:v>
                </c:pt>
                <c:pt idx="1109">
                  <c:v>71.811999999999998</c:v>
                </c:pt>
                <c:pt idx="1110">
                  <c:v>71.47</c:v>
                </c:pt>
                <c:pt idx="1111">
                  <c:v>71.47</c:v>
                </c:pt>
                <c:pt idx="1112">
                  <c:v>71.128</c:v>
                </c:pt>
                <c:pt idx="1113">
                  <c:v>71.128</c:v>
                </c:pt>
                <c:pt idx="1114">
                  <c:v>71.128</c:v>
                </c:pt>
                <c:pt idx="1115">
                  <c:v>70.784000000000006</c:v>
                </c:pt>
                <c:pt idx="1116">
                  <c:v>70.784000000000006</c:v>
                </c:pt>
                <c:pt idx="1117">
                  <c:v>70.784000000000006</c:v>
                </c:pt>
                <c:pt idx="1118">
                  <c:v>70.438999999999993</c:v>
                </c:pt>
                <c:pt idx="1119">
                  <c:v>70.438999999999993</c:v>
                </c:pt>
                <c:pt idx="1120">
                  <c:v>70.093000000000004</c:v>
                </c:pt>
                <c:pt idx="1121">
                  <c:v>70.093000000000004</c:v>
                </c:pt>
                <c:pt idx="1122">
                  <c:v>69.748000000000005</c:v>
                </c:pt>
                <c:pt idx="1123">
                  <c:v>69.748000000000005</c:v>
                </c:pt>
                <c:pt idx="1124">
                  <c:v>69.403000000000006</c:v>
                </c:pt>
                <c:pt idx="1125">
                  <c:v>69.403000000000006</c:v>
                </c:pt>
                <c:pt idx="1126">
                  <c:v>69.058000000000007</c:v>
                </c:pt>
                <c:pt idx="1127">
                  <c:v>69.058000000000007</c:v>
                </c:pt>
                <c:pt idx="1128">
                  <c:v>68.712000000000003</c:v>
                </c:pt>
                <c:pt idx="1129">
                  <c:v>68.712000000000003</c:v>
                </c:pt>
                <c:pt idx="1130">
                  <c:v>68.367000000000004</c:v>
                </c:pt>
                <c:pt idx="1131">
                  <c:v>68.367000000000004</c:v>
                </c:pt>
                <c:pt idx="1132">
                  <c:v>67.331000000000003</c:v>
                </c:pt>
                <c:pt idx="1133">
                  <c:v>67.331000000000003</c:v>
                </c:pt>
                <c:pt idx="1134">
                  <c:v>66.986000000000004</c:v>
                </c:pt>
                <c:pt idx="1135">
                  <c:v>66.986000000000004</c:v>
                </c:pt>
                <c:pt idx="1136">
                  <c:v>66.641000000000005</c:v>
                </c:pt>
                <c:pt idx="1137">
                  <c:v>66.641000000000005</c:v>
                </c:pt>
                <c:pt idx="1138">
                  <c:v>65.95</c:v>
                </c:pt>
                <c:pt idx="1139">
                  <c:v>65.95</c:v>
                </c:pt>
                <c:pt idx="1140">
                  <c:v>65.95</c:v>
                </c:pt>
                <c:pt idx="1141">
                  <c:v>65.602999999999994</c:v>
                </c:pt>
                <c:pt idx="1142">
                  <c:v>65.602999999999994</c:v>
                </c:pt>
                <c:pt idx="1143">
                  <c:v>65.256</c:v>
                </c:pt>
                <c:pt idx="1144">
                  <c:v>65.256</c:v>
                </c:pt>
                <c:pt idx="1145">
                  <c:v>64.909000000000006</c:v>
                </c:pt>
                <c:pt idx="1146">
                  <c:v>64.909000000000006</c:v>
                </c:pt>
                <c:pt idx="1147">
                  <c:v>64.909000000000006</c:v>
                </c:pt>
                <c:pt idx="1148">
                  <c:v>64.56</c:v>
                </c:pt>
                <c:pt idx="1149">
                  <c:v>64.56</c:v>
                </c:pt>
                <c:pt idx="1150">
                  <c:v>64.210999999999999</c:v>
                </c:pt>
                <c:pt idx="1151">
                  <c:v>64.210999999999999</c:v>
                </c:pt>
                <c:pt idx="1152">
                  <c:v>63.512999999999998</c:v>
                </c:pt>
                <c:pt idx="1153">
                  <c:v>63.512999999999998</c:v>
                </c:pt>
                <c:pt idx="1154">
                  <c:v>63.164000000000001</c:v>
                </c:pt>
                <c:pt idx="1155">
                  <c:v>63.164000000000001</c:v>
                </c:pt>
                <c:pt idx="1156">
                  <c:v>62.814999999999998</c:v>
                </c:pt>
                <c:pt idx="1157">
                  <c:v>62.814999999999998</c:v>
                </c:pt>
                <c:pt idx="1158">
                  <c:v>62.466000000000001</c:v>
                </c:pt>
                <c:pt idx="1159">
                  <c:v>62.466000000000001</c:v>
                </c:pt>
                <c:pt idx="1160">
                  <c:v>62.116999999999997</c:v>
                </c:pt>
                <c:pt idx="1161">
                  <c:v>62.116999999999997</c:v>
                </c:pt>
                <c:pt idx="1162">
                  <c:v>61.768000000000001</c:v>
                </c:pt>
                <c:pt idx="1163">
                  <c:v>61.768000000000001</c:v>
                </c:pt>
                <c:pt idx="1164">
                  <c:v>61.418999999999997</c:v>
                </c:pt>
                <c:pt idx="1165">
                  <c:v>61.418999999999997</c:v>
                </c:pt>
                <c:pt idx="1166">
                  <c:v>61.07</c:v>
                </c:pt>
                <c:pt idx="1167">
                  <c:v>61.07</c:v>
                </c:pt>
                <c:pt idx="1168">
                  <c:v>60.720999999999997</c:v>
                </c:pt>
                <c:pt idx="1169">
                  <c:v>60.720999999999997</c:v>
                </c:pt>
                <c:pt idx="1170">
                  <c:v>60.372</c:v>
                </c:pt>
                <c:pt idx="1171">
                  <c:v>60.372</c:v>
                </c:pt>
                <c:pt idx="1172">
                  <c:v>60.023000000000003</c:v>
                </c:pt>
                <c:pt idx="1173">
                  <c:v>60.023000000000003</c:v>
                </c:pt>
                <c:pt idx="1174">
                  <c:v>59.325000000000003</c:v>
                </c:pt>
                <c:pt idx="1175">
                  <c:v>59.325000000000003</c:v>
                </c:pt>
                <c:pt idx="1176">
                  <c:v>58.975999999999999</c:v>
                </c:pt>
                <c:pt idx="1177">
                  <c:v>58.975999999999999</c:v>
                </c:pt>
                <c:pt idx="1178">
                  <c:v>58.277999999999999</c:v>
                </c:pt>
                <c:pt idx="1179">
                  <c:v>58.277999999999999</c:v>
                </c:pt>
                <c:pt idx="1180">
                  <c:v>57.929000000000002</c:v>
                </c:pt>
                <c:pt idx="1181">
                  <c:v>57.929000000000002</c:v>
                </c:pt>
                <c:pt idx="1182">
                  <c:v>57.58</c:v>
                </c:pt>
                <c:pt idx="1183">
                  <c:v>57.58</c:v>
                </c:pt>
                <c:pt idx="1184">
                  <c:v>57.231000000000002</c:v>
                </c:pt>
                <c:pt idx="1185">
                  <c:v>57.231000000000002</c:v>
                </c:pt>
                <c:pt idx="1186">
                  <c:v>56.881999999999998</c:v>
                </c:pt>
                <c:pt idx="1187">
                  <c:v>56.881999999999998</c:v>
                </c:pt>
                <c:pt idx="1188">
                  <c:v>56.533000000000001</c:v>
                </c:pt>
                <c:pt idx="1189">
                  <c:v>56.533000000000001</c:v>
                </c:pt>
                <c:pt idx="1190">
                  <c:v>56.183999999999997</c:v>
                </c:pt>
                <c:pt idx="1191">
                  <c:v>56.183999999999997</c:v>
                </c:pt>
                <c:pt idx="1192">
                  <c:v>55.835000000000001</c:v>
                </c:pt>
                <c:pt idx="1193">
                  <c:v>55.835000000000001</c:v>
                </c:pt>
                <c:pt idx="1194">
                  <c:v>55.485999999999997</c:v>
                </c:pt>
                <c:pt idx="1195">
                  <c:v>55.485999999999997</c:v>
                </c:pt>
                <c:pt idx="1196">
                  <c:v>55.485999999999997</c:v>
                </c:pt>
                <c:pt idx="1197">
                  <c:v>55.134999999999998</c:v>
                </c:pt>
                <c:pt idx="1198">
                  <c:v>55.134999999999998</c:v>
                </c:pt>
                <c:pt idx="1199">
                  <c:v>54.783999999999999</c:v>
                </c:pt>
                <c:pt idx="1200">
                  <c:v>54.783999999999999</c:v>
                </c:pt>
                <c:pt idx="1201">
                  <c:v>54.783999999999999</c:v>
                </c:pt>
                <c:pt idx="1202">
                  <c:v>54.783999999999999</c:v>
                </c:pt>
                <c:pt idx="1203">
                  <c:v>54.427999999999997</c:v>
                </c:pt>
                <c:pt idx="1204">
                  <c:v>54.427999999999997</c:v>
                </c:pt>
                <c:pt idx="1205">
                  <c:v>54.427999999999997</c:v>
                </c:pt>
                <c:pt idx="1206">
                  <c:v>54.07</c:v>
                </c:pt>
                <c:pt idx="1207">
                  <c:v>54.07</c:v>
                </c:pt>
                <c:pt idx="1208">
                  <c:v>54.07</c:v>
                </c:pt>
                <c:pt idx="1209">
                  <c:v>54.07</c:v>
                </c:pt>
                <c:pt idx="1210">
                  <c:v>54.07</c:v>
                </c:pt>
                <c:pt idx="1211">
                  <c:v>54.07</c:v>
                </c:pt>
                <c:pt idx="1212">
                  <c:v>54.07</c:v>
                </c:pt>
                <c:pt idx="1213">
                  <c:v>53.7</c:v>
                </c:pt>
                <c:pt idx="1214">
                  <c:v>53.7</c:v>
                </c:pt>
                <c:pt idx="1215">
                  <c:v>53.7</c:v>
                </c:pt>
                <c:pt idx="1216">
                  <c:v>53.326999999999998</c:v>
                </c:pt>
                <c:pt idx="1217">
                  <c:v>53.326999999999998</c:v>
                </c:pt>
                <c:pt idx="1218">
                  <c:v>52.954000000000001</c:v>
                </c:pt>
                <c:pt idx="1219">
                  <c:v>52.954000000000001</c:v>
                </c:pt>
                <c:pt idx="1220">
                  <c:v>52.581000000000003</c:v>
                </c:pt>
                <c:pt idx="1221">
                  <c:v>52.581000000000003</c:v>
                </c:pt>
                <c:pt idx="1222">
                  <c:v>52.581000000000003</c:v>
                </c:pt>
                <c:pt idx="1223">
                  <c:v>52.581000000000003</c:v>
                </c:pt>
                <c:pt idx="1224">
                  <c:v>52.203000000000003</c:v>
                </c:pt>
                <c:pt idx="1225">
                  <c:v>52.203000000000003</c:v>
                </c:pt>
                <c:pt idx="1226">
                  <c:v>51.825000000000003</c:v>
                </c:pt>
                <c:pt idx="1227">
                  <c:v>51.825000000000003</c:v>
                </c:pt>
                <c:pt idx="1228">
                  <c:v>51.825000000000003</c:v>
                </c:pt>
                <c:pt idx="1229">
                  <c:v>51.444000000000003</c:v>
                </c:pt>
                <c:pt idx="1230">
                  <c:v>51.444000000000003</c:v>
                </c:pt>
                <c:pt idx="1231">
                  <c:v>51.061999999999998</c:v>
                </c:pt>
                <c:pt idx="1232">
                  <c:v>51.061999999999998</c:v>
                </c:pt>
                <c:pt idx="1233">
                  <c:v>50.680999999999997</c:v>
                </c:pt>
                <c:pt idx="1234">
                  <c:v>50.680999999999997</c:v>
                </c:pt>
                <c:pt idx="1235">
                  <c:v>49.918999999999997</c:v>
                </c:pt>
                <c:pt idx="1236">
                  <c:v>49.918999999999997</c:v>
                </c:pt>
                <c:pt idx="1237">
                  <c:v>49.537999999999997</c:v>
                </c:pt>
                <c:pt idx="1238">
                  <c:v>49.537999999999997</c:v>
                </c:pt>
                <c:pt idx="1239">
                  <c:v>49.156999999999996</c:v>
                </c:pt>
                <c:pt idx="1240">
                  <c:v>49.156999999999996</c:v>
                </c:pt>
                <c:pt idx="1241">
                  <c:v>49.156999999999996</c:v>
                </c:pt>
                <c:pt idx="1242">
                  <c:v>49.156999999999996</c:v>
                </c:pt>
                <c:pt idx="1243">
                  <c:v>49.156999999999996</c:v>
                </c:pt>
                <c:pt idx="1244">
                  <c:v>49.156999999999996</c:v>
                </c:pt>
                <c:pt idx="1245">
                  <c:v>49.156999999999996</c:v>
                </c:pt>
                <c:pt idx="1246">
                  <c:v>48.761000000000003</c:v>
                </c:pt>
                <c:pt idx="1247">
                  <c:v>48.761000000000003</c:v>
                </c:pt>
                <c:pt idx="1248">
                  <c:v>48.761000000000003</c:v>
                </c:pt>
                <c:pt idx="1249">
                  <c:v>48.761000000000003</c:v>
                </c:pt>
                <c:pt idx="1250">
                  <c:v>48.761000000000003</c:v>
                </c:pt>
                <c:pt idx="1251">
                  <c:v>48.761000000000003</c:v>
                </c:pt>
                <c:pt idx="1252">
                  <c:v>48.761000000000003</c:v>
                </c:pt>
                <c:pt idx="1253">
                  <c:v>48.761000000000003</c:v>
                </c:pt>
                <c:pt idx="1254">
                  <c:v>48.761000000000003</c:v>
                </c:pt>
                <c:pt idx="1255">
                  <c:v>48.761000000000003</c:v>
                </c:pt>
                <c:pt idx="1256">
                  <c:v>48.332999999999998</c:v>
                </c:pt>
                <c:pt idx="1257">
                  <c:v>48.332999999999998</c:v>
                </c:pt>
                <c:pt idx="1258">
                  <c:v>47.905000000000001</c:v>
                </c:pt>
                <c:pt idx="1259">
                  <c:v>47.905000000000001</c:v>
                </c:pt>
                <c:pt idx="1260">
                  <c:v>47.478000000000002</c:v>
                </c:pt>
                <c:pt idx="1261">
                  <c:v>47.478000000000002</c:v>
                </c:pt>
                <c:pt idx="1262">
                  <c:v>47.05</c:v>
                </c:pt>
                <c:pt idx="1263">
                  <c:v>47.05</c:v>
                </c:pt>
                <c:pt idx="1264">
                  <c:v>46.622</c:v>
                </c:pt>
                <c:pt idx="1265">
                  <c:v>46.622</c:v>
                </c:pt>
                <c:pt idx="1266">
                  <c:v>46.622</c:v>
                </c:pt>
                <c:pt idx="1267">
                  <c:v>46.622</c:v>
                </c:pt>
                <c:pt idx="1268">
                  <c:v>46.186</c:v>
                </c:pt>
                <c:pt idx="1269">
                  <c:v>46.186</c:v>
                </c:pt>
                <c:pt idx="1270">
                  <c:v>46.186</c:v>
                </c:pt>
                <c:pt idx="1271">
                  <c:v>46.186</c:v>
                </c:pt>
                <c:pt idx="1272">
                  <c:v>46.186</c:v>
                </c:pt>
                <c:pt idx="1273">
                  <c:v>46.186</c:v>
                </c:pt>
                <c:pt idx="1274">
                  <c:v>46.186</c:v>
                </c:pt>
                <c:pt idx="1275">
                  <c:v>46.186</c:v>
                </c:pt>
                <c:pt idx="1276">
                  <c:v>46.186</c:v>
                </c:pt>
                <c:pt idx="1277">
                  <c:v>46.186</c:v>
                </c:pt>
                <c:pt idx="1278">
                  <c:v>46.186</c:v>
                </c:pt>
                <c:pt idx="1279">
                  <c:v>46.186</c:v>
                </c:pt>
                <c:pt idx="1280">
                  <c:v>46.186</c:v>
                </c:pt>
                <c:pt idx="1281">
                  <c:v>46.186</c:v>
                </c:pt>
                <c:pt idx="1282">
                  <c:v>46.186</c:v>
                </c:pt>
                <c:pt idx="1283">
                  <c:v>46.186</c:v>
                </c:pt>
                <c:pt idx="1284">
                  <c:v>46.186</c:v>
                </c:pt>
                <c:pt idx="1285">
                  <c:v>46.186</c:v>
                </c:pt>
                <c:pt idx="1286">
                  <c:v>45.667000000000002</c:v>
                </c:pt>
                <c:pt idx="1287">
                  <c:v>45.667000000000002</c:v>
                </c:pt>
                <c:pt idx="1288">
                  <c:v>45.667000000000002</c:v>
                </c:pt>
                <c:pt idx="1289">
                  <c:v>45.143000000000001</c:v>
                </c:pt>
                <c:pt idx="1290">
                  <c:v>45.143000000000001</c:v>
                </c:pt>
                <c:pt idx="1291">
                  <c:v>44.618000000000002</c:v>
                </c:pt>
                <c:pt idx="1292">
                  <c:v>44.618000000000002</c:v>
                </c:pt>
                <c:pt idx="1293">
                  <c:v>44.618000000000002</c:v>
                </c:pt>
                <c:pt idx="1294">
                  <c:v>44.618000000000002</c:v>
                </c:pt>
                <c:pt idx="1295">
                  <c:v>44.08</c:v>
                </c:pt>
                <c:pt idx="1296">
                  <c:v>44.08</c:v>
                </c:pt>
                <c:pt idx="1297">
                  <c:v>43.542000000000002</c:v>
                </c:pt>
                <c:pt idx="1298">
                  <c:v>43.542000000000002</c:v>
                </c:pt>
                <c:pt idx="1299">
                  <c:v>43.005000000000003</c:v>
                </c:pt>
                <c:pt idx="1300">
                  <c:v>43.005000000000003</c:v>
                </c:pt>
                <c:pt idx="1301">
                  <c:v>42.466999999999999</c:v>
                </c:pt>
                <c:pt idx="1302">
                  <c:v>42.466999999999999</c:v>
                </c:pt>
                <c:pt idx="1303">
                  <c:v>42.466999999999999</c:v>
                </c:pt>
                <c:pt idx="1304">
                  <c:v>42.466999999999999</c:v>
                </c:pt>
                <c:pt idx="1305">
                  <c:v>42.466999999999999</c:v>
                </c:pt>
                <c:pt idx="1306">
                  <c:v>42.466999999999999</c:v>
                </c:pt>
                <c:pt idx="1307">
                  <c:v>42.466999999999999</c:v>
                </c:pt>
                <c:pt idx="1308">
                  <c:v>42.466999999999999</c:v>
                </c:pt>
                <c:pt idx="1309">
                  <c:v>42.466999999999999</c:v>
                </c:pt>
                <c:pt idx="1310">
                  <c:v>42.466999999999999</c:v>
                </c:pt>
                <c:pt idx="1311">
                  <c:v>42.466999999999999</c:v>
                </c:pt>
                <c:pt idx="1312">
                  <c:v>42.466999999999999</c:v>
                </c:pt>
                <c:pt idx="1313">
                  <c:v>42.466999999999999</c:v>
                </c:pt>
                <c:pt idx="1314">
                  <c:v>42.466999999999999</c:v>
                </c:pt>
                <c:pt idx="1315">
                  <c:v>42.466999999999999</c:v>
                </c:pt>
                <c:pt idx="1316">
                  <c:v>42.466999999999999</c:v>
                </c:pt>
                <c:pt idx="1317">
                  <c:v>42.466999999999999</c:v>
                </c:pt>
                <c:pt idx="1318">
                  <c:v>42.466999999999999</c:v>
                </c:pt>
                <c:pt idx="1319">
                  <c:v>42.466999999999999</c:v>
                </c:pt>
                <c:pt idx="1320">
                  <c:v>42.466999999999999</c:v>
                </c:pt>
                <c:pt idx="1321">
                  <c:v>42.466999999999999</c:v>
                </c:pt>
                <c:pt idx="1322">
                  <c:v>42.466999999999999</c:v>
                </c:pt>
                <c:pt idx="1323">
                  <c:v>42.466999999999999</c:v>
                </c:pt>
                <c:pt idx="1324">
                  <c:v>41.734999999999999</c:v>
                </c:pt>
                <c:pt idx="1325">
                  <c:v>41.734999999999999</c:v>
                </c:pt>
                <c:pt idx="1326">
                  <c:v>41.003</c:v>
                </c:pt>
                <c:pt idx="1327">
                  <c:v>41.003</c:v>
                </c:pt>
                <c:pt idx="1328">
                  <c:v>41.003</c:v>
                </c:pt>
                <c:pt idx="1329">
                  <c:v>41.003</c:v>
                </c:pt>
                <c:pt idx="1330">
                  <c:v>41.003</c:v>
                </c:pt>
                <c:pt idx="1331">
                  <c:v>41.003</c:v>
                </c:pt>
                <c:pt idx="1332">
                  <c:v>41.003</c:v>
                </c:pt>
                <c:pt idx="1333">
                  <c:v>41.003</c:v>
                </c:pt>
                <c:pt idx="1334">
                  <c:v>41.003</c:v>
                </c:pt>
                <c:pt idx="1335">
                  <c:v>41.003</c:v>
                </c:pt>
                <c:pt idx="1336">
                  <c:v>41.003</c:v>
                </c:pt>
                <c:pt idx="1337">
                  <c:v>40.131</c:v>
                </c:pt>
                <c:pt idx="1338">
                  <c:v>40.131</c:v>
                </c:pt>
                <c:pt idx="1339">
                  <c:v>40.131</c:v>
                </c:pt>
                <c:pt idx="1340">
                  <c:v>40.131</c:v>
                </c:pt>
                <c:pt idx="1341">
                  <c:v>40.131</c:v>
                </c:pt>
                <c:pt idx="1342">
                  <c:v>39.197000000000003</c:v>
                </c:pt>
                <c:pt idx="1343">
                  <c:v>39.197000000000003</c:v>
                </c:pt>
                <c:pt idx="1344">
                  <c:v>39.197000000000003</c:v>
                </c:pt>
                <c:pt idx="1345">
                  <c:v>39.197000000000003</c:v>
                </c:pt>
                <c:pt idx="1346">
                  <c:v>39.197000000000003</c:v>
                </c:pt>
                <c:pt idx="1347">
                  <c:v>39.197000000000003</c:v>
                </c:pt>
                <c:pt idx="1348">
                  <c:v>39.197000000000003</c:v>
                </c:pt>
                <c:pt idx="1349">
                  <c:v>38.137999999999998</c:v>
                </c:pt>
                <c:pt idx="1350">
                  <c:v>38.137999999999998</c:v>
                </c:pt>
                <c:pt idx="1351">
                  <c:v>37.079000000000001</c:v>
                </c:pt>
                <c:pt idx="1352">
                  <c:v>37.079000000000001</c:v>
                </c:pt>
                <c:pt idx="1353">
                  <c:v>37.079000000000001</c:v>
                </c:pt>
                <c:pt idx="1354">
                  <c:v>37.079000000000001</c:v>
                </c:pt>
                <c:pt idx="1355">
                  <c:v>37.079000000000001</c:v>
                </c:pt>
                <c:pt idx="1356">
                  <c:v>37.079000000000001</c:v>
                </c:pt>
                <c:pt idx="1357">
                  <c:v>37.079000000000001</c:v>
                </c:pt>
                <c:pt idx="1358">
                  <c:v>37.079000000000001</c:v>
                </c:pt>
                <c:pt idx="1359">
                  <c:v>37.079000000000001</c:v>
                </c:pt>
                <c:pt idx="1360">
                  <c:v>37.079000000000001</c:v>
                </c:pt>
                <c:pt idx="1361">
                  <c:v>37.079000000000001</c:v>
                </c:pt>
                <c:pt idx="1362">
                  <c:v>37.079000000000001</c:v>
                </c:pt>
                <c:pt idx="1363">
                  <c:v>37.079000000000001</c:v>
                </c:pt>
                <c:pt idx="1364">
                  <c:v>37.079000000000001</c:v>
                </c:pt>
                <c:pt idx="1365">
                  <c:v>37.079000000000001</c:v>
                </c:pt>
                <c:pt idx="1366">
                  <c:v>37.079000000000001</c:v>
                </c:pt>
                <c:pt idx="1367">
                  <c:v>37.079000000000001</c:v>
                </c:pt>
                <c:pt idx="1368">
                  <c:v>37.079000000000001</c:v>
                </c:pt>
                <c:pt idx="1369">
                  <c:v>37.079000000000001</c:v>
                </c:pt>
                <c:pt idx="1370">
                  <c:v>37.079000000000001</c:v>
                </c:pt>
                <c:pt idx="1371">
                  <c:v>37.079000000000001</c:v>
                </c:pt>
                <c:pt idx="1372">
                  <c:v>37.079000000000001</c:v>
                </c:pt>
                <c:pt idx="1373">
                  <c:v>37.079000000000001</c:v>
                </c:pt>
                <c:pt idx="1374">
                  <c:v>37.079000000000001</c:v>
                </c:pt>
                <c:pt idx="1375">
                  <c:v>37.079000000000001</c:v>
                </c:pt>
                <c:pt idx="1376">
                  <c:v>37.079000000000001</c:v>
                </c:pt>
                <c:pt idx="1377">
                  <c:v>37.079000000000001</c:v>
                </c:pt>
                <c:pt idx="1378">
                  <c:v>37.079000000000001</c:v>
                </c:pt>
                <c:pt idx="1379">
                  <c:v>37.079000000000001</c:v>
                </c:pt>
                <c:pt idx="1380">
                  <c:v>37.079000000000001</c:v>
                </c:pt>
                <c:pt idx="1381">
                  <c:v>37.079000000000001</c:v>
                </c:pt>
                <c:pt idx="1382">
                  <c:v>37.079000000000001</c:v>
                </c:pt>
                <c:pt idx="1383">
                  <c:v>37.079000000000001</c:v>
                </c:pt>
                <c:pt idx="1384">
                  <c:v>37.079000000000001</c:v>
                </c:pt>
              </c:numCache>
            </c:numRef>
          </c:yVal>
          <c:smooth val="0"/>
        </c:ser>
        <c:ser>
          <c:idx val="7"/>
          <c:order val="2"/>
          <c:tx>
            <c:strRef>
              <c:f>Sheet1!$D$1</c:f>
              <c:strCache>
                <c:ptCount val="1"/>
                <c:pt idx="0">
                  <c:v>  Advanced disease (n=379)</c:v>
                </c:pt>
              </c:strCache>
            </c:strRef>
          </c:tx>
          <c:spPr>
            <a:ln w="50800">
              <a:solidFill>
                <a:srgbClr val="F8981D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0.23</c:v>
                </c:pt>
                <c:pt idx="2">
                  <c:v>0.23</c:v>
                </c:pt>
                <c:pt idx="3">
                  <c:v>0.29599999999999999</c:v>
                </c:pt>
                <c:pt idx="4">
                  <c:v>0.29599999999999999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0.42699999999999999</c:v>
                </c:pt>
                <c:pt idx="8">
                  <c:v>0.42699999999999999</c:v>
                </c:pt>
                <c:pt idx="9">
                  <c:v>0.52600000000000002</c:v>
                </c:pt>
                <c:pt idx="10">
                  <c:v>0.52600000000000002</c:v>
                </c:pt>
                <c:pt idx="11">
                  <c:v>0.55900000000000005</c:v>
                </c:pt>
                <c:pt idx="12">
                  <c:v>0.55900000000000005</c:v>
                </c:pt>
                <c:pt idx="13">
                  <c:v>0.624</c:v>
                </c:pt>
                <c:pt idx="14">
                  <c:v>0.624</c:v>
                </c:pt>
                <c:pt idx="15">
                  <c:v>0.69</c:v>
                </c:pt>
                <c:pt idx="16">
                  <c:v>0.69</c:v>
                </c:pt>
                <c:pt idx="17">
                  <c:v>0.78900000000000003</c:v>
                </c:pt>
                <c:pt idx="18">
                  <c:v>0.78900000000000003</c:v>
                </c:pt>
                <c:pt idx="19">
                  <c:v>0.82099999999999995</c:v>
                </c:pt>
                <c:pt idx="20">
                  <c:v>0.82099999999999995</c:v>
                </c:pt>
                <c:pt idx="21">
                  <c:v>0.98599999999999999</c:v>
                </c:pt>
                <c:pt idx="22">
                  <c:v>0.98599999999999999</c:v>
                </c:pt>
                <c:pt idx="23">
                  <c:v>1.0840000000000001</c:v>
                </c:pt>
                <c:pt idx="24">
                  <c:v>1.0840000000000001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1.216</c:v>
                </c:pt>
                <c:pt idx="30">
                  <c:v>1.216</c:v>
                </c:pt>
                <c:pt idx="31">
                  <c:v>1.248</c:v>
                </c:pt>
                <c:pt idx="32">
                  <c:v>1.248</c:v>
                </c:pt>
                <c:pt idx="33">
                  <c:v>1.2809999999999999</c:v>
                </c:pt>
                <c:pt idx="34">
                  <c:v>1.2809999999999999</c:v>
                </c:pt>
                <c:pt idx="35">
                  <c:v>1.3140000000000001</c:v>
                </c:pt>
                <c:pt idx="36">
                  <c:v>1.3140000000000001</c:v>
                </c:pt>
                <c:pt idx="37">
                  <c:v>1.446</c:v>
                </c:pt>
                <c:pt idx="38">
                  <c:v>1.446</c:v>
                </c:pt>
                <c:pt idx="39">
                  <c:v>1.5109999999999999</c:v>
                </c:pt>
                <c:pt idx="40">
                  <c:v>1.5109999999999999</c:v>
                </c:pt>
                <c:pt idx="41">
                  <c:v>1.544</c:v>
                </c:pt>
                <c:pt idx="42">
                  <c:v>1.544</c:v>
                </c:pt>
                <c:pt idx="43">
                  <c:v>1.61</c:v>
                </c:pt>
                <c:pt idx="44">
                  <c:v>1.61</c:v>
                </c:pt>
                <c:pt idx="45">
                  <c:v>1.708</c:v>
                </c:pt>
                <c:pt idx="46">
                  <c:v>1.708</c:v>
                </c:pt>
                <c:pt idx="47">
                  <c:v>1.7410000000000001</c:v>
                </c:pt>
                <c:pt idx="48">
                  <c:v>1.7410000000000001</c:v>
                </c:pt>
                <c:pt idx="49">
                  <c:v>1.774</c:v>
                </c:pt>
                <c:pt idx="50">
                  <c:v>1.774</c:v>
                </c:pt>
                <c:pt idx="51">
                  <c:v>1.8069999999999999</c:v>
                </c:pt>
                <c:pt idx="52">
                  <c:v>1.8069999999999999</c:v>
                </c:pt>
                <c:pt idx="53">
                  <c:v>1.84</c:v>
                </c:pt>
                <c:pt idx="54">
                  <c:v>1.84</c:v>
                </c:pt>
                <c:pt idx="55">
                  <c:v>1.873</c:v>
                </c:pt>
                <c:pt idx="56">
                  <c:v>1.873</c:v>
                </c:pt>
                <c:pt idx="57">
                  <c:v>1.9059999999999999</c:v>
                </c:pt>
                <c:pt idx="58">
                  <c:v>1.9059999999999999</c:v>
                </c:pt>
                <c:pt idx="59">
                  <c:v>1.9379999999999999</c:v>
                </c:pt>
                <c:pt idx="60">
                  <c:v>1.9379999999999999</c:v>
                </c:pt>
                <c:pt idx="61">
                  <c:v>1.9710000000000001</c:v>
                </c:pt>
                <c:pt idx="62">
                  <c:v>1.9710000000000001</c:v>
                </c:pt>
                <c:pt idx="63">
                  <c:v>2.004</c:v>
                </c:pt>
                <c:pt idx="64">
                  <c:v>2.004</c:v>
                </c:pt>
                <c:pt idx="65">
                  <c:v>2.0369999999999999</c:v>
                </c:pt>
                <c:pt idx="66">
                  <c:v>2.0369999999999999</c:v>
                </c:pt>
                <c:pt idx="67">
                  <c:v>2.0699999999999998</c:v>
                </c:pt>
                <c:pt idx="68">
                  <c:v>2.0699999999999998</c:v>
                </c:pt>
                <c:pt idx="69">
                  <c:v>2.1030000000000002</c:v>
                </c:pt>
                <c:pt idx="70">
                  <c:v>2.1030000000000002</c:v>
                </c:pt>
                <c:pt idx="71">
                  <c:v>2.1680000000000001</c:v>
                </c:pt>
                <c:pt idx="72">
                  <c:v>2.1680000000000001</c:v>
                </c:pt>
                <c:pt idx="73">
                  <c:v>2.234</c:v>
                </c:pt>
                <c:pt idx="74">
                  <c:v>2.234</c:v>
                </c:pt>
                <c:pt idx="75">
                  <c:v>2.3660000000000001</c:v>
                </c:pt>
                <c:pt idx="76">
                  <c:v>2.3660000000000001</c:v>
                </c:pt>
                <c:pt idx="77">
                  <c:v>2.464</c:v>
                </c:pt>
                <c:pt idx="78">
                  <c:v>2.464</c:v>
                </c:pt>
                <c:pt idx="79">
                  <c:v>2.4969999999999999</c:v>
                </c:pt>
                <c:pt idx="80">
                  <c:v>2.4969999999999999</c:v>
                </c:pt>
                <c:pt idx="81">
                  <c:v>2.6280000000000001</c:v>
                </c:pt>
                <c:pt idx="82">
                  <c:v>2.6280000000000001</c:v>
                </c:pt>
                <c:pt idx="83">
                  <c:v>2.694</c:v>
                </c:pt>
                <c:pt idx="84">
                  <c:v>2.694</c:v>
                </c:pt>
                <c:pt idx="85">
                  <c:v>2.76</c:v>
                </c:pt>
                <c:pt idx="86">
                  <c:v>2.76</c:v>
                </c:pt>
                <c:pt idx="87">
                  <c:v>2.7930000000000001</c:v>
                </c:pt>
                <c:pt idx="88">
                  <c:v>2.7930000000000001</c:v>
                </c:pt>
                <c:pt idx="89">
                  <c:v>2.8580000000000001</c:v>
                </c:pt>
                <c:pt idx="90">
                  <c:v>2.8580000000000001</c:v>
                </c:pt>
                <c:pt idx="91">
                  <c:v>2.9239999999999999</c:v>
                </c:pt>
                <c:pt idx="92">
                  <c:v>2.9239999999999999</c:v>
                </c:pt>
                <c:pt idx="93">
                  <c:v>2.9569999999999999</c:v>
                </c:pt>
                <c:pt idx="94">
                  <c:v>2.9569999999999999</c:v>
                </c:pt>
                <c:pt idx="95">
                  <c:v>2.99</c:v>
                </c:pt>
                <c:pt idx="96">
                  <c:v>2.99</c:v>
                </c:pt>
                <c:pt idx="97">
                  <c:v>3.0230000000000001</c:v>
                </c:pt>
                <c:pt idx="98">
                  <c:v>3.0230000000000001</c:v>
                </c:pt>
                <c:pt idx="99">
                  <c:v>3.0550000000000002</c:v>
                </c:pt>
                <c:pt idx="100">
                  <c:v>3.0550000000000002</c:v>
                </c:pt>
                <c:pt idx="101">
                  <c:v>3.0880000000000001</c:v>
                </c:pt>
                <c:pt idx="102">
                  <c:v>3.0880000000000001</c:v>
                </c:pt>
                <c:pt idx="103">
                  <c:v>3.121</c:v>
                </c:pt>
                <c:pt idx="104">
                  <c:v>3.121</c:v>
                </c:pt>
                <c:pt idx="105">
                  <c:v>3.1539999999999999</c:v>
                </c:pt>
                <c:pt idx="106">
                  <c:v>3.1539999999999999</c:v>
                </c:pt>
                <c:pt idx="107">
                  <c:v>3.1869999999999998</c:v>
                </c:pt>
                <c:pt idx="108">
                  <c:v>3.1869999999999998</c:v>
                </c:pt>
                <c:pt idx="109">
                  <c:v>3.22</c:v>
                </c:pt>
                <c:pt idx="110">
                  <c:v>3.22</c:v>
                </c:pt>
                <c:pt idx="111">
                  <c:v>3.2850000000000001</c:v>
                </c:pt>
                <c:pt idx="112">
                  <c:v>3.2850000000000001</c:v>
                </c:pt>
                <c:pt idx="113">
                  <c:v>3.351</c:v>
                </c:pt>
                <c:pt idx="114">
                  <c:v>3.351</c:v>
                </c:pt>
                <c:pt idx="115">
                  <c:v>3.3839999999999999</c:v>
                </c:pt>
                <c:pt idx="116">
                  <c:v>3.3839999999999999</c:v>
                </c:pt>
                <c:pt idx="117">
                  <c:v>3.4169999999999998</c:v>
                </c:pt>
                <c:pt idx="118">
                  <c:v>3.4169999999999998</c:v>
                </c:pt>
                <c:pt idx="119">
                  <c:v>3.45</c:v>
                </c:pt>
                <c:pt idx="120">
                  <c:v>3.45</c:v>
                </c:pt>
                <c:pt idx="121">
                  <c:v>3.4830000000000001</c:v>
                </c:pt>
                <c:pt idx="122">
                  <c:v>3.4830000000000001</c:v>
                </c:pt>
                <c:pt idx="123">
                  <c:v>3.5150000000000001</c:v>
                </c:pt>
                <c:pt idx="124">
                  <c:v>3.5150000000000001</c:v>
                </c:pt>
                <c:pt idx="125">
                  <c:v>3.581</c:v>
                </c:pt>
                <c:pt idx="126">
                  <c:v>3.581</c:v>
                </c:pt>
                <c:pt idx="127">
                  <c:v>3.6139999999999999</c:v>
                </c:pt>
                <c:pt idx="128">
                  <c:v>3.6139999999999999</c:v>
                </c:pt>
                <c:pt idx="129">
                  <c:v>3.6469999999999998</c:v>
                </c:pt>
                <c:pt idx="130">
                  <c:v>3.6469999999999998</c:v>
                </c:pt>
                <c:pt idx="131">
                  <c:v>3.7130000000000001</c:v>
                </c:pt>
                <c:pt idx="132">
                  <c:v>3.7130000000000001</c:v>
                </c:pt>
                <c:pt idx="133">
                  <c:v>3.7450000000000001</c:v>
                </c:pt>
                <c:pt idx="134">
                  <c:v>3.7450000000000001</c:v>
                </c:pt>
                <c:pt idx="135">
                  <c:v>3.778</c:v>
                </c:pt>
                <c:pt idx="136">
                  <c:v>3.778</c:v>
                </c:pt>
                <c:pt idx="137">
                  <c:v>3.8109999999999999</c:v>
                </c:pt>
                <c:pt idx="138">
                  <c:v>3.8109999999999999</c:v>
                </c:pt>
                <c:pt idx="139">
                  <c:v>3.8769999999999998</c:v>
                </c:pt>
                <c:pt idx="140">
                  <c:v>3.8769999999999998</c:v>
                </c:pt>
                <c:pt idx="141">
                  <c:v>3.91</c:v>
                </c:pt>
                <c:pt idx="142">
                  <c:v>3.91</c:v>
                </c:pt>
                <c:pt idx="143">
                  <c:v>3.9430000000000001</c:v>
                </c:pt>
                <c:pt idx="144">
                  <c:v>3.9430000000000001</c:v>
                </c:pt>
                <c:pt idx="145">
                  <c:v>3.9750000000000001</c:v>
                </c:pt>
                <c:pt idx="146">
                  <c:v>3.9750000000000001</c:v>
                </c:pt>
                <c:pt idx="147">
                  <c:v>4.008</c:v>
                </c:pt>
                <c:pt idx="148">
                  <c:v>4.008</c:v>
                </c:pt>
                <c:pt idx="149">
                  <c:v>4.0739999999999998</c:v>
                </c:pt>
                <c:pt idx="150">
                  <c:v>4.0739999999999998</c:v>
                </c:pt>
                <c:pt idx="151">
                  <c:v>4.1070000000000002</c:v>
                </c:pt>
                <c:pt idx="152">
                  <c:v>4.1070000000000002</c:v>
                </c:pt>
                <c:pt idx="153">
                  <c:v>4.1399999999999997</c:v>
                </c:pt>
                <c:pt idx="154">
                  <c:v>4.1399999999999997</c:v>
                </c:pt>
                <c:pt idx="155">
                  <c:v>4.1719999999999997</c:v>
                </c:pt>
                <c:pt idx="156">
                  <c:v>4.1719999999999997</c:v>
                </c:pt>
                <c:pt idx="157">
                  <c:v>4.2050000000000001</c:v>
                </c:pt>
                <c:pt idx="158">
                  <c:v>4.2050000000000001</c:v>
                </c:pt>
                <c:pt idx="159">
                  <c:v>4.2709999999999999</c:v>
                </c:pt>
                <c:pt idx="160">
                  <c:v>4.2709999999999999</c:v>
                </c:pt>
                <c:pt idx="161">
                  <c:v>4.3040000000000003</c:v>
                </c:pt>
                <c:pt idx="162">
                  <c:v>4.3040000000000003</c:v>
                </c:pt>
                <c:pt idx="163">
                  <c:v>4.37</c:v>
                </c:pt>
                <c:pt idx="164">
                  <c:v>4.37</c:v>
                </c:pt>
                <c:pt idx="165">
                  <c:v>4.4020000000000001</c:v>
                </c:pt>
                <c:pt idx="166">
                  <c:v>4.4020000000000001</c:v>
                </c:pt>
                <c:pt idx="167">
                  <c:v>4.468</c:v>
                </c:pt>
                <c:pt idx="168">
                  <c:v>4.468</c:v>
                </c:pt>
                <c:pt idx="169">
                  <c:v>4.5010000000000003</c:v>
                </c:pt>
                <c:pt idx="170">
                  <c:v>4.5010000000000003</c:v>
                </c:pt>
                <c:pt idx="171">
                  <c:v>4.5670000000000002</c:v>
                </c:pt>
                <c:pt idx="172">
                  <c:v>4.5670000000000002</c:v>
                </c:pt>
                <c:pt idx="173">
                  <c:v>4.6319999999999997</c:v>
                </c:pt>
                <c:pt idx="174">
                  <c:v>4.6319999999999997</c:v>
                </c:pt>
                <c:pt idx="175">
                  <c:v>4.665</c:v>
                </c:pt>
                <c:pt idx="176">
                  <c:v>4.665</c:v>
                </c:pt>
                <c:pt idx="177">
                  <c:v>4.6980000000000004</c:v>
                </c:pt>
                <c:pt idx="178">
                  <c:v>4.6980000000000004</c:v>
                </c:pt>
                <c:pt idx="179">
                  <c:v>4.7640000000000002</c:v>
                </c:pt>
                <c:pt idx="180">
                  <c:v>4.7640000000000002</c:v>
                </c:pt>
                <c:pt idx="181">
                  <c:v>4.7969999999999997</c:v>
                </c:pt>
                <c:pt idx="182">
                  <c:v>4.7969999999999997</c:v>
                </c:pt>
                <c:pt idx="183">
                  <c:v>4.83</c:v>
                </c:pt>
                <c:pt idx="184">
                  <c:v>4.83</c:v>
                </c:pt>
                <c:pt idx="185">
                  <c:v>4.8620000000000001</c:v>
                </c:pt>
                <c:pt idx="186">
                  <c:v>4.8620000000000001</c:v>
                </c:pt>
                <c:pt idx="187">
                  <c:v>4.8949999999999996</c:v>
                </c:pt>
                <c:pt idx="188">
                  <c:v>4.8949999999999996</c:v>
                </c:pt>
                <c:pt idx="189">
                  <c:v>4.9279999999999999</c:v>
                </c:pt>
                <c:pt idx="190">
                  <c:v>4.9279999999999999</c:v>
                </c:pt>
                <c:pt idx="191">
                  <c:v>4.9610000000000003</c:v>
                </c:pt>
                <c:pt idx="192">
                  <c:v>4.9610000000000003</c:v>
                </c:pt>
                <c:pt idx="193">
                  <c:v>4.9939999999999998</c:v>
                </c:pt>
                <c:pt idx="194">
                  <c:v>4.9939999999999998</c:v>
                </c:pt>
                <c:pt idx="195">
                  <c:v>5.0270000000000001</c:v>
                </c:pt>
                <c:pt idx="196">
                  <c:v>5.0270000000000001</c:v>
                </c:pt>
                <c:pt idx="197">
                  <c:v>5.0599999999999996</c:v>
                </c:pt>
                <c:pt idx="198">
                  <c:v>5.0599999999999996</c:v>
                </c:pt>
                <c:pt idx="199">
                  <c:v>5.0919999999999996</c:v>
                </c:pt>
                <c:pt idx="200">
                  <c:v>5.0919999999999996</c:v>
                </c:pt>
                <c:pt idx="201">
                  <c:v>5.1909999999999998</c:v>
                </c:pt>
                <c:pt idx="202">
                  <c:v>5.1909999999999998</c:v>
                </c:pt>
                <c:pt idx="203">
                  <c:v>5.3220000000000001</c:v>
                </c:pt>
                <c:pt idx="204">
                  <c:v>5.3220000000000001</c:v>
                </c:pt>
                <c:pt idx="205">
                  <c:v>5.3879999999999999</c:v>
                </c:pt>
                <c:pt idx="206">
                  <c:v>5.3879999999999999</c:v>
                </c:pt>
                <c:pt idx="207">
                  <c:v>5.4210000000000003</c:v>
                </c:pt>
                <c:pt idx="208">
                  <c:v>5.4210000000000003</c:v>
                </c:pt>
                <c:pt idx="209">
                  <c:v>5.4539999999999997</c:v>
                </c:pt>
                <c:pt idx="210">
                  <c:v>5.4539999999999997</c:v>
                </c:pt>
                <c:pt idx="211">
                  <c:v>5.52</c:v>
                </c:pt>
                <c:pt idx="212">
                  <c:v>5.52</c:v>
                </c:pt>
                <c:pt idx="213">
                  <c:v>5.5519999999999996</c:v>
                </c:pt>
                <c:pt idx="214">
                  <c:v>5.5519999999999996</c:v>
                </c:pt>
                <c:pt idx="215">
                  <c:v>5.585</c:v>
                </c:pt>
                <c:pt idx="216">
                  <c:v>5.585</c:v>
                </c:pt>
                <c:pt idx="217">
                  <c:v>5.6180000000000003</c:v>
                </c:pt>
                <c:pt idx="218">
                  <c:v>5.6180000000000003</c:v>
                </c:pt>
                <c:pt idx="219">
                  <c:v>5.6840000000000002</c:v>
                </c:pt>
                <c:pt idx="220">
                  <c:v>5.6840000000000002</c:v>
                </c:pt>
                <c:pt idx="221">
                  <c:v>5.782</c:v>
                </c:pt>
                <c:pt idx="222">
                  <c:v>5.782</c:v>
                </c:pt>
                <c:pt idx="223">
                  <c:v>5.8479999999999999</c:v>
                </c:pt>
                <c:pt idx="224">
                  <c:v>5.8479999999999999</c:v>
                </c:pt>
                <c:pt idx="225">
                  <c:v>5.8810000000000002</c:v>
                </c:pt>
                <c:pt idx="226">
                  <c:v>5.8810000000000002</c:v>
                </c:pt>
                <c:pt idx="227">
                  <c:v>5.9470000000000001</c:v>
                </c:pt>
                <c:pt idx="228">
                  <c:v>5.9470000000000001</c:v>
                </c:pt>
                <c:pt idx="229">
                  <c:v>6.0119999999999996</c:v>
                </c:pt>
                <c:pt idx="230">
                  <c:v>6.0119999999999996</c:v>
                </c:pt>
                <c:pt idx="231">
                  <c:v>6.1109999999999998</c:v>
                </c:pt>
                <c:pt idx="232">
                  <c:v>6.1109999999999998</c:v>
                </c:pt>
                <c:pt idx="233">
                  <c:v>6.1769999999999996</c:v>
                </c:pt>
                <c:pt idx="234">
                  <c:v>6.1769999999999996</c:v>
                </c:pt>
                <c:pt idx="235">
                  <c:v>6.242</c:v>
                </c:pt>
                <c:pt idx="236">
                  <c:v>6.242</c:v>
                </c:pt>
                <c:pt idx="237">
                  <c:v>6.2750000000000004</c:v>
                </c:pt>
                <c:pt idx="238">
                  <c:v>6.2750000000000004</c:v>
                </c:pt>
                <c:pt idx="239">
                  <c:v>6.3410000000000002</c:v>
                </c:pt>
                <c:pt idx="240">
                  <c:v>6.3410000000000002</c:v>
                </c:pt>
                <c:pt idx="241">
                  <c:v>6.3739999999999997</c:v>
                </c:pt>
                <c:pt idx="242">
                  <c:v>6.3739999999999997</c:v>
                </c:pt>
                <c:pt idx="243">
                  <c:v>6.407</c:v>
                </c:pt>
                <c:pt idx="244">
                  <c:v>6.407</c:v>
                </c:pt>
                <c:pt idx="245">
                  <c:v>6.4720000000000004</c:v>
                </c:pt>
                <c:pt idx="246">
                  <c:v>6.4720000000000004</c:v>
                </c:pt>
                <c:pt idx="247">
                  <c:v>6.5380000000000003</c:v>
                </c:pt>
                <c:pt idx="248">
                  <c:v>6.5380000000000003</c:v>
                </c:pt>
                <c:pt idx="249">
                  <c:v>6.6040000000000001</c:v>
                </c:pt>
                <c:pt idx="250">
                  <c:v>6.6040000000000001</c:v>
                </c:pt>
                <c:pt idx="251">
                  <c:v>6.702</c:v>
                </c:pt>
                <c:pt idx="252">
                  <c:v>6.702</c:v>
                </c:pt>
                <c:pt idx="253">
                  <c:v>6.7679999999999998</c:v>
                </c:pt>
                <c:pt idx="254">
                  <c:v>6.7679999999999998</c:v>
                </c:pt>
                <c:pt idx="255">
                  <c:v>6.867</c:v>
                </c:pt>
                <c:pt idx="256">
                  <c:v>6.9320000000000004</c:v>
                </c:pt>
                <c:pt idx="257">
                  <c:v>6.9320000000000004</c:v>
                </c:pt>
                <c:pt idx="258">
                  <c:v>6.9649999999999999</c:v>
                </c:pt>
                <c:pt idx="259">
                  <c:v>6.9649999999999999</c:v>
                </c:pt>
                <c:pt idx="260">
                  <c:v>7.0309999999999997</c:v>
                </c:pt>
                <c:pt idx="261">
                  <c:v>7.0309999999999997</c:v>
                </c:pt>
                <c:pt idx="262">
                  <c:v>7.2610000000000001</c:v>
                </c:pt>
                <c:pt idx="263">
                  <c:v>7.2610000000000001</c:v>
                </c:pt>
                <c:pt idx="264">
                  <c:v>7.2939999999999996</c:v>
                </c:pt>
                <c:pt idx="265">
                  <c:v>7.2939999999999996</c:v>
                </c:pt>
                <c:pt idx="266">
                  <c:v>7.3259999999999996</c:v>
                </c:pt>
                <c:pt idx="267">
                  <c:v>7.3259999999999996</c:v>
                </c:pt>
                <c:pt idx="268">
                  <c:v>7.3920000000000003</c:v>
                </c:pt>
                <c:pt idx="269">
                  <c:v>7.3920000000000003</c:v>
                </c:pt>
                <c:pt idx="270">
                  <c:v>7.556</c:v>
                </c:pt>
                <c:pt idx="271">
                  <c:v>7.556</c:v>
                </c:pt>
                <c:pt idx="272">
                  <c:v>7.6550000000000002</c:v>
                </c:pt>
                <c:pt idx="273">
                  <c:v>7.6550000000000002</c:v>
                </c:pt>
                <c:pt idx="274">
                  <c:v>7.7210000000000001</c:v>
                </c:pt>
                <c:pt idx="275">
                  <c:v>7.7210000000000001</c:v>
                </c:pt>
                <c:pt idx="276">
                  <c:v>7.8849999999999998</c:v>
                </c:pt>
                <c:pt idx="277">
                  <c:v>7.8849999999999998</c:v>
                </c:pt>
                <c:pt idx="278">
                  <c:v>7.9180000000000001</c:v>
                </c:pt>
                <c:pt idx="279">
                  <c:v>7.9180000000000001</c:v>
                </c:pt>
                <c:pt idx="280">
                  <c:v>7.9509999999999996</c:v>
                </c:pt>
                <c:pt idx="281">
                  <c:v>7.9509999999999996</c:v>
                </c:pt>
                <c:pt idx="282">
                  <c:v>8.016</c:v>
                </c:pt>
                <c:pt idx="283">
                  <c:v>8.016</c:v>
                </c:pt>
                <c:pt idx="284">
                  <c:v>8.0820000000000007</c:v>
                </c:pt>
                <c:pt idx="285">
                  <c:v>8.0820000000000007</c:v>
                </c:pt>
                <c:pt idx="286">
                  <c:v>8.1479999999999997</c:v>
                </c:pt>
                <c:pt idx="287">
                  <c:v>8.1479999999999997</c:v>
                </c:pt>
                <c:pt idx="288">
                  <c:v>8.1809999999999992</c:v>
                </c:pt>
                <c:pt idx="289">
                  <c:v>8.1809999999999992</c:v>
                </c:pt>
                <c:pt idx="290">
                  <c:v>8.3780000000000001</c:v>
                </c:pt>
                <c:pt idx="291">
                  <c:v>8.3780000000000001</c:v>
                </c:pt>
                <c:pt idx="292">
                  <c:v>8.4760000000000009</c:v>
                </c:pt>
                <c:pt idx="293">
                  <c:v>8.4760000000000009</c:v>
                </c:pt>
                <c:pt idx="294">
                  <c:v>8.8049999999999997</c:v>
                </c:pt>
                <c:pt idx="295">
                  <c:v>8.8049999999999997</c:v>
                </c:pt>
                <c:pt idx="296">
                  <c:v>8.8379999999999992</c:v>
                </c:pt>
                <c:pt idx="297">
                  <c:v>8.8379999999999992</c:v>
                </c:pt>
                <c:pt idx="298">
                  <c:v>8.9359999999999999</c:v>
                </c:pt>
                <c:pt idx="299">
                  <c:v>8.9359999999999999</c:v>
                </c:pt>
                <c:pt idx="300">
                  <c:v>9.0350000000000001</c:v>
                </c:pt>
                <c:pt idx="301">
                  <c:v>9.0350000000000001</c:v>
                </c:pt>
                <c:pt idx="302">
                  <c:v>9.1329999999999991</c:v>
                </c:pt>
                <c:pt idx="303">
                  <c:v>9.1329999999999991</c:v>
                </c:pt>
                <c:pt idx="304">
                  <c:v>9.1989999999999998</c:v>
                </c:pt>
                <c:pt idx="305">
                  <c:v>9.1989999999999998</c:v>
                </c:pt>
                <c:pt idx="306">
                  <c:v>9.298</c:v>
                </c:pt>
                <c:pt idx="307">
                  <c:v>9.298</c:v>
                </c:pt>
                <c:pt idx="308">
                  <c:v>9.4949999999999992</c:v>
                </c:pt>
                <c:pt idx="309">
                  <c:v>9.4949999999999992</c:v>
                </c:pt>
                <c:pt idx="310">
                  <c:v>9.5609999999999999</c:v>
                </c:pt>
                <c:pt idx="311">
                  <c:v>9.5609999999999999</c:v>
                </c:pt>
                <c:pt idx="312">
                  <c:v>9.6259999999999994</c:v>
                </c:pt>
                <c:pt idx="313">
                  <c:v>9.6259999999999994</c:v>
                </c:pt>
                <c:pt idx="314">
                  <c:v>9.7249999999999996</c:v>
                </c:pt>
                <c:pt idx="315">
                  <c:v>9.7249999999999996</c:v>
                </c:pt>
                <c:pt idx="316">
                  <c:v>9.9220000000000006</c:v>
                </c:pt>
                <c:pt idx="317">
                  <c:v>9.9220000000000006</c:v>
                </c:pt>
                <c:pt idx="318">
                  <c:v>9.9550000000000001</c:v>
                </c:pt>
                <c:pt idx="319">
                  <c:v>9.9550000000000001</c:v>
                </c:pt>
                <c:pt idx="320">
                  <c:v>10.053000000000001</c:v>
                </c:pt>
                <c:pt idx="321">
                  <c:v>10.053000000000001</c:v>
                </c:pt>
                <c:pt idx="322">
                  <c:v>10.086</c:v>
                </c:pt>
                <c:pt idx="323">
                  <c:v>10.086</c:v>
                </c:pt>
                <c:pt idx="324">
                  <c:v>10.119</c:v>
                </c:pt>
                <c:pt idx="325">
                  <c:v>10.119</c:v>
                </c:pt>
                <c:pt idx="326">
                  <c:v>10.185</c:v>
                </c:pt>
                <c:pt idx="327">
                  <c:v>10.185</c:v>
                </c:pt>
                <c:pt idx="328">
                  <c:v>10.218</c:v>
                </c:pt>
                <c:pt idx="329">
                  <c:v>10.218</c:v>
                </c:pt>
                <c:pt idx="330">
                  <c:v>10.316000000000001</c:v>
                </c:pt>
                <c:pt idx="331">
                  <c:v>10.316000000000001</c:v>
                </c:pt>
                <c:pt idx="332">
                  <c:v>10.414999999999999</c:v>
                </c:pt>
                <c:pt idx="333">
                  <c:v>10.448</c:v>
                </c:pt>
                <c:pt idx="334">
                  <c:v>10.448</c:v>
                </c:pt>
                <c:pt idx="335">
                  <c:v>10.579000000000001</c:v>
                </c:pt>
                <c:pt idx="336">
                  <c:v>10.579000000000001</c:v>
                </c:pt>
                <c:pt idx="337">
                  <c:v>10.71</c:v>
                </c:pt>
                <c:pt idx="338">
                  <c:v>10.71</c:v>
                </c:pt>
                <c:pt idx="339">
                  <c:v>10.808999999999999</c:v>
                </c:pt>
                <c:pt idx="340">
                  <c:v>10.808999999999999</c:v>
                </c:pt>
                <c:pt idx="341">
                  <c:v>10.842000000000001</c:v>
                </c:pt>
                <c:pt idx="342">
                  <c:v>10.842000000000001</c:v>
                </c:pt>
                <c:pt idx="343">
                  <c:v>10.907999999999999</c:v>
                </c:pt>
                <c:pt idx="344">
                  <c:v>10.907999999999999</c:v>
                </c:pt>
                <c:pt idx="345">
                  <c:v>11.039</c:v>
                </c:pt>
                <c:pt idx="346">
                  <c:v>11.039</c:v>
                </c:pt>
                <c:pt idx="347">
                  <c:v>11.071999999999999</c:v>
                </c:pt>
                <c:pt idx="348">
                  <c:v>11.071999999999999</c:v>
                </c:pt>
                <c:pt idx="349">
                  <c:v>11.202999999999999</c:v>
                </c:pt>
                <c:pt idx="350">
                  <c:v>11.202999999999999</c:v>
                </c:pt>
                <c:pt idx="351">
                  <c:v>11.335000000000001</c:v>
                </c:pt>
                <c:pt idx="352">
                  <c:v>11.335000000000001</c:v>
                </c:pt>
                <c:pt idx="353">
                  <c:v>11.368</c:v>
                </c:pt>
                <c:pt idx="354">
                  <c:v>11.4</c:v>
                </c:pt>
                <c:pt idx="355">
                  <c:v>11.4</c:v>
                </c:pt>
                <c:pt idx="356">
                  <c:v>11.433</c:v>
                </c:pt>
                <c:pt idx="357">
                  <c:v>11.433</c:v>
                </c:pt>
                <c:pt idx="358">
                  <c:v>11.499000000000001</c:v>
                </c:pt>
                <c:pt idx="359">
                  <c:v>11.499000000000001</c:v>
                </c:pt>
                <c:pt idx="360">
                  <c:v>11.63</c:v>
                </c:pt>
                <c:pt idx="361">
                  <c:v>11.63</c:v>
                </c:pt>
                <c:pt idx="362">
                  <c:v>11.696</c:v>
                </c:pt>
                <c:pt idx="363">
                  <c:v>11.728999999999999</c:v>
                </c:pt>
                <c:pt idx="364">
                  <c:v>11.762</c:v>
                </c:pt>
                <c:pt idx="365">
                  <c:v>11.827999999999999</c:v>
                </c:pt>
                <c:pt idx="366">
                  <c:v>11.926</c:v>
                </c:pt>
                <c:pt idx="367">
                  <c:v>11.926</c:v>
                </c:pt>
                <c:pt idx="368">
                  <c:v>11.959</c:v>
                </c:pt>
                <c:pt idx="369">
                  <c:v>11.959</c:v>
                </c:pt>
                <c:pt idx="370">
                  <c:v>12.025</c:v>
                </c:pt>
                <c:pt idx="371">
                  <c:v>12.057</c:v>
                </c:pt>
                <c:pt idx="372">
                  <c:v>12.09</c:v>
                </c:pt>
                <c:pt idx="373">
                  <c:v>12.09</c:v>
                </c:pt>
                <c:pt idx="374">
                  <c:v>12.09</c:v>
                </c:pt>
                <c:pt idx="375">
                  <c:v>12.122999999999999</c:v>
                </c:pt>
                <c:pt idx="376">
                  <c:v>12.122999999999999</c:v>
                </c:pt>
                <c:pt idx="377">
                  <c:v>12.156000000000001</c:v>
                </c:pt>
                <c:pt idx="378">
                  <c:v>12.156000000000001</c:v>
                </c:pt>
                <c:pt idx="379">
                  <c:v>12.156000000000001</c:v>
                </c:pt>
                <c:pt idx="380">
                  <c:v>12.189</c:v>
                </c:pt>
                <c:pt idx="381">
                  <c:v>12.222</c:v>
                </c:pt>
                <c:pt idx="382">
                  <c:v>12.255000000000001</c:v>
                </c:pt>
                <c:pt idx="383">
                  <c:v>12.255000000000001</c:v>
                </c:pt>
                <c:pt idx="384">
                  <c:v>12.287000000000001</c:v>
                </c:pt>
                <c:pt idx="385">
                  <c:v>12.287000000000001</c:v>
                </c:pt>
                <c:pt idx="386">
                  <c:v>12.32</c:v>
                </c:pt>
                <c:pt idx="387">
                  <c:v>12.32</c:v>
                </c:pt>
                <c:pt idx="388">
                  <c:v>12.32</c:v>
                </c:pt>
                <c:pt idx="389">
                  <c:v>12.353</c:v>
                </c:pt>
                <c:pt idx="390">
                  <c:v>12.353</c:v>
                </c:pt>
                <c:pt idx="391">
                  <c:v>12.452</c:v>
                </c:pt>
                <c:pt idx="392">
                  <c:v>12.616</c:v>
                </c:pt>
                <c:pt idx="393">
                  <c:v>12.648999999999999</c:v>
                </c:pt>
                <c:pt idx="394">
                  <c:v>12.813000000000001</c:v>
                </c:pt>
                <c:pt idx="395">
                  <c:v>12.813000000000001</c:v>
                </c:pt>
                <c:pt idx="396">
                  <c:v>12.912000000000001</c:v>
                </c:pt>
                <c:pt idx="397">
                  <c:v>12.912000000000001</c:v>
                </c:pt>
                <c:pt idx="398">
                  <c:v>13.01</c:v>
                </c:pt>
                <c:pt idx="399">
                  <c:v>13.141999999999999</c:v>
                </c:pt>
                <c:pt idx="400">
                  <c:v>13.141999999999999</c:v>
                </c:pt>
                <c:pt idx="401">
                  <c:v>13.24</c:v>
                </c:pt>
                <c:pt idx="402">
                  <c:v>13.24</c:v>
                </c:pt>
                <c:pt idx="403">
                  <c:v>13.24</c:v>
                </c:pt>
                <c:pt idx="404">
                  <c:v>13.602</c:v>
                </c:pt>
                <c:pt idx="405">
                  <c:v>13.602</c:v>
                </c:pt>
                <c:pt idx="406">
                  <c:v>14.061999999999999</c:v>
                </c:pt>
                <c:pt idx="407">
                  <c:v>14.061999999999999</c:v>
                </c:pt>
                <c:pt idx="408">
                  <c:v>14.16</c:v>
                </c:pt>
                <c:pt idx="409">
                  <c:v>14.16</c:v>
                </c:pt>
                <c:pt idx="410">
                  <c:v>14.193</c:v>
                </c:pt>
                <c:pt idx="411">
                  <c:v>14.193</c:v>
                </c:pt>
                <c:pt idx="412">
                  <c:v>14.226000000000001</c:v>
                </c:pt>
                <c:pt idx="413">
                  <c:v>14.226000000000001</c:v>
                </c:pt>
                <c:pt idx="414">
                  <c:v>14.259</c:v>
                </c:pt>
                <c:pt idx="415">
                  <c:v>14.259</c:v>
                </c:pt>
                <c:pt idx="416">
                  <c:v>14.39</c:v>
                </c:pt>
                <c:pt idx="417">
                  <c:v>14.39</c:v>
                </c:pt>
                <c:pt idx="418">
                  <c:v>14.423</c:v>
                </c:pt>
                <c:pt idx="419">
                  <c:v>14.423</c:v>
                </c:pt>
                <c:pt idx="420">
                  <c:v>14.554</c:v>
                </c:pt>
                <c:pt idx="421">
                  <c:v>14.554</c:v>
                </c:pt>
                <c:pt idx="422">
                  <c:v>14.587</c:v>
                </c:pt>
                <c:pt idx="423">
                  <c:v>14.587</c:v>
                </c:pt>
                <c:pt idx="424">
                  <c:v>14.686</c:v>
                </c:pt>
                <c:pt idx="425">
                  <c:v>14.882999999999999</c:v>
                </c:pt>
                <c:pt idx="426">
                  <c:v>14.882999999999999</c:v>
                </c:pt>
                <c:pt idx="427">
                  <c:v>14.981999999999999</c:v>
                </c:pt>
                <c:pt idx="428">
                  <c:v>14.981999999999999</c:v>
                </c:pt>
                <c:pt idx="429">
                  <c:v>15.276999999999999</c:v>
                </c:pt>
                <c:pt idx="430">
                  <c:v>15.276999999999999</c:v>
                </c:pt>
                <c:pt idx="431">
                  <c:v>15.409000000000001</c:v>
                </c:pt>
                <c:pt idx="432">
                  <c:v>15.409000000000001</c:v>
                </c:pt>
                <c:pt idx="433">
                  <c:v>15.606</c:v>
                </c:pt>
                <c:pt idx="434">
                  <c:v>15.606</c:v>
                </c:pt>
                <c:pt idx="435">
                  <c:v>15.77</c:v>
                </c:pt>
                <c:pt idx="436">
                  <c:v>15.77</c:v>
                </c:pt>
                <c:pt idx="437">
                  <c:v>15.803000000000001</c:v>
                </c:pt>
                <c:pt idx="438">
                  <c:v>15.803000000000001</c:v>
                </c:pt>
                <c:pt idx="439">
                  <c:v>15.836</c:v>
                </c:pt>
                <c:pt idx="440">
                  <c:v>15.836</c:v>
                </c:pt>
                <c:pt idx="441">
                  <c:v>16.329000000000001</c:v>
                </c:pt>
                <c:pt idx="442">
                  <c:v>16.329000000000001</c:v>
                </c:pt>
                <c:pt idx="443">
                  <c:v>16.393999999999998</c:v>
                </c:pt>
                <c:pt idx="444">
                  <c:v>16.393999999999998</c:v>
                </c:pt>
                <c:pt idx="445">
                  <c:v>16.427</c:v>
                </c:pt>
                <c:pt idx="446">
                  <c:v>16.427</c:v>
                </c:pt>
                <c:pt idx="447">
                  <c:v>16.46</c:v>
                </c:pt>
                <c:pt idx="448">
                  <c:v>16.46</c:v>
                </c:pt>
                <c:pt idx="449">
                  <c:v>16.591000000000001</c:v>
                </c:pt>
                <c:pt idx="450">
                  <c:v>16.591000000000001</c:v>
                </c:pt>
                <c:pt idx="451">
                  <c:v>16.657</c:v>
                </c:pt>
                <c:pt idx="452">
                  <c:v>16.657</c:v>
                </c:pt>
                <c:pt idx="453">
                  <c:v>16.690000000000001</c:v>
                </c:pt>
                <c:pt idx="454">
                  <c:v>16.690000000000001</c:v>
                </c:pt>
                <c:pt idx="455">
                  <c:v>17.018000000000001</c:v>
                </c:pt>
                <c:pt idx="456">
                  <c:v>17.050999999999998</c:v>
                </c:pt>
                <c:pt idx="457">
                  <c:v>17.050999999999998</c:v>
                </c:pt>
                <c:pt idx="458">
                  <c:v>17.117000000000001</c:v>
                </c:pt>
                <c:pt idx="459">
                  <c:v>17.117000000000001</c:v>
                </c:pt>
                <c:pt idx="460">
                  <c:v>17.38</c:v>
                </c:pt>
                <c:pt idx="461">
                  <c:v>17.38</c:v>
                </c:pt>
                <c:pt idx="462">
                  <c:v>17.643000000000001</c:v>
                </c:pt>
                <c:pt idx="463">
                  <c:v>17.643000000000001</c:v>
                </c:pt>
                <c:pt idx="464">
                  <c:v>17.675999999999998</c:v>
                </c:pt>
                <c:pt idx="465">
                  <c:v>17.675999999999998</c:v>
                </c:pt>
                <c:pt idx="466">
                  <c:v>18.036999999999999</c:v>
                </c:pt>
                <c:pt idx="467">
                  <c:v>18.036999999999999</c:v>
                </c:pt>
                <c:pt idx="468">
                  <c:v>18.135999999999999</c:v>
                </c:pt>
                <c:pt idx="469">
                  <c:v>18.135999999999999</c:v>
                </c:pt>
                <c:pt idx="470">
                  <c:v>18.497</c:v>
                </c:pt>
                <c:pt idx="471">
                  <c:v>18.497</c:v>
                </c:pt>
                <c:pt idx="472">
                  <c:v>18.824999999999999</c:v>
                </c:pt>
                <c:pt idx="473">
                  <c:v>18.824999999999999</c:v>
                </c:pt>
                <c:pt idx="474">
                  <c:v>19.187000000000001</c:v>
                </c:pt>
                <c:pt idx="475">
                  <c:v>19.187000000000001</c:v>
                </c:pt>
                <c:pt idx="476">
                  <c:v>19.483000000000001</c:v>
                </c:pt>
                <c:pt idx="477">
                  <c:v>19.483000000000001</c:v>
                </c:pt>
                <c:pt idx="478">
                  <c:v>19.515000000000001</c:v>
                </c:pt>
                <c:pt idx="479">
                  <c:v>19.547999999999998</c:v>
                </c:pt>
                <c:pt idx="480">
                  <c:v>19.713000000000001</c:v>
                </c:pt>
                <c:pt idx="481">
                  <c:v>19.713000000000001</c:v>
                </c:pt>
                <c:pt idx="482">
                  <c:v>19.777999999999999</c:v>
                </c:pt>
                <c:pt idx="483">
                  <c:v>19.777999999999999</c:v>
                </c:pt>
                <c:pt idx="484">
                  <c:v>19.943000000000001</c:v>
                </c:pt>
                <c:pt idx="485">
                  <c:v>19.943000000000001</c:v>
                </c:pt>
                <c:pt idx="486">
                  <c:v>20.074000000000002</c:v>
                </c:pt>
                <c:pt idx="487">
                  <c:v>20.074000000000002</c:v>
                </c:pt>
                <c:pt idx="488">
                  <c:v>20.402000000000001</c:v>
                </c:pt>
                <c:pt idx="489">
                  <c:v>20.402000000000001</c:v>
                </c:pt>
                <c:pt idx="490">
                  <c:v>20.895</c:v>
                </c:pt>
                <c:pt idx="491">
                  <c:v>20.928000000000001</c:v>
                </c:pt>
                <c:pt idx="492">
                  <c:v>20.960999999999999</c:v>
                </c:pt>
                <c:pt idx="493">
                  <c:v>20.960999999999999</c:v>
                </c:pt>
                <c:pt idx="494">
                  <c:v>21.06</c:v>
                </c:pt>
                <c:pt idx="495">
                  <c:v>21.06</c:v>
                </c:pt>
                <c:pt idx="496">
                  <c:v>21.125</c:v>
                </c:pt>
                <c:pt idx="497">
                  <c:v>21.125</c:v>
                </c:pt>
                <c:pt idx="498">
                  <c:v>21.486999999999998</c:v>
                </c:pt>
                <c:pt idx="499">
                  <c:v>21.486999999999998</c:v>
                </c:pt>
                <c:pt idx="500">
                  <c:v>21.651</c:v>
                </c:pt>
                <c:pt idx="501">
                  <c:v>21.651</c:v>
                </c:pt>
                <c:pt idx="502">
                  <c:v>21.782</c:v>
                </c:pt>
                <c:pt idx="503">
                  <c:v>21.782</c:v>
                </c:pt>
                <c:pt idx="504">
                  <c:v>22.111000000000001</c:v>
                </c:pt>
                <c:pt idx="505">
                  <c:v>22.177</c:v>
                </c:pt>
                <c:pt idx="506">
                  <c:v>22.177</c:v>
                </c:pt>
                <c:pt idx="507">
                  <c:v>22.308</c:v>
                </c:pt>
                <c:pt idx="508">
                  <c:v>22.308</c:v>
                </c:pt>
                <c:pt idx="509">
                  <c:v>22.308</c:v>
                </c:pt>
                <c:pt idx="510">
                  <c:v>22.341000000000001</c:v>
                </c:pt>
                <c:pt idx="511">
                  <c:v>22.341000000000001</c:v>
                </c:pt>
                <c:pt idx="512">
                  <c:v>22.341000000000001</c:v>
                </c:pt>
                <c:pt idx="513">
                  <c:v>22.472000000000001</c:v>
                </c:pt>
                <c:pt idx="514">
                  <c:v>22.571000000000002</c:v>
                </c:pt>
                <c:pt idx="515">
                  <c:v>22.637</c:v>
                </c:pt>
                <c:pt idx="516">
                  <c:v>22.734999999999999</c:v>
                </c:pt>
                <c:pt idx="517">
                  <c:v>22.734999999999999</c:v>
                </c:pt>
                <c:pt idx="518">
                  <c:v>22.734999999999999</c:v>
                </c:pt>
                <c:pt idx="519">
                  <c:v>22.867000000000001</c:v>
                </c:pt>
                <c:pt idx="520">
                  <c:v>22.931999999999999</c:v>
                </c:pt>
                <c:pt idx="521">
                  <c:v>22.931999999999999</c:v>
                </c:pt>
                <c:pt idx="522">
                  <c:v>22.965</c:v>
                </c:pt>
                <c:pt idx="523">
                  <c:v>23.161999999999999</c:v>
                </c:pt>
                <c:pt idx="524">
                  <c:v>23.161999999999999</c:v>
                </c:pt>
                <c:pt idx="525">
                  <c:v>23.161999999999999</c:v>
                </c:pt>
                <c:pt idx="526">
                  <c:v>23.195</c:v>
                </c:pt>
                <c:pt idx="527">
                  <c:v>23.228000000000002</c:v>
                </c:pt>
                <c:pt idx="528">
                  <c:v>23.359000000000002</c:v>
                </c:pt>
                <c:pt idx="529">
                  <c:v>23.391999999999999</c:v>
                </c:pt>
                <c:pt idx="530">
                  <c:v>23.425000000000001</c:v>
                </c:pt>
                <c:pt idx="531">
                  <c:v>23.457999999999998</c:v>
                </c:pt>
                <c:pt idx="532">
                  <c:v>23.491</c:v>
                </c:pt>
                <c:pt idx="533">
                  <c:v>23.588999999999999</c:v>
                </c:pt>
                <c:pt idx="534">
                  <c:v>23.622</c:v>
                </c:pt>
                <c:pt idx="535">
                  <c:v>23.622</c:v>
                </c:pt>
                <c:pt idx="536">
                  <c:v>23.655000000000001</c:v>
                </c:pt>
                <c:pt idx="537">
                  <c:v>23.687999999999999</c:v>
                </c:pt>
                <c:pt idx="538">
                  <c:v>23.786000000000001</c:v>
                </c:pt>
                <c:pt idx="539">
                  <c:v>23.818999999999999</c:v>
                </c:pt>
                <c:pt idx="540">
                  <c:v>23.852</c:v>
                </c:pt>
                <c:pt idx="541">
                  <c:v>23.885000000000002</c:v>
                </c:pt>
                <c:pt idx="542">
                  <c:v>23.917999999999999</c:v>
                </c:pt>
                <c:pt idx="543">
                  <c:v>23.951000000000001</c:v>
                </c:pt>
                <c:pt idx="544">
                  <c:v>24.082000000000001</c:v>
                </c:pt>
                <c:pt idx="545">
                  <c:v>24.114999999999998</c:v>
                </c:pt>
                <c:pt idx="546">
                  <c:v>24.148</c:v>
                </c:pt>
                <c:pt idx="547">
                  <c:v>24.181000000000001</c:v>
                </c:pt>
                <c:pt idx="548">
                  <c:v>24.245999999999999</c:v>
                </c:pt>
                <c:pt idx="549">
                  <c:v>24.279</c:v>
                </c:pt>
                <c:pt idx="550">
                  <c:v>24.279</c:v>
                </c:pt>
                <c:pt idx="551">
                  <c:v>24.279</c:v>
                </c:pt>
                <c:pt idx="552">
                  <c:v>24.312000000000001</c:v>
                </c:pt>
                <c:pt idx="553">
                  <c:v>24.344999999999999</c:v>
                </c:pt>
                <c:pt idx="554">
                  <c:v>24.378</c:v>
                </c:pt>
                <c:pt idx="555">
                  <c:v>24.411000000000001</c:v>
                </c:pt>
                <c:pt idx="556">
                  <c:v>24.411000000000001</c:v>
                </c:pt>
                <c:pt idx="557">
                  <c:v>24.411000000000001</c:v>
                </c:pt>
                <c:pt idx="558">
                  <c:v>24.443999999999999</c:v>
                </c:pt>
                <c:pt idx="559">
                  <c:v>24.542000000000002</c:v>
                </c:pt>
                <c:pt idx="560">
                  <c:v>24.574999999999999</c:v>
                </c:pt>
                <c:pt idx="561">
                  <c:v>24.608000000000001</c:v>
                </c:pt>
                <c:pt idx="562">
                  <c:v>24.640999999999998</c:v>
                </c:pt>
                <c:pt idx="563">
                  <c:v>24.771999999999998</c:v>
                </c:pt>
                <c:pt idx="564">
                  <c:v>24.838000000000001</c:v>
                </c:pt>
                <c:pt idx="565">
                  <c:v>25.068000000000001</c:v>
                </c:pt>
                <c:pt idx="566">
                  <c:v>25.068000000000001</c:v>
                </c:pt>
                <c:pt idx="567">
                  <c:v>25.068000000000001</c:v>
                </c:pt>
                <c:pt idx="568">
                  <c:v>25.166</c:v>
                </c:pt>
                <c:pt idx="569">
                  <c:v>25.231999999999999</c:v>
                </c:pt>
                <c:pt idx="570">
                  <c:v>25.231999999999999</c:v>
                </c:pt>
                <c:pt idx="571">
                  <c:v>25.231999999999999</c:v>
                </c:pt>
                <c:pt idx="572">
                  <c:v>25.297999999999998</c:v>
                </c:pt>
                <c:pt idx="573">
                  <c:v>25.297999999999998</c:v>
                </c:pt>
                <c:pt idx="574">
                  <c:v>25.297999999999998</c:v>
                </c:pt>
                <c:pt idx="575">
                  <c:v>25.462</c:v>
                </c:pt>
                <c:pt idx="576">
                  <c:v>25.495000000000001</c:v>
                </c:pt>
                <c:pt idx="577">
                  <c:v>25.561</c:v>
                </c:pt>
                <c:pt idx="578">
                  <c:v>25.561</c:v>
                </c:pt>
                <c:pt idx="579">
                  <c:v>25.692</c:v>
                </c:pt>
                <c:pt idx="580">
                  <c:v>25.692</c:v>
                </c:pt>
                <c:pt idx="581">
                  <c:v>26.251000000000001</c:v>
                </c:pt>
                <c:pt idx="582">
                  <c:v>26.251000000000001</c:v>
                </c:pt>
                <c:pt idx="583">
                  <c:v>26.414999999999999</c:v>
                </c:pt>
                <c:pt idx="584">
                  <c:v>26.414999999999999</c:v>
                </c:pt>
                <c:pt idx="585">
                  <c:v>26.875</c:v>
                </c:pt>
                <c:pt idx="586">
                  <c:v>26.875</c:v>
                </c:pt>
                <c:pt idx="587">
                  <c:v>26.908000000000001</c:v>
                </c:pt>
                <c:pt idx="588">
                  <c:v>27.006</c:v>
                </c:pt>
                <c:pt idx="589">
                  <c:v>27.006</c:v>
                </c:pt>
                <c:pt idx="590">
                  <c:v>27.335000000000001</c:v>
                </c:pt>
                <c:pt idx="591">
                  <c:v>27.367999999999999</c:v>
                </c:pt>
                <c:pt idx="592">
                  <c:v>27.367999999999999</c:v>
                </c:pt>
                <c:pt idx="593">
                  <c:v>27.795000000000002</c:v>
                </c:pt>
                <c:pt idx="594">
                  <c:v>27.795000000000002</c:v>
                </c:pt>
                <c:pt idx="595">
                  <c:v>27.86</c:v>
                </c:pt>
                <c:pt idx="596">
                  <c:v>27.893000000000001</c:v>
                </c:pt>
                <c:pt idx="597">
                  <c:v>27.893000000000001</c:v>
                </c:pt>
                <c:pt idx="598">
                  <c:v>27.992000000000001</c:v>
                </c:pt>
                <c:pt idx="599">
                  <c:v>28.452000000000002</c:v>
                </c:pt>
                <c:pt idx="600">
                  <c:v>29.141999999999999</c:v>
                </c:pt>
                <c:pt idx="601">
                  <c:v>29.141999999999999</c:v>
                </c:pt>
                <c:pt idx="602">
                  <c:v>29.634</c:v>
                </c:pt>
                <c:pt idx="603">
                  <c:v>30.029</c:v>
                </c:pt>
                <c:pt idx="604">
                  <c:v>30.85</c:v>
                </c:pt>
                <c:pt idx="605">
                  <c:v>30.85</c:v>
                </c:pt>
                <c:pt idx="606">
                  <c:v>30.981999999999999</c:v>
                </c:pt>
                <c:pt idx="607">
                  <c:v>30.981999999999999</c:v>
                </c:pt>
                <c:pt idx="608">
                  <c:v>31.54</c:v>
                </c:pt>
                <c:pt idx="609">
                  <c:v>31.638999999999999</c:v>
                </c:pt>
                <c:pt idx="610">
                  <c:v>31.638999999999999</c:v>
                </c:pt>
                <c:pt idx="611">
                  <c:v>31.704000000000001</c:v>
                </c:pt>
                <c:pt idx="612">
                  <c:v>31.704000000000001</c:v>
                </c:pt>
                <c:pt idx="613">
                  <c:v>31.966999999999999</c:v>
                </c:pt>
                <c:pt idx="614">
                  <c:v>31.966999999999999</c:v>
                </c:pt>
                <c:pt idx="615">
                  <c:v>32.197000000000003</c:v>
                </c:pt>
                <c:pt idx="616">
                  <c:v>32.624000000000002</c:v>
                </c:pt>
                <c:pt idx="617">
                  <c:v>32.722999999999999</c:v>
                </c:pt>
                <c:pt idx="618">
                  <c:v>32.722999999999999</c:v>
                </c:pt>
                <c:pt idx="619">
                  <c:v>32.756</c:v>
                </c:pt>
                <c:pt idx="620">
                  <c:v>32.756</c:v>
                </c:pt>
                <c:pt idx="621">
                  <c:v>33.938000000000002</c:v>
                </c:pt>
                <c:pt idx="622">
                  <c:v>33.938000000000002</c:v>
                </c:pt>
                <c:pt idx="623">
                  <c:v>34.103000000000002</c:v>
                </c:pt>
                <c:pt idx="624">
                  <c:v>34.267000000000003</c:v>
                </c:pt>
                <c:pt idx="625">
                  <c:v>34.398000000000003</c:v>
                </c:pt>
                <c:pt idx="626">
                  <c:v>34.398000000000003</c:v>
                </c:pt>
                <c:pt idx="627">
                  <c:v>34.430999999999997</c:v>
                </c:pt>
                <c:pt idx="628">
                  <c:v>34.563000000000002</c:v>
                </c:pt>
                <c:pt idx="629">
                  <c:v>34.76</c:v>
                </c:pt>
                <c:pt idx="630">
                  <c:v>34.76</c:v>
                </c:pt>
                <c:pt idx="631">
                  <c:v>34.957000000000001</c:v>
                </c:pt>
                <c:pt idx="632">
                  <c:v>34.957000000000001</c:v>
                </c:pt>
                <c:pt idx="633">
                  <c:v>34.99</c:v>
                </c:pt>
                <c:pt idx="634">
                  <c:v>35.350999999999999</c:v>
                </c:pt>
                <c:pt idx="635">
                  <c:v>35.350999999999999</c:v>
                </c:pt>
                <c:pt idx="636">
                  <c:v>35.350999999999999</c:v>
                </c:pt>
                <c:pt idx="637">
                  <c:v>35.384</c:v>
                </c:pt>
                <c:pt idx="638">
                  <c:v>35.417000000000002</c:v>
                </c:pt>
                <c:pt idx="639">
                  <c:v>35.450000000000003</c:v>
                </c:pt>
                <c:pt idx="640">
                  <c:v>35.581000000000003</c:v>
                </c:pt>
                <c:pt idx="641">
                  <c:v>35.613999999999997</c:v>
                </c:pt>
                <c:pt idx="642">
                  <c:v>35.68</c:v>
                </c:pt>
                <c:pt idx="643">
                  <c:v>35.713000000000001</c:v>
                </c:pt>
                <c:pt idx="644">
                  <c:v>35.744999999999997</c:v>
                </c:pt>
                <c:pt idx="645">
                  <c:v>35.744999999999997</c:v>
                </c:pt>
                <c:pt idx="646">
                  <c:v>35.811</c:v>
                </c:pt>
                <c:pt idx="647">
                  <c:v>35.844000000000001</c:v>
                </c:pt>
                <c:pt idx="648">
                  <c:v>35.877000000000002</c:v>
                </c:pt>
                <c:pt idx="649">
                  <c:v>35.975000000000001</c:v>
                </c:pt>
                <c:pt idx="650">
                  <c:v>36.008000000000003</c:v>
                </c:pt>
                <c:pt idx="651">
                  <c:v>36.073999999999998</c:v>
                </c:pt>
                <c:pt idx="652">
                  <c:v>36.106999999999999</c:v>
                </c:pt>
                <c:pt idx="653">
                  <c:v>36.14</c:v>
                </c:pt>
                <c:pt idx="654">
                  <c:v>36.171999999999997</c:v>
                </c:pt>
                <c:pt idx="655">
                  <c:v>36.204999999999998</c:v>
                </c:pt>
                <c:pt idx="656">
                  <c:v>36.271000000000001</c:v>
                </c:pt>
                <c:pt idx="657">
                  <c:v>36.304000000000002</c:v>
                </c:pt>
                <c:pt idx="658">
                  <c:v>36.337000000000003</c:v>
                </c:pt>
                <c:pt idx="659">
                  <c:v>36.369999999999997</c:v>
                </c:pt>
                <c:pt idx="660">
                  <c:v>36.435000000000002</c:v>
                </c:pt>
                <c:pt idx="661">
                  <c:v>36.500999999999998</c:v>
                </c:pt>
                <c:pt idx="662">
                  <c:v>36.533999999999999</c:v>
                </c:pt>
                <c:pt idx="663">
                  <c:v>36.6</c:v>
                </c:pt>
                <c:pt idx="664">
                  <c:v>36.631999999999998</c:v>
                </c:pt>
                <c:pt idx="665">
                  <c:v>36.698</c:v>
                </c:pt>
                <c:pt idx="666">
                  <c:v>36.731000000000002</c:v>
                </c:pt>
                <c:pt idx="667">
                  <c:v>36.764000000000003</c:v>
                </c:pt>
                <c:pt idx="668">
                  <c:v>36.83</c:v>
                </c:pt>
                <c:pt idx="669">
                  <c:v>36.862000000000002</c:v>
                </c:pt>
                <c:pt idx="670">
                  <c:v>36.862000000000002</c:v>
                </c:pt>
                <c:pt idx="671">
                  <c:v>36.994</c:v>
                </c:pt>
                <c:pt idx="672">
                  <c:v>37.06</c:v>
                </c:pt>
                <c:pt idx="673">
                  <c:v>37.158000000000001</c:v>
                </c:pt>
                <c:pt idx="674">
                  <c:v>37.454000000000001</c:v>
                </c:pt>
                <c:pt idx="675">
                  <c:v>37.454000000000001</c:v>
                </c:pt>
                <c:pt idx="676">
                  <c:v>37.552</c:v>
                </c:pt>
                <c:pt idx="677">
                  <c:v>37.814999999999998</c:v>
                </c:pt>
                <c:pt idx="678">
                  <c:v>37.914000000000001</c:v>
                </c:pt>
                <c:pt idx="679">
                  <c:v>37.947000000000003</c:v>
                </c:pt>
                <c:pt idx="680">
                  <c:v>37.947000000000003</c:v>
                </c:pt>
                <c:pt idx="681">
                  <c:v>38.603999999999999</c:v>
                </c:pt>
                <c:pt idx="682">
                  <c:v>39.030999999999999</c:v>
                </c:pt>
                <c:pt idx="683">
                  <c:v>39.030999999999999</c:v>
                </c:pt>
                <c:pt idx="684">
                  <c:v>39.161999999999999</c:v>
                </c:pt>
                <c:pt idx="685">
                  <c:v>39.326000000000001</c:v>
                </c:pt>
                <c:pt idx="686">
                  <c:v>40.246000000000002</c:v>
                </c:pt>
                <c:pt idx="687">
                  <c:v>40.673999999999999</c:v>
                </c:pt>
                <c:pt idx="688">
                  <c:v>40.673999999999999</c:v>
                </c:pt>
                <c:pt idx="689">
                  <c:v>42.085999999999999</c:v>
                </c:pt>
                <c:pt idx="690">
                  <c:v>42.085999999999999</c:v>
                </c:pt>
                <c:pt idx="691">
                  <c:v>42.119</c:v>
                </c:pt>
                <c:pt idx="692">
                  <c:v>42.218000000000004</c:v>
                </c:pt>
                <c:pt idx="693">
                  <c:v>42.448</c:v>
                </c:pt>
                <c:pt idx="694">
                  <c:v>42.448</c:v>
                </c:pt>
                <c:pt idx="695">
                  <c:v>42.48</c:v>
                </c:pt>
                <c:pt idx="696">
                  <c:v>42.48</c:v>
                </c:pt>
                <c:pt idx="697">
                  <c:v>42.808999999999997</c:v>
                </c:pt>
                <c:pt idx="698">
                  <c:v>42.808999999999997</c:v>
                </c:pt>
                <c:pt idx="699">
                  <c:v>43.006</c:v>
                </c:pt>
                <c:pt idx="700">
                  <c:v>43.368000000000002</c:v>
                </c:pt>
                <c:pt idx="701">
                  <c:v>43.662999999999997</c:v>
                </c:pt>
                <c:pt idx="702">
                  <c:v>43.893000000000001</c:v>
                </c:pt>
                <c:pt idx="703">
                  <c:v>43.893000000000001</c:v>
                </c:pt>
                <c:pt idx="704">
                  <c:v>44.024999999999999</c:v>
                </c:pt>
                <c:pt idx="705">
                  <c:v>44.024999999999999</c:v>
                </c:pt>
                <c:pt idx="706">
                  <c:v>44.189</c:v>
                </c:pt>
                <c:pt idx="707">
                  <c:v>44.911999999999999</c:v>
                </c:pt>
                <c:pt idx="708">
                  <c:v>44.911999999999999</c:v>
                </c:pt>
                <c:pt idx="709">
                  <c:v>45.076000000000001</c:v>
                </c:pt>
                <c:pt idx="710">
                  <c:v>45.436999999999998</c:v>
                </c:pt>
                <c:pt idx="711">
                  <c:v>45.503</c:v>
                </c:pt>
                <c:pt idx="712">
                  <c:v>45.963000000000001</c:v>
                </c:pt>
                <c:pt idx="713">
                  <c:v>45.963000000000001</c:v>
                </c:pt>
                <c:pt idx="714">
                  <c:v>46.192999999999998</c:v>
                </c:pt>
                <c:pt idx="715">
                  <c:v>46.323999999999998</c:v>
                </c:pt>
                <c:pt idx="716">
                  <c:v>46.521999999999998</c:v>
                </c:pt>
                <c:pt idx="717">
                  <c:v>46.85</c:v>
                </c:pt>
                <c:pt idx="718">
                  <c:v>46.915999999999997</c:v>
                </c:pt>
                <c:pt idx="719">
                  <c:v>46.948999999999998</c:v>
                </c:pt>
                <c:pt idx="720">
                  <c:v>47.113</c:v>
                </c:pt>
                <c:pt idx="721">
                  <c:v>47.210999999999999</c:v>
                </c:pt>
                <c:pt idx="722">
                  <c:v>47.441000000000003</c:v>
                </c:pt>
                <c:pt idx="723">
                  <c:v>47.573</c:v>
                </c:pt>
                <c:pt idx="724">
                  <c:v>47.606000000000002</c:v>
                </c:pt>
                <c:pt idx="725">
                  <c:v>47.606000000000002</c:v>
                </c:pt>
                <c:pt idx="726">
                  <c:v>47.606000000000002</c:v>
                </c:pt>
                <c:pt idx="727">
                  <c:v>47.670999999999999</c:v>
                </c:pt>
                <c:pt idx="728">
                  <c:v>47.77</c:v>
                </c:pt>
                <c:pt idx="729">
                  <c:v>47.802999999999997</c:v>
                </c:pt>
                <c:pt idx="730">
                  <c:v>47.802999999999997</c:v>
                </c:pt>
                <c:pt idx="731">
                  <c:v>47.835999999999999</c:v>
                </c:pt>
                <c:pt idx="732">
                  <c:v>47.901000000000003</c:v>
                </c:pt>
                <c:pt idx="733">
                  <c:v>47.933999999999997</c:v>
                </c:pt>
                <c:pt idx="734">
                  <c:v>48</c:v>
                </c:pt>
                <c:pt idx="735">
                  <c:v>48.033000000000001</c:v>
                </c:pt>
                <c:pt idx="736">
                  <c:v>48.066000000000003</c:v>
                </c:pt>
                <c:pt idx="737">
                  <c:v>48.098999999999997</c:v>
                </c:pt>
                <c:pt idx="738">
                  <c:v>48.131</c:v>
                </c:pt>
                <c:pt idx="739">
                  <c:v>48.262999999999998</c:v>
                </c:pt>
                <c:pt idx="740">
                  <c:v>48.329000000000001</c:v>
                </c:pt>
                <c:pt idx="741">
                  <c:v>48.329000000000001</c:v>
                </c:pt>
                <c:pt idx="742">
                  <c:v>48.46</c:v>
                </c:pt>
                <c:pt idx="743">
                  <c:v>48.558999999999997</c:v>
                </c:pt>
                <c:pt idx="744">
                  <c:v>48.69</c:v>
                </c:pt>
                <c:pt idx="745">
                  <c:v>48.756</c:v>
                </c:pt>
                <c:pt idx="746">
                  <c:v>48.92</c:v>
                </c:pt>
                <c:pt idx="747">
                  <c:v>48.985999999999997</c:v>
                </c:pt>
                <c:pt idx="748">
                  <c:v>48.985999999999997</c:v>
                </c:pt>
                <c:pt idx="749">
                  <c:v>49.018000000000001</c:v>
                </c:pt>
                <c:pt idx="750">
                  <c:v>49.116999999999997</c:v>
                </c:pt>
                <c:pt idx="751">
                  <c:v>49.280999999999999</c:v>
                </c:pt>
                <c:pt idx="752">
                  <c:v>49.314</c:v>
                </c:pt>
                <c:pt idx="753">
                  <c:v>49.38</c:v>
                </c:pt>
                <c:pt idx="754">
                  <c:v>49.741</c:v>
                </c:pt>
                <c:pt idx="755">
                  <c:v>49.774000000000001</c:v>
                </c:pt>
                <c:pt idx="756">
                  <c:v>49.774000000000001</c:v>
                </c:pt>
                <c:pt idx="757">
                  <c:v>50.036999999999999</c:v>
                </c:pt>
                <c:pt idx="758">
                  <c:v>50.628</c:v>
                </c:pt>
                <c:pt idx="759">
                  <c:v>50.726999999999997</c:v>
                </c:pt>
                <c:pt idx="760">
                  <c:v>51.088000000000001</c:v>
                </c:pt>
                <c:pt idx="761">
                  <c:v>51.253</c:v>
                </c:pt>
                <c:pt idx="762">
                  <c:v>51.284999999999997</c:v>
                </c:pt>
                <c:pt idx="763">
                  <c:v>51.482999999999997</c:v>
                </c:pt>
                <c:pt idx="764">
                  <c:v>51.515000000000001</c:v>
                </c:pt>
                <c:pt idx="765">
                  <c:v>51.515000000000001</c:v>
                </c:pt>
                <c:pt idx="766">
                  <c:v>51.515000000000001</c:v>
                </c:pt>
                <c:pt idx="767">
                  <c:v>51.744999999999997</c:v>
                </c:pt>
                <c:pt idx="768">
                  <c:v>51.942999999999998</c:v>
                </c:pt>
                <c:pt idx="769">
                  <c:v>51.942999999999998</c:v>
                </c:pt>
                <c:pt idx="770">
                  <c:v>52.631999999999998</c:v>
                </c:pt>
                <c:pt idx="771">
                  <c:v>52.664999999999999</c:v>
                </c:pt>
                <c:pt idx="772">
                  <c:v>52.664999999999999</c:v>
                </c:pt>
                <c:pt idx="773">
                  <c:v>52.83</c:v>
                </c:pt>
                <c:pt idx="774">
                  <c:v>53.29</c:v>
                </c:pt>
                <c:pt idx="775">
                  <c:v>53.29</c:v>
                </c:pt>
                <c:pt idx="776">
                  <c:v>54.143999999999998</c:v>
                </c:pt>
                <c:pt idx="777">
                  <c:v>54.701999999999998</c:v>
                </c:pt>
                <c:pt idx="778">
                  <c:v>54.701999999999998</c:v>
                </c:pt>
                <c:pt idx="779">
                  <c:v>56.015999999999998</c:v>
                </c:pt>
                <c:pt idx="780">
                  <c:v>56.411000000000001</c:v>
                </c:pt>
                <c:pt idx="781">
                  <c:v>56.411000000000001</c:v>
                </c:pt>
                <c:pt idx="782">
                  <c:v>57.494999999999997</c:v>
                </c:pt>
                <c:pt idx="783">
                  <c:v>57.494999999999997</c:v>
                </c:pt>
                <c:pt idx="784">
                  <c:v>57.527999999999999</c:v>
                </c:pt>
                <c:pt idx="785">
                  <c:v>58.579000000000001</c:v>
                </c:pt>
                <c:pt idx="786">
                  <c:v>58.94</c:v>
                </c:pt>
                <c:pt idx="787">
                  <c:v>59.235999999999997</c:v>
                </c:pt>
                <c:pt idx="788">
                  <c:v>59.302</c:v>
                </c:pt>
                <c:pt idx="789">
                  <c:v>59.4</c:v>
                </c:pt>
                <c:pt idx="790">
                  <c:v>59.762</c:v>
                </c:pt>
                <c:pt idx="791">
                  <c:v>59.86</c:v>
                </c:pt>
                <c:pt idx="792">
                  <c:v>59.893000000000001</c:v>
                </c:pt>
                <c:pt idx="793">
                  <c:v>59.959000000000003</c:v>
                </c:pt>
                <c:pt idx="794">
                  <c:v>60.024999999999999</c:v>
                </c:pt>
                <c:pt idx="795">
                  <c:v>60.057000000000002</c:v>
                </c:pt>
                <c:pt idx="796">
                  <c:v>60.057000000000002</c:v>
                </c:pt>
                <c:pt idx="797">
                  <c:v>60.255000000000003</c:v>
                </c:pt>
                <c:pt idx="798">
                  <c:v>60.286999999999999</c:v>
                </c:pt>
                <c:pt idx="799">
                  <c:v>60.451999999999998</c:v>
                </c:pt>
                <c:pt idx="800">
                  <c:v>60.55</c:v>
                </c:pt>
                <c:pt idx="801">
                  <c:v>61.142000000000003</c:v>
                </c:pt>
                <c:pt idx="802">
                  <c:v>61.207000000000001</c:v>
                </c:pt>
                <c:pt idx="803">
                  <c:v>61.7</c:v>
                </c:pt>
                <c:pt idx="804">
                  <c:v>61.996000000000002</c:v>
                </c:pt>
                <c:pt idx="805">
                  <c:v>62.587000000000003</c:v>
                </c:pt>
                <c:pt idx="806">
                  <c:v>62.817</c:v>
                </c:pt>
                <c:pt idx="807">
                  <c:v>63.506999999999998</c:v>
                </c:pt>
                <c:pt idx="808">
                  <c:v>63.54</c:v>
                </c:pt>
                <c:pt idx="809">
                  <c:v>63.670999999999999</c:v>
                </c:pt>
                <c:pt idx="810">
                  <c:v>63.737000000000002</c:v>
                </c:pt>
                <c:pt idx="811">
                  <c:v>63.737000000000002</c:v>
                </c:pt>
                <c:pt idx="812">
                  <c:v>64.164000000000001</c:v>
                </c:pt>
                <c:pt idx="813">
                  <c:v>64.69</c:v>
                </c:pt>
                <c:pt idx="814">
                  <c:v>65.281000000000006</c:v>
                </c:pt>
                <c:pt idx="815">
                  <c:v>65.873000000000005</c:v>
                </c:pt>
                <c:pt idx="816">
                  <c:v>65.906000000000006</c:v>
                </c:pt>
                <c:pt idx="817">
                  <c:v>66.53</c:v>
                </c:pt>
                <c:pt idx="818">
                  <c:v>66.563000000000002</c:v>
                </c:pt>
                <c:pt idx="819">
                  <c:v>67.120999999999995</c:v>
                </c:pt>
                <c:pt idx="820">
                  <c:v>67.614000000000004</c:v>
                </c:pt>
                <c:pt idx="821">
                  <c:v>68.435000000000002</c:v>
                </c:pt>
                <c:pt idx="822">
                  <c:v>68.796999999999997</c:v>
                </c:pt>
                <c:pt idx="823">
                  <c:v>69.191000000000003</c:v>
                </c:pt>
                <c:pt idx="824">
                  <c:v>69.52</c:v>
                </c:pt>
                <c:pt idx="825">
                  <c:v>70.111000000000004</c:v>
                </c:pt>
                <c:pt idx="826">
                  <c:v>70.177000000000007</c:v>
                </c:pt>
                <c:pt idx="827">
                  <c:v>70.242000000000004</c:v>
                </c:pt>
                <c:pt idx="828">
                  <c:v>70.275000000000006</c:v>
                </c:pt>
                <c:pt idx="829">
                  <c:v>70.438999999999993</c:v>
                </c:pt>
                <c:pt idx="830">
                  <c:v>70.471999999999994</c:v>
                </c:pt>
                <c:pt idx="831">
                  <c:v>70.504999999999995</c:v>
                </c:pt>
                <c:pt idx="832">
                  <c:v>70.834000000000003</c:v>
                </c:pt>
                <c:pt idx="833">
                  <c:v>70.867000000000004</c:v>
                </c:pt>
                <c:pt idx="834">
                  <c:v>71.293999999999997</c:v>
                </c:pt>
                <c:pt idx="835">
                  <c:v>71.325999999999993</c:v>
                </c:pt>
                <c:pt idx="836">
                  <c:v>71.457999999999998</c:v>
                </c:pt>
                <c:pt idx="837">
                  <c:v>71.491</c:v>
                </c:pt>
                <c:pt idx="838">
                  <c:v>71.622</c:v>
                </c:pt>
                <c:pt idx="839">
                  <c:v>71.688000000000002</c:v>
                </c:pt>
                <c:pt idx="840">
                  <c:v>71.721000000000004</c:v>
                </c:pt>
                <c:pt idx="841">
                  <c:v>71.754000000000005</c:v>
                </c:pt>
                <c:pt idx="842">
                  <c:v>71.852000000000004</c:v>
                </c:pt>
                <c:pt idx="843">
                  <c:v>72.016000000000005</c:v>
                </c:pt>
                <c:pt idx="844">
                  <c:v>72.081999999999994</c:v>
                </c:pt>
                <c:pt idx="845">
                  <c:v>72.114999999999995</c:v>
                </c:pt>
                <c:pt idx="846">
                  <c:v>72.147999999999996</c:v>
                </c:pt>
                <c:pt idx="847">
                  <c:v>72.278999999999996</c:v>
                </c:pt>
                <c:pt idx="848">
                  <c:v>72.344999999999999</c:v>
                </c:pt>
                <c:pt idx="849">
                  <c:v>72.378</c:v>
                </c:pt>
                <c:pt idx="850">
                  <c:v>72.444000000000003</c:v>
                </c:pt>
                <c:pt idx="851">
                  <c:v>72.641000000000005</c:v>
                </c:pt>
                <c:pt idx="852">
                  <c:v>72.674000000000007</c:v>
                </c:pt>
                <c:pt idx="853">
                  <c:v>72.772000000000006</c:v>
                </c:pt>
                <c:pt idx="854">
                  <c:v>72.903000000000006</c:v>
                </c:pt>
                <c:pt idx="855">
                  <c:v>72.936000000000007</c:v>
                </c:pt>
                <c:pt idx="856">
                  <c:v>73.001999999999995</c:v>
                </c:pt>
                <c:pt idx="857">
                  <c:v>73.132999999999996</c:v>
                </c:pt>
                <c:pt idx="858">
                  <c:v>73.198999999999998</c:v>
                </c:pt>
                <c:pt idx="859">
                  <c:v>73.626000000000005</c:v>
                </c:pt>
                <c:pt idx="860">
                  <c:v>73.724999999999994</c:v>
                </c:pt>
                <c:pt idx="861">
                  <c:v>73.790999999999997</c:v>
                </c:pt>
                <c:pt idx="862">
                  <c:v>74.152000000000001</c:v>
                </c:pt>
                <c:pt idx="863">
                  <c:v>74.447999999999993</c:v>
                </c:pt>
                <c:pt idx="864">
                  <c:v>75.433000000000007</c:v>
                </c:pt>
                <c:pt idx="865">
                  <c:v>75.992000000000004</c:v>
                </c:pt>
                <c:pt idx="866">
                  <c:v>76.09</c:v>
                </c:pt>
                <c:pt idx="867">
                  <c:v>76.287000000000006</c:v>
                </c:pt>
                <c:pt idx="868">
                  <c:v>76.582999999999998</c:v>
                </c:pt>
                <c:pt idx="869">
                  <c:v>77.7</c:v>
                </c:pt>
                <c:pt idx="870">
                  <c:v>79.736999999999995</c:v>
                </c:pt>
                <c:pt idx="871">
                  <c:v>79.736999999999995</c:v>
                </c:pt>
                <c:pt idx="872">
                  <c:v>80.623999999999995</c:v>
                </c:pt>
                <c:pt idx="873">
                  <c:v>80.623999999999995</c:v>
                </c:pt>
                <c:pt idx="874">
                  <c:v>82.825000000000003</c:v>
                </c:pt>
                <c:pt idx="875">
                  <c:v>83.778000000000006</c:v>
                </c:pt>
                <c:pt idx="876">
                  <c:v>85.29</c:v>
                </c:pt>
                <c:pt idx="877">
                  <c:v>85.947000000000003</c:v>
                </c:pt>
                <c:pt idx="878">
                  <c:v>87.588999999999999</c:v>
                </c:pt>
                <c:pt idx="879">
                  <c:v>87.588999999999999</c:v>
                </c:pt>
                <c:pt idx="880">
                  <c:v>88.049000000000007</c:v>
                </c:pt>
                <c:pt idx="881">
                  <c:v>88.739000000000004</c:v>
                </c:pt>
                <c:pt idx="882">
                  <c:v>90.775999999999996</c:v>
                </c:pt>
                <c:pt idx="883">
                  <c:v>90.808999999999997</c:v>
                </c:pt>
                <c:pt idx="884">
                  <c:v>91.039000000000001</c:v>
                </c:pt>
                <c:pt idx="885">
                  <c:v>91.828000000000003</c:v>
                </c:pt>
                <c:pt idx="886">
                  <c:v>91.959000000000003</c:v>
                </c:pt>
                <c:pt idx="887">
                  <c:v>92.123000000000005</c:v>
                </c:pt>
                <c:pt idx="888">
                  <c:v>92.451999999999998</c:v>
                </c:pt>
                <c:pt idx="889">
                  <c:v>92.747</c:v>
                </c:pt>
                <c:pt idx="890">
                  <c:v>92.813000000000002</c:v>
                </c:pt>
                <c:pt idx="891">
                  <c:v>93.272999999999996</c:v>
                </c:pt>
                <c:pt idx="892">
                  <c:v>94.061999999999998</c:v>
                </c:pt>
                <c:pt idx="893">
                  <c:v>94.259</c:v>
                </c:pt>
                <c:pt idx="894">
                  <c:v>94.39</c:v>
                </c:pt>
                <c:pt idx="895">
                  <c:v>94.686000000000007</c:v>
                </c:pt>
                <c:pt idx="896">
                  <c:v>94.718999999999994</c:v>
                </c:pt>
                <c:pt idx="897">
                  <c:v>94.751999999999995</c:v>
                </c:pt>
                <c:pt idx="898">
                  <c:v>94.981999999999999</c:v>
                </c:pt>
                <c:pt idx="899">
                  <c:v>95.179000000000002</c:v>
                </c:pt>
                <c:pt idx="900">
                  <c:v>95.54</c:v>
                </c:pt>
                <c:pt idx="901">
                  <c:v>95.605999999999995</c:v>
                </c:pt>
                <c:pt idx="902">
                  <c:v>95.671000000000006</c:v>
                </c:pt>
                <c:pt idx="903">
                  <c:v>95.703999999999994</c:v>
                </c:pt>
                <c:pt idx="904">
                  <c:v>95.835999999999999</c:v>
                </c:pt>
                <c:pt idx="905">
                  <c:v>95.966999999999999</c:v>
                </c:pt>
                <c:pt idx="906">
                  <c:v>96</c:v>
                </c:pt>
                <c:pt idx="907">
                  <c:v>96.066000000000003</c:v>
                </c:pt>
                <c:pt idx="908">
                  <c:v>96.263000000000005</c:v>
                </c:pt>
                <c:pt idx="909">
                  <c:v>96.296000000000006</c:v>
                </c:pt>
                <c:pt idx="910">
                  <c:v>96.328999999999994</c:v>
                </c:pt>
                <c:pt idx="911">
                  <c:v>96.361000000000004</c:v>
                </c:pt>
                <c:pt idx="912">
                  <c:v>96.427000000000007</c:v>
                </c:pt>
                <c:pt idx="913">
                  <c:v>96.492999999999995</c:v>
                </c:pt>
                <c:pt idx="914">
                  <c:v>96.525999999999996</c:v>
                </c:pt>
                <c:pt idx="915">
                  <c:v>96.853999999999999</c:v>
                </c:pt>
                <c:pt idx="916">
                  <c:v>96.887</c:v>
                </c:pt>
                <c:pt idx="917">
                  <c:v>97.412999999999997</c:v>
                </c:pt>
                <c:pt idx="918">
                  <c:v>97.477999999999994</c:v>
                </c:pt>
                <c:pt idx="919">
                  <c:v>97.543999999999997</c:v>
                </c:pt>
                <c:pt idx="920">
                  <c:v>97.676000000000002</c:v>
                </c:pt>
                <c:pt idx="921">
                  <c:v>97.938000000000002</c:v>
                </c:pt>
                <c:pt idx="922">
                  <c:v>97.971000000000004</c:v>
                </c:pt>
                <c:pt idx="923">
                  <c:v>98.430999999999997</c:v>
                </c:pt>
                <c:pt idx="924">
                  <c:v>98.628</c:v>
                </c:pt>
                <c:pt idx="925">
                  <c:v>99.153999999999996</c:v>
                </c:pt>
                <c:pt idx="926">
                  <c:v>99.417000000000002</c:v>
                </c:pt>
                <c:pt idx="927">
                  <c:v>99.515000000000001</c:v>
                </c:pt>
                <c:pt idx="928">
                  <c:v>99.91</c:v>
                </c:pt>
                <c:pt idx="929">
                  <c:v>100.205</c:v>
                </c:pt>
                <c:pt idx="930">
                  <c:v>100.337</c:v>
                </c:pt>
                <c:pt idx="931">
                  <c:v>101.125</c:v>
                </c:pt>
                <c:pt idx="932">
                  <c:v>101.125</c:v>
                </c:pt>
                <c:pt idx="933">
                  <c:v>103.622</c:v>
                </c:pt>
                <c:pt idx="934">
                  <c:v>108.91200000000001</c:v>
                </c:pt>
                <c:pt idx="935">
                  <c:v>109.20699999999999</c:v>
                </c:pt>
                <c:pt idx="936">
                  <c:v>109.306</c:v>
                </c:pt>
                <c:pt idx="937">
                  <c:v>112.46</c:v>
                </c:pt>
                <c:pt idx="938">
                  <c:v>112.559</c:v>
                </c:pt>
                <c:pt idx="939">
                  <c:v>115.154</c:v>
                </c:pt>
                <c:pt idx="940">
                  <c:v>115.45</c:v>
                </c:pt>
                <c:pt idx="941">
                  <c:v>116.56699999999999</c:v>
                </c:pt>
                <c:pt idx="942">
                  <c:v>118.078</c:v>
                </c:pt>
                <c:pt idx="943">
                  <c:v>118.834</c:v>
                </c:pt>
                <c:pt idx="944">
                  <c:v>119.129</c:v>
                </c:pt>
                <c:pt idx="945">
                  <c:v>119.261</c:v>
                </c:pt>
                <c:pt idx="946">
                  <c:v>119.524</c:v>
                </c:pt>
                <c:pt idx="947">
                  <c:v>120.08199999999999</c:v>
                </c:pt>
                <c:pt idx="948">
                  <c:v>120.67400000000001</c:v>
                </c:pt>
                <c:pt idx="949">
                  <c:v>120.739</c:v>
                </c:pt>
                <c:pt idx="950">
                  <c:v>121.101</c:v>
                </c:pt>
                <c:pt idx="951">
                  <c:v>121.429</c:v>
                </c:pt>
                <c:pt idx="952">
                  <c:v>121.462</c:v>
                </c:pt>
                <c:pt idx="953">
                  <c:v>122.316</c:v>
                </c:pt>
                <c:pt idx="954">
                  <c:v>122.41500000000001</c:v>
                </c:pt>
                <c:pt idx="955">
                  <c:v>124.15600000000001</c:v>
                </c:pt>
                <c:pt idx="956">
                  <c:v>0</c:v>
                </c:pt>
                <c:pt idx="957">
                  <c:v>0.19700000000000001</c:v>
                </c:pt>
                <c:pt idx="958">
                  <c:v>0.19700000000000001</c:v>
                </c:pt>
                <c:pt idx="959">
                  <c:v>0.26300000000000001</c:v>
                </c:pt>
                <c:pt idx="960">
                  <c:v>0.26300000000000001</c:v>
                </c:pt>
                <c:pt idx="961">
                  <c:v>0.29599999999999999</c:v>
                </c:pt>
                <c:pt idx="962">
                  <c:v>0.29599999999999999</c:v>
                </c:pt>
                <c:pt idx="963">
                  <c:v>0.39400000000000002</c:v>
                </c:pt>
                <c:pt idx="964">
                  <c:v>0.39400000000000002</c:v>
                </c:pt>
                <c:pt idx="965">
                  <c:v>0.46</c:v>
                </c:pt>
                <c:pt idx="966">
                  <c:v>0.46</c:v>
                </c:pt>
                <c:pt idx="967">
                  <c:v>0.49299999999999999</c:v>
                </c:pt>
                <c:pt idx="968">
                  <c:v>0.49299999999999999</c:v>
                </c:pt>
                <c:pt idx="969">
                  <c:v>0.59099999999999997</c:v>
                </c:pt>
                <c:pt idx="970">
                  <c:v>0.59099999999999997</c:v>
                </c:pt>
                <c:pt idx="971">
                  <c:v>0.82099999999999995</c:v>
                </c:pt>
                <c:pt idx="972">
                  <c:v>0.82099999999999995</c:v>
                </c:pt>
                <c:pt idx="973">
                  <c:v>0.98599999999999999</c:v>
                </c:pt>
                <c:pt idx="974">
                  <c:v>0.98599999999999999</c:v>
                </c:pt>
                <c:pt idx="975">
                  <c:v>1.117</c:v>
                </c:pt>
                <c:pt idx="976">
                  <c:v>1.117</c:v>
                </c:pt>
                <c:pt idx="977">
                  <c:v>1.2809999999999999</c:v>
                </c:pt>
                <c:pt idx="978">
                  <c:v>1.2809999999999999</c:v>
                </c:pt>
                <c:pt idx="979">
                  <c:v>1.413</c:v>
                </c:pt>
                <c:pt idx="980">
                  <c:v>1.413</c:v>
                </c:pt>
                <c:pt idx="981">
                  <c:v>1.446</c:v>
                </c:pt>
                <c:pt idx="982">
                  <c:v>1.446</c:v>
                </c:pt>
                <c:pt idx="983">
                  <c:v>1.5109999999999999</c:v>
                </c:pt>
                <c:pt idx="984">
                  <c:v>1.5109999999999999</c:v>
                </c:pt>
                <c:pt idx="985">
                  <c:v>1.9059999999999999</c:v>
                </c:pt>
                <c:pt idx="986">
                  <c:v>1.9059999999999999</c:v>
                </c:pt>
                <c:pt idx="987">
                  <c:v>1.9710000000000001</c:v>
                </c:pt>
                <c:pt idx="988">
                  <c:v>1.9710000000000001</c:v>
                </c:pt>
                <c:pt idx="989">
                  <c:v>2.0369999999999999</c:v>
                </c:pt>
                <c:pt idx="990">
                  <c:v>2.0369999999999999</c:v>
                </c:pt>
                <c:pt idx="991">
                  <c:v>2.0699999999999998</c:v>
                </c:pt>
                <c:pt idx="992">
                  <c:v>2.0699999999999998</c:v>
                </c:pt>
                <c:pt idx="993">
                  <c:v>2.1360000000000001</c:v>
                </c:pt>
                <c:pt idx="994">
                  <c:v>2.1360000000000001</c:v>
                </c:pt>
                <c:pt idx="995">
                  <c:v>2.234</c:v>
                </c:pt>
                <c:pt idx="996">
                  <c:v>2.234</c:v>
                </c:pt>
                <c:pt idx="997">
                  <c:v>2.2669999999999999</c:v>
                </c:pt>
                <c:pt idx="998">
                  <c:v>2.2669999999999999</c:v>
                </c:pt>
                <c:pt idx="999">
                  <c:v>2.2999999999999998</c:v>
                </c:pt>
                <c:pt idx="1000">
                  <c:v>2.2999999999999998</c:v>
                </c:pt>
                <c:pt idx="1001">
                  <c:v>2.3660000000000001</c:v>
                </c:pt>
                <c:pt idx="1002">
                  <c:v>2.3660000000000001</c:v>
                </c:pt>
                <c:pt idx="1003">
                  <c:v>2.3980000000000001</c:v>
                </c:pt>
                <c:pt idx="1004">
                  <c:v>2.3980000000000001</c:v>
                </c:pt>
                <c:pt idx="1005">
                  <c:v>2.431</c:v>
                </c:pt>
                <c:pt idx="1006">
                  <c:v>2.431</c:v>
                </c:pt>
                <c:pt idx="1007">
                  <c:v>2.4969999999999999</c:v>
                </c:pt>
                <c:pt idx="1008">
                  <c:v>2.4969999999999999</c:v>
                </c:pt>
                <c:pt idx="1009">
                  <c:v>2.661</c:v>
                </c:pt>
                <c:pt idx="1010">
                  <c:v>2.661</c:v>
                </c:pt>
                <c:pt idx="1011">
                  <c:v>2.76</c:v>
                </c:pt>
                <c:pt idx="1012">
                  <c:v>2.76</c:v>
                </c:pt>
                <c:pt idx="1013">
                  <c:v>2.7930000000000001</c:v>
                </c:pt>
                <c:pt idx="1014">
                  <c:v>2.7930000000000001</c:v>
                </c:pt>
                <c:pt idx="1015">
                  <c:v>2.8580000000000001</c:v>
                </c:pt>
                <c:pt idx="1016">
                  <c:v>2.8580000000000001</c:v>
                </c:pt>
                <c:pt idx="1017">
                  <c:v>2.891</c:v>
                </c:pt>
                <c:pt idx="1018">
                  <c:v>2.891</c:v>
                </c:pt>
                <c:pt idx="1019">
                  <c:v>2.9569999999999999</c:v>
                </c:pt>
                <c:pt idx="1020">
                  <c:v>2.9569999999999999</c:v>
                </c:pt>
                <c:pt idx="1021">
                  <c:v>2.99</c:v>
                </c:pt>
                <c:pt idx="1022">
                  <c:v>2.99</c:v>
                </c:pt>
                <c:pt idx="1023">
                  <c:v>3.0880000000000001</c:v>
                </c:pt>
                <c:pt idx="1024">
                  <c:v>3.0880000000000001</c:v>
                </c:pt>
                <c:pt idx="1025">
                  <c:v>3.22</c:v>
                </c:pt>
                <c:pt idx="1026">
                  <c:v>3.22</c:v>
                </c:pt>
                <c:pt idx="1027">
                  <c:v>3.2530000000000001</c:v>
                </c:pt>
                <c:pt idx="1028">
                  <c:v>3.2530000000000001</c:v>
                </c:pt>
                <c:pt idx="1029">
                  <c:v>3.3839999999999999</c:v>
                </c:pt>
                <c:pt idx="1030">
                  <c:v>3.3839999999999999</c:v>
                </c:pt>
                <c:pt idx="1031">
                  <c:v>3.3839999999999999</c:v>
                </c:pt>
                <c:pt idx="1032">
                  <c:v>3.68</c:v>
                </c:pt>
                <c:pt idx="1033">
                  <c:v>3.68</c:v>
                </c:pt>
                <c:pt idx="1034">
                  <c:v>3.8109999999999999</c:v>
                </c:pt>
                <c:pt idx="1035">
                  <c:v>3.8109999999999999</c:v>
                </c:pt>
                <c:pt idx="1036">
                  <c:v>3.91</c:v>
                </c:pt>
                <c:pt idx="1037">
                  <c:v>3.91</c:v>
                </c:pt>
                <c:pt idx="1038">
                  <c:v>4.2380000000000004</c:v>
                </c:pt>
                <c:pt idx="1039">
                  <c:v>4.2380000000000004</c:v>
                </c:pt>
                <c:pt idx="1040">
                  <c:v>4.2709999999999999</c:v>
                </c:pt>
                <c:pt idx="1041">
                  <c:v>4.2709999999999999</c:v>
                </c:pt>
                <c:pt idx="1042">
                  <c:v>4.3369999999999997</c:v>
                </c:pt>
                <c:pt idx="1043">
                  <c:v>4.3369999999999997</c:v>
                </c:pt>
                <c:pt idx="1044">
                  <c:v>4.4020000000000001</c:v>
                </c:pt>
                <c:pt idx="1045">
                  <c:v>4.4020000000000001</c:v>
                </c:pt>
                <c:pt idx="1046">
                  <c:v>4.4349999999999996</c:v>
                </c:pt>
                <c:pt idx="1047">
                  <c:v>4.4349999999999996</c:v>
                </c:pt>
                <c:pt idx="1048">
                  <c:v>4.468</c:v>
                </c:pt>
                <c:pt idx="1049">
                  <c:v>4.468</c:v>
                </c:pt>
                <c:pt idx="1050">
                  <c:v>4.5010000000000003</c:v>
                </c:pt>
                <c:pt idx="1051">
                  <c:v>4.5010000000000003</c:v>
                </c:pt>
                <c:pt idx="1052">
                  <c:v>4.5339999999999998</c:v>
                </c:pt>
                <c:pt idx="1053">
                  <c:v>4.5339999999999998</c:v>
                </c:pt>
                <c:pt idx="1054">
                  <c:v>4.5670000000000002</c:v>
                </c:pt>
                <c:pt idx="1055">
                  <c:v>4.5670000000000002</c:v>
                </c:pt>
                <c:pt idx="1056">
                  <c:v>4.665</c:v>
                </c:pt>
                <c:pt idx="1057">
                  <c:v>4.665</c:v>
                </c:pt>
                <c:pt idx="1058">
                  <c:v>4.8949999999999996</c:v>
                </c:pt>
                <c:pt idx="1059">
                  <c:v>4.8949999999999996</c:v>
                </c:pt>
                <c:pt idx="1060">
                  <c:v>5.2569999999999997</c:v>
                </c:pt>
                <c:pt idx="1061">
                  <c:v>5.2569999999999997</c:v>
                </c:pt>
                <c:pt idx="1062">
                  <c:v>5.29</c:v>
                </c:pt>
                <c:pt idx="1063">
                  <c:v>5.29</c:v>
                </c:pt>
                <c:pt idx="1064">
                  <c:v>5.4539999999999997</c:v>
                </c:pt>
                <c:pt idx="1065">
                  <c:v>5.4539999999999997</c:v>
                </c:pt>
                <c:pt idx="1066">
                  <c:v>5.585</c:v>
                </c:pt>
                <c:pt idx="1067">
                  <c:v>5.585</c:v>
                </c:pt>
                <c:pt idx="1068">
                  <c:v>5.8150000000000004</c:v>
                </c:pt>
                <c:pt idx="1069">
                  <c:v>5.8150000000000004</c:v>
                </c:pt>
                <c:pt idx="1070">
                  <c:v>5.8479999999999999</c:v>
                </c:pt>
                <c:pt idx="1071">
                  <c:v>5.8479999999999999</c:v>
                </c:pt>
                <c:pt idx="1072">
                  <c:v>5.8810000000000002</c:v>
                </c:pt>
                <c:pt idx="1073">
                  <c:v>5.8810000000000002</c:v>
                </c:pt>
                <c:pt idx="1074">
                  <c:v>5.9139999999999997</c:v>
                </c:pt>
                <c:pt idx="1075">
                  <c:v>5.9139999999999997</c:v>
                </c:pt>
                <c:pt idx="1076">
                  <c:v>5.9470000000000001</c:v>
                </c:pt>
                <c:pt idx="1077">
                  <c:v>5.9470000000000001</c:v>
                </c:pt>
                <c:pt idx="1078">
                  <c:v>6.0780000000000003</c:v>
                </c:pt>
                <c:pt idx="1079">
                  <c:v>6.0780000000000003</c:v>
                </c:pt>
                <c:pt idx="1080">
                  <c:v>6.2750000000000004</c:v>
                </c:pt>
                <c:pt idx="1081">
                  <c:v>6.2750000000000004</c:v>
                </c:pt>
                <c:pt idx="1082">
                  <c:v>6.4390000000000001</c:v>
                </c:pt>
                <c:pt idx="1083">
                  <c:v>6.4390000000000001</c:v>
                </c:pt>
                <c:pt idx="1084">
                  <c:v>6.6369999999999996</c:v>
                </c:pt>
                <c:pt idx="1085">
                  <c:v>6.6369999999999996</c:v>
                </c:pt>
                <c:pt idx="1086">
                  <c:v>6.867</c:v>
                </c:pt>
                <c:pt idx="1087">
                  <c:v>6.867</c:v>
                </c:pt>
                <c:pt idx="1088">
                  <c:v>6.9980000000000002</c:v>
                </c:pt>
                <c:pt idx="1089">
                  <c:v>6.9980000000000002</c:v>
                </c:pt>
                <c:pt idx="1090">
                  <c:v>7.1950000000000003</c:v>
                </c:pt>
                <c:pt idx="1091">
                  <c:v>7.1950000000000003</c:v>
                </c:pt>
                <c:pt idx="1092">
                  <c:v>7.2939999999999996</c:v>
                </c:pt>
                <c:pt idx="1093">
                  <c:v>7.2939999999999996</c:v>
                </c:pt>
                <c:pt idx="1094">
                  <c:v>7.359</c:v>
                </c:pt>
                <c:pt idx="1095">
                  <c:v>7.359</c:v>
                </c:pt>
                <c:pt idx="1096">
                  <c:v>7.7539999999999996</c:v>
                </c:pt>
                <c:pt idx="1097">
                  <c:v>7.7539999999999996</c:v>
                </c:pt>
                <c:pt idx="1098">
                  <c:v>7.7859999999999996</c:v>
                </c:pt>
                <c:pt idx="1099">
                  <c:v>7.7859999999999996</c:v>
                </c:pt>
                <c:pt idx="1100">
                  <c:v>7.9180000000000001</c:v>
                </c:pt>
                <c:pt idx="1101">
                  <c:v>7.9180000000000001</c:v>
                </c:pt>
                <c:pt idx="1102">
                  <c:v>7.9509999999999996</c:v>
                </c:pt>
                <c:pt idx="1103">
                  <c:v>7.9509999999999996</c:v>
                </c:pt>
                <c:pt idx="1104">
                  <c:v>8.016</c:v>
                </c:pt>
                <c:pt idx="1105">
                  <c:v>8.016</c:v>
                </c:pt>
                <c:pt idx="1106">
                  <c:v>8.1479999999999997</c:v>
                </c:pt>
                <c:pt idx="1107">
                  <c:v>8.1479999999999997</c:v>
                </c:pt>
                <c:pt idx="1108">
                  <c:v>8.2140000000000004</c:v>
                </c:pt>
                <c:pt idx="1109">
                  <c:v>8.3119999999999994</c:v>
                </c:pt>
                <c:pt idx="1110">
                  <c:v>8.3119999999999994</c:v>
                </c:pt>
                <c:pt idx="1111">
                  <c:v>8.5090000000000003</c:v>
                </c:pt>
                <c:pt idx="1112">
                  <c:v>8.5090000000000003</c:v>
                </c:pt>
                <c:pt idx="1113">
                  <c:v>8.5090000000000003</c:v>
                </c:pt>
                <c:pt idx="1114">
                  <c:v>8.8049999999999997</c:v>
                </c:pt>
                <c:pt idx="1115">
                  <c:v>8.8049999999999997</c:v>
                </c:pt>
                <c:pt idx="1116">
                  <c:v>8.8710000000000004</c:v>
                </c:pt>
                <c:pt idx="1117">
                  <c:v>8.9030000000000005</c:v>
                </c:pt>
                <c:pt idx="1118">
                  <c:v>8.9030000000000005</c:v>
                </c:pt>
                <c:pt idx="1119">
                  <c:v>9.0020000000000007</c:v>
                </c:pt>
                <c:pt idx="1120">
                  <c:v>9.0020000000000007</c:v>
                </c:pt>
                <c:pt idx="1121">
                  <c:v>9.593</c:v>
                </c:pt>
                <c:pt idx="1122">
                  <c:v>9.593</c:v>
                </c:pt>
                <c:pt idx="1123">
                  <c:v>9.6590000000000007</c:v>
                </c:pt>
                <c:pt idx="1124">
                  <c:v>9.6590000000000007</c:v>
                </c:pt>
                <c:pt idx="1125">
                  <c:v>9.6920000000000002</c:v>
                </c:pt>
                <c:pt idx="1126">
                  <c:v>9.6920000000000002</c:v>
                </c:pt>
                <c:pt idx="1127">
                  <c:v>9.9220000000000006</c:v>
                </c:pt>
                <c:pt idx="1128">
                  <c:v>9.9220000000000006</c:v>
                </c:pt>
                <c:pt idx="1129">
                  <c:v>10.021000000000001</c:v>
                </c:pt>
                <c:pt idx="1130">
                  <c:v>10.021000000000001</c:v>
                </c:pt>
                <c:pt idx="1131">
                  <c:v>10.448</c:v>
                </c:pt>
                <c:pt idx="1132">
                  <c:v>10.448</c:v>
                </c:pt>
                <c:pt idx="1133">
                  <c:v>10.545999999999999</c:v>
                </c:pt>
                <c:pt idx="1134">
                  <c:v>10.545999999999999</c:v>
                </c:pt>
                <c:pt idx="1135">
                  <c:v>10.743</c:v>
                </c:pt>
                <c:pt idx="1136">
                  <c:v>10.743</c:v>
                </c:pt>
                <c:pt idx="1137">
                  <c:v>10.875</c:v>
                </c:pt>
                <c:pt idx="1138">
                  <c:v>10.875</c:v>
                </c:pt>
                <c:pt idx="1139">
                  <c:v>11.071999999999999</c:v>
                </c:pt>
                <c:pt idx="1140">
                  <c:v>11.269</c:v>
                </c:pt>
                <c:pt idx="1141">
                  <c:v>11.269</c:v>
                </c:pt>
                <c:pt idx="1142">
                  <c:v>12.057</c:v>
                </c:pt>
                <c:pt idx="1143">
                  <c:v>12.057</c:v>
                </c:pt>
                <c:pt idx="1144">
                  <c:v>12.715</c:v>
                </c:pt>
                <c:pt idx="1145">
                  <c:v>12.715</c:v>
                </c:pt>
                <c:pt idx="1146">
                  <c:v>12.879</c:v>
                </c:pt>
                <c:pt idx="1147">
                  <c:v>12.977</c:v>
                </c:pt>
                <c:pt idx="1148">
                  <c:v>12.977</c:v>
                </c:pt>
                <c:pt idx="1149">
                  <c:v>13.766</c:v>
                </c:pt>
                <c:pt idx="1150">
                  <c:v>13.766</c:v>
                </c:pt>
                <c:pt idx="1151">
                  <c:v>14.423</c:v>
                </c:pt>
                <c:pt idx="1152">
                  <c:v>14.423</c:v>
                </c:pt>
                <c:pt idx="1153">
                  <c:v>14.522</c:v>
                </c:pt>
                <c:pt idx="1154">
                  <c:v>14.522</c:v>
                </c:pt>
                <c:pt idx="1155">
                  <c:v>14.587</c:v>
                </c:pt>
                <c:pt idx="1156">
                  <c:v>14.587</c:v>
                </c:pt>
                <c:pt idx="1157">
                  <c:v>14.686</c:v>
                </c:pt>
                <c:pt idx="1158">
                  <c:v>14.686</c:v>
                </c:pt>
                <c:pt idx="1159">
                  <c:v>14.817</c:v>
                </c:pt>
                <c:pt idx="1160">
                  <c:v>14.817</c:v>
                </c:pt>
                <c:pt idx="1161">
                  <c:v>15.179</c:v>
                </c:pt>
                <c:pt idx="1162">
                  <c:v>15.179</c:v>
                </c:pt>
                <c:pt idx="1163">
                  <c:v>15.343</c:v>
                </c:pt>
                <c:pt idx="1164">
                  <c:v>15.343</c:v>
                </c:pt>
                <c:pt idx="1165">
                  <c:v>15.54</c:v>
                </c:pt>
                <c:pt idx="1166">
                  <c:v>15.54</c:v>
                </c:pt>
                <c:pt idx="1167">
                  <c:v>16</c:v>
                </c:pt>
                <c:pt idx="1168">
                  <c:v>16</c:v>
                </c:pt>
                <c:pt idx="1169">
                  <c:v>16.427</c:v>
                </c:pt>
                <c:pt idx="1170">
                  <c:v>16.427</c:v>
                </c:pt>
                <c:pt idx="1171">
                  <c:v>16.952999999999999</c:v>
                </c:pt>
                <c:pt idx="1172">
                  <c:v>16.952999999999999</c:v>
                </c:pt>
                <c:pt idx="1173">
                  <c:v>17.050999999999998</c:v>
                </c:pt>
                <c:pt idx="1174">
                  <c:v>17.050999999999998</c:v>
                </c:pt>
                <c:pt idx="1175">
                  <c:v>17.314</c:v>
                </c:pt>
                <c:pt idx="1176">
                  <c:v>17.314</c:v>
                </c:pt>
                <c:pt idx="1177">
                  <c:v>17.347000000000001</c:v>
                </c:pt>
                <c:pt idx="1178">
                  <c:v>17.347000000000001</c:v>
                </c:pt>
                <c:pt idx="1179">
                  <c:v>17.413</c:v>
                </c:pt>
                <c:pt idx="1180">
                  <c:v>17.413</c:v>
                </c:pt>
                <c:pt idx="1181">
                  <c:v>18.463999999999999</c:v>
                </c:pt>
                <c:pt idx="1182">
                  <c:v>18.463999999999999</c:v>
                </c:pt>
                <c:pt idx="1183">
                  <c:v>18.628</c:v>
                </c:pt>
                <c:pt idx="1184">
                  <c:v>18.628</c:v>
                </c:pt>
                <c:pt idx="1185">
                  <c:v>20.041</c:v>
                </c:pt>
                <c:pt idx="1186">
                  <c:v>20.041</c:v>
                </c:pt>
                <c:pt idx="1187">
                  <c:v>20.074000000000002</c:v>
                </c:pt>
                <c:pt idx="1188">
                  <c:v>20.074000000000002</c:v>
                </c:pt>
                <c:pt idx="1189">
                  <c:v>20.172000000000001</c:v>
                </c:pt>
                <c:pt idx="1190">
                  <c:v>20.172000000000001</c:v>
                </c:pt>
                <c:pt idx="1191">
                  <c:v>20.731000000000002</c:v>
                </c:pt>
                <c:pt idx="1192">
                  <c:v>20.731000000000002</c:v>
                </c:pt>
                <c:pt idx="1193">
                  <c:v>20.861999999999998</c:v>
                </c:pt>
                <c:pt idx="1194">
                  <c:v>20.861999999999998</c:v>
                </c:pt>
                <c:pt idx="1195">
                  <c:v>21.420999999999999</c:v>
                </c:pt>
                <c:pt idx="1196">
                  <c:v>21.847999999999999</c:v>
                </c:pt>
                <c:pt idx="1197">
                  <c:v>21.847999999999999</c:v>
                </c:pt>
                <c:pt idx="1198">
                  <c:v>22.768000000000001</c:v>
                </c:pt>
                <c:pt idx="1199">
                  <c:v>22.768000000000001</c:v>
                </c:pt>
                <c:pt idx="1200">
                  <c:v>22.931999999999999</c:v>
                </c:pt>
                <c:pt idx="1201">
                  <c:v>23.030999999999999</c:v>
                </c:pt>
                <c:pt idx="1202">
                  <c:v>23.260999999999999</c:v>
                </c:pt>
                <c:pt idx="1203">
                  <c:v>23.260999999999999</c:v>
                </c:pt>
                <c:pt idx="1204">
                  <c:v>23.260999999999999</c:v>
                </c:pt>
                <c:pt idx="1205">
                  <c:v>23.524000000000001</c:v>
                </c:pt>
                <c:pt idx="1206">
                  <c:v>23.524000000000001</c:v>
                </c:pt>
                <c:pt idx="1207">
                  <c:v>23.524000000000001</c:v>
                </c:pt>
                <c:pt idx="1208">
                  <c:v>23.687999999999999</c:v>
                </c:pt>
                <c:pt idx="1209">
                  <c:v>23.917999999999999</c:v>
                </c:pt>
                <c:pt idx="1210">
                  <c:v>24.114999999999998</c:v>
                </c:pt>
                <c:pt idx="1211">
                  <c:v>24.181000000000001</c:v>
                </c:pt>
                <c:pt idx="1212">
                  <c:v>24.739000000000001</c:v>
                </c:pt>
                <c:pt idx="1213">
                  <c:v>24.739000000000001</c:v>
                </c:pt>
                <c:pt idx="1214">
                  <c:v>24.838000000000001</c:v>
                </c:pt>
                <c:pt idx="1215">
                  <c:v>24.902999999999999</c:v>
                </c:pt>
                <c:pt idx="1216">
                  <c:v>24.902999999999999</c:v>
                </c:pt>
                <c:pt idx="1217">
                  <c:v>25.035</c:v>
                </c:pt>
                <c:pt idx="1218">
                  <c:v>25.035</c:v>
                </c:pt>
                <c:pt idx="1219">
                  <c:v>25.396000000000001</c:v>
                </c:pt>
                <c:pt idx="1220">
                  <c:v>25.396000000000001</c:v>
                </c:pt>
                <c:pt idx="1221">
                  <c:v>25.988</c:v>
                </c:pt>
                <c:pt idx="1222">
                  <c:v>26.448</c:v>
                </c:pt>
                <c:pt idx="1223">
                  <c:v>27.138000000000002</c:v>
                </c:pt>
                <c:pt idx="1224">
                  <c:v>27.138000000000002</c:v>
                </c:pt>
                <c:pt idx="1225">
                  <c:v>27.236000000000001</c:v>
                </c:pt>
                <c:pt idx="1226">
                  <c:v>27.236000000000001</c:v>
                </c:pt>
                <c:pt idx="1227">
                  <c:v>29.798999999999999</c:v>
                </c:pt>
                <c:pt idx="1228">
                  <c:v>29.832000000000001</c:v>
                </c:pt>
                <c:pt idx="1229">
                  <c:v>29.832000000000001</c:v>
                </c:pt>
                <c:pt idx="1230">
                  <c:v>30.16</c:v>
                </c:pt>
                <c:pt idx="1231">
                  <c:v>30.16</c:v>
                </c:pt>
                <c:pt idx="1232">
                  <c:v>30.587</c:v>
                </c:pt>
                <c:pt idx="1233">
                  <c:v>30.587</c:v>
                </c:pt>
                <c:pt idx="1234">
                  <c:v>30.719000000000001</c:v>
                </c:pt>
                <c:pt idx="1235">
                  <c:v>30.719000000000001</c:v>
                </c:pt>
                <c:pt idx="1236">
                  <c:v>30.751999999999999</c:v>
                </c:pt>
                <c:pt idx="1237">
                  <c:v>30.751999999999999</c:v>
                </c:pt>
                <c:pt idx="1238">
                  <c:v>32.493000000000002</c:v>
                </c:pt>
                <c:pt idx="1239">
                  <c:v>32.493000000000002</c:v>
                </c:pt>
                <c:pt idx="1240">
                  <c:v>33.018000000000001</c:v>
                </c:pt>
                <c:pt idx="1241">
                  <c:v>33.445999999999998</c:v>
                </c:pt>
                <c:pt idx="1242">
                  <c:v>34.463999999999999</c:v>
                </c:pt>
                <c:pt idx="1243">
                  <c:v>35.417000000000002</c:v>
                </c:pt>
                <c:pt idx="1244">
                  <c:v>35.581000000000003</c:v>
                </c:pt>
                <c:pt idx="1245">
                  <c:v>35.68</c:v>
                </c:pt>
                <c:pt idx="1246">
                  <c:v>35.68</c:v>
                </c:pt>
                <c:pt idx="1247">
                  <c:v>35.68</c:v>
                </c:pt>
                <c:pt idx="1248">
                  <c:v>35.713000000000001</c:v>
                </c:pt>
                <c:pt idx="1249">
                  <c:v>36.106999999999999</c:v>
                </c:pt>
                <c:pt idx="1250">
                  <c:v>36.171999999999997</c:v>
                </c:pt>
                <c:pt idx="1251">
                  <c:v>36.238</c:v>
                </c:pt>
                <c:pt idx="1252">
                  <c:v>36.764000000000003</c:v>
                </c:pt>
                <c:pt idx="1253">
                  <c:v>37.223999999999997</c:v>
                </c:pt>
                <c:pt idx="1254">
                  <c:v>38.374000000000002</c:v>
                </c:pt>
                <c:pt idx="1255">
                  <c:v>38.637</c:v>
                </c:pt>
                <c:pt idx="1256">
                  <c:v>38.637</c:v>
                </c:pt>
                <c:pt idx="1257">
                  <c:v>41.100999999999999</c:v>
                </c:pt>
                <c:pt idx="1258">
                  <c:v>41.100999999999999</c:v>
                </c:pt>
                <c:pt idx="1259">
                  <c:v>41.198999999999998</c:v>
                </c:pt>
                <c:pt idx="1260">
                  <c:v>41.198999999999998</c:v>
                </c:pt>
                <c:pt idx="1261">
                  <c:v>42.218000000000004</c:v>
                </c:pt>
                <c:pt idx="1262">
                  <c:v>42.218000000000004</c:v>
                </c:pt>
                <c:pt idx="1263">
                  <c:v>42.645000000000003</c:v>
                </c:pt>
                <c:pt idx="1264">
                  <c:v>42.645000000000003</c:v>
                </c:pt>
                <c:pt idx="1265">
                  <c:v>45.109000000000002</c:v>
                </c:pt>
                <c:pt idx="1266">
                  <c:v>45.142000000000003</c:v>
                </c:pt>
                <c:pt idx="1267">
                  <c:v>45.503</c:v>
                </c:pt>
                <c:pt idx="1268">
                  <c:v>45.503</c:v>
                </c:pt>
                <c:pt idx="1269">
                  <c:v>45.765999999999998</c:v>
                </c:pt>
                <c:pt idx="1270">
                  <c:v>45.896999999999998</c:v>
                </c:pt>
                <c:pt idx="1271">
                  <c:v>46.752000000000002</c:v>
                </c:pt>
                <c:pt idx="1272">
                  <c:v>47.146000000000001</c:v>
                </c:pt>
                <c:pt idx="1273">
                  <c:v>47.210999999999999</c:v>
                </c:pt>
                <c:pt idx="1274">
                  <c:v>47.670999999999999</c:v>
                </c:pt>
                <c:pt idx="1275">
                  <c:v>47.966999999999999</c:v>
                </c:pt>
                <c:pt idx="1276">
                  <c:v>48</c:v>
                </c:pt>
                <c:pt idx="1277">
                  <c:v>48.098999999999997</c:v>
                </c:pt>
                <c:pt idx="1278">
                  <c:v>48.526000000000003</c:v>
                </c:pt>
                <c:pt idx="1279">
                  <c:v>48.624000000000002</c:v>
                </c:pt>
                <c:pt idx="1280">
                  <c:v>48.722999999999999</c:v>
                </c:pt>
                <c:pt idx="1281">
                  <c:v>48.789000000000001</c:v>
                </c:pt>
                <c:pt idx="1282">
                  <c:v>48.985999999999997</c:v>
                </c:pt>
                <c:pt idx="1283">
                  <c:v>49.216000000000001</c:v>
                </c:pt>
                <c:pt idx="1284">
                  <c:v>49.905999999999999</c:v>
                </c:pt>
                <c:pt idx="1285">
                  <c:v>50.036999999999999</c:v>
                </c:pt>
                <c:pt idx="1286">
                  <c:v>50.036999999999999</c:v>
                </c:pt>
                <c:pt idx="1287">
                  <c:v>50.563000000000002</c:v>
                </c:pt>
                <c:pt idx="1288">
                  <c:v>51.646999999999998</c:v>
                </c:pt>
                <c:pt idx="1289">
                  <c:v>51.646999999999998</c:v>
                </c:pt>
                <c:pt idx="1290">
                  <c:v>53.256999999999998</c:v>
                </c:pt>
                <c:pt idx="1291">
                  <c:v>53.256999999999998</c:v>
                </c:pt>
                <c:pt idx="1292">
                  <c:v>54.045000000000002</c:v>
                </c:pt>
                <c:pt idx="1293">
                  <c:v>54.110999999999997</c:v>
                </c:pt>
                <c:pt idx="1294">
                  <c:v>54.439</c:v>
                </c:pt>
                <c:pt idx="1295">
                  <c:v>54.439</c:v>
                </c:pt>
                <c:pt idx="1296">
                  <c:v>54.637</c:v>
                </c:pt>
                <c:pt idx="1297">
                  <c:v>54.637</c:v>
                </c:pt>
                <c:pt idx="1298">
                  <c:v>54.668999999999997</c:v>
                </c:pt>
                <c:pt idx="1299">
                  <c:v>54.668999999999997</c:v>
                </c:pt>
                <c:pt idx="1300">
                  <c:v>55.457999999999998</c:v>
                </c:pt>
                <c:pt idx="1301">
                  <c:v>55.457999999999998</c:v>
                </c:pt>
                <c:pt idx="1302">
                  <c:v>58.94</c:v>
                </c:pt>
                <c:pt idx="1303">
                  <c:v>59.63</c:v>
                </c:pt>
                <c:pt idx="1304">
                  <c:v>59.662999999999997</c:v>
                </c:pt>
                <c:pt idx="1305">
                  <c:v>59.728999999999999</c:v>
                </c:pt>
                <c:pt idx="1306">
                  <c:v>59.762</c:v>
                </c:pt>
                <c:pt idx="1307">
                  <c:v>59.828000000000003</c:v>
                </c:pt>
                <c:pt idx="1308">
                  <c:v>59.959000000000003</c:v>
                </c:pt>
                <c:pt idx="1309">
                  <c:v>59.991999999999997</c:v>
                </c:pt>
                <c:pt idx="1310">
                  <c:v>60.122999999999998</c:v>
                </c:pt>
                <c:pt idx="1311">
                  <c:v>60.155999999999999</c:v>
                </c:pt>
                <c:pt idx="1312">
                  <c:v>60.418999999999997</c:v>
                </c:pt>
                <c:pt idx="1313">
                  <c:v>60.451999999999998</c:v>
                </c:pt>
                <c:pt idx="1314">
                  <c:v>60.517000000000003</c:v>
                </c:pt>
                <c:pt idx="1315">
                  <c:v>62.029000000000003</c:v>
                </c:pt>
                <c:pt idx="1316">
                  <c:v>62.127000000000002</c:v>
                </c:pt>
                <c:pt idx="1317">
                  <c:v>62.225999999999999</c:v>
                </c:pt>
                <c:pt idx="1318">
                  <c:v>62.292000000000002</c:v>
                </c:pt>
                <c:pt idx="1319">
                  <c:v>62.817</c:v>
                </c:pt>
                <c:pt idx="1320">
                  <c:v>62.883000000000003</c:v>
                </c:pt>
                <c:pt idx="1321">
                  <c:v>63.506999999999998</c:v>
                </c:pt>
                <c:pt idx="1322">
                  <c:v>64.92</c:v>
                </c:pt>
                <c:pt idx="1323">
                  <c:v>64.953000000000003</c:v>
                </c:pt>
                <c:pt idx="1324">
                  <c:v>64.953000000000003</c:v>
                </c:pt>
                <c:pt idx="1325">
                  <c:v>69.027000000000001</c:v>
                </c:pt>
                <c:pt idx="1326">
                  <c:v>69.027000000000001</c:v>
                </c:pt>
                <c:pt idx="1327">
                  <c:v>69.748999999999995</c:v>
                </c:pt>
                <c:pt idx="1328">
                  <c:v>69.947000000000003</c:v>
                </c:pt>
                <c:pt idx="1329">
                  <c:v>70.899000000000001</c:v>
                </c:pt>
                <c:pt idx="1330">
                  <c:v>71.031000000000006</c:v>
                </c:pt>
                <c:pt idx="1331">
                  <c:v>72.641000000000005</c:v>
                </c:pt>
                <c:pt idx="1332">
                  <c:v>72.674000000000007</c:v>
                </c:pt>
                <c:pt idx="1333">
                  <c:v>73.198999999999998</c:v>
                </c:pt>
                <c:pt idx="1334">
                  <c:v>73.528000000000006</c:v>
                </c:pt>
                <c:pt idx="1335">
                  <c:v>73.954999999999998</c:v>
                </c:pt>
                <c:pt idx="1336">
                  <c:v>74.119</c:v>
                </c:pt>
                <c:pt idx="1337">
                  <c:v>74.119</c:v>
                </c:pt>
                <c:pt idx="1338">
                  <c:v>74.578999999999994</c:v>
                </c:pt>
                <c:pt idx="1339">
                  <c:v>75.105000000000004</c:v>
                </c:pt>
                <c:pt idx="1340">
                  <c:v>76.319999999999993</c:v>
                </c:pt>
                <c:pt idx="1341">
                  <c:v>76.55</c:v>
                </c:pt>
                <c:pt idx="1342">
                  <c:v>76.55</c:v>
                </c:pt>
                <c:pt idx="1343">
                  <c:v>77.010000000000005</c:v>
                </c:pt>
                <c:pt idx="1344">
                  <c:v>77.174999999999997</c:v>
                </c:pt>
                <c:pt idx="1345">
                  <c:v>78.849999999999994</c:v>
                </c:pt>
                <c:pt idx="1346">
                  <c:v>83.974999999999994</c:v>
                </c:pt>
                <c:pt idx="1347">
                  <c:v>86.998000000000005</c:v>
                </c:pt>
                <c:pt idx="1348">
                  <c:v>87.819000000000003</c:v>
                </c:pt>
                <c:pt idx="1349">
                  <c:v>87.819000000000003</c:v>
                </c:pt>
                <c:pt idx="1350">
                  <c:v>89.100999999999999</c:v>
                </c:pt>
                <c:pt idx="1351">
                  <c:v>89.100999999999999</c:v>
                </c:pt>
                <c:pt idx="1352">
                  <c:v>89.396000000000001</c:v>
                </c:pt>
                <c:pt idx="1353">
                  <c:v>90.546000000000006</c:v>
                </c:pt>
                <c:pt idx="1354">
                  <c:v>90.808999999999997</c:v>
                </c:pt>
                <c:pt idx="1355">
                  <c:v>91.762</c:v>
                </c:pt>
                <c:pt idx="1356">
                  <c:v>94.093999999999994</c:v>
                </c:pt>
                <c:pt idx="1357">
                  <c:v>95.31</c:v>
                </c:pt>
                <c:pt idx="1358">
                  <c:v>95.376000000000005</c:v>
                </c:pt>
                <c:pt idx="1359">
                  <c:v>95.869</c:v>
                </c:pt>
                <c:pt idx="1360">
                  <c:v>95.900999999999996</c:v>
                </c:pt>
                <c:pt idx="1361">
                  <c:v>96.099000000000004</c:v>
                </c:pt>
                <c:pt idx="1362">
                  <c:v>96.131</c:v>
                </c:pt>
                <c:pt idx="1363">
                  <c:v>96.164000000000001</c:v>
                </c:pt>
                <c:pt idx="1364">
                  <c:v>96.853999999999999</c:v>
                </c:pt>
                <c:pt idx="1365">
                  <c:v>97.183000000000007</c:v>
                </c:pt>
                <c:pt idx="1366">
                  <c:v>97.281000000000006</c:v>
                </c:pt>
                <c:pt idx="1367">
                  <c:v>100.435</c:v>
                </c:pt>
                <c:pt idx="1368">
                  <c:v>103.491</c:v>
                </c:pt>
                <c:pt idx="1369">
                  <c:v>107.663</c:v>
                </c:pt>
                <c:pt idx="1370">
                  <c:v>111.803</c:v>
                </c:pt>
                <c:pt idx="1371">
                  <c:v>113.31399999999999</c:v>
                </c:pt>
                <c:pt idx="1372">
                  <c:v>115.483</c:v>
                </c:pt>
                <c:pt idx="1373">
                  <c:v>116.764</c:v>
                </c:pt>
                <c:pt idx="1374">
                  <c:v>117.979</c:v>
                </c:pt>
                <c:pt idx="1375">
                  <c:v>118.209</c:v>
                </c:pt>
                <c:pt idx="1376">
                  <c:v>119.392</c:v>
                </c:pt>
                <c:pt idx="1377">
                  <c:v>119.458</c:v>
                </c:pt>
                <c:pt idx="1378">
                  <c:v>119.589</c:v>
                </c:pt>
                <c:pt idx="1379">
                  <c:v>119.786</c:v>
                </c:pt>
                <c:pt idx="1380">
                  <c:v>119.852</c:v>
                </c:pt>
                <c:pt idx="1381">
                  <c:v>120.01600000000001</c:v>
                </c:pt>
                <c:pt idx="1382">
                  <c:v>120.411</c:v>
                </c:pt>
                <c:pt idx="1383">
                  <c:v>121.166</c:v>
                </c:pt>
                <c:pt idx="1384">
                  <c:v>123.532</c:v>
                </c:pt>
                <c:pt idx="1385">
                  <c:v>0</c:v>
                </c:pt>
                <c:pt idx="1386">
                  <c:v>6.6000000000000003E-2</c:v>
                </c:pt>
                <c:pt idx="1387">
                  <c:v>6.6000000000000003E-2</c:v>
                </c:pt>
                <c:pt idx="1388">
                  <c:v>0.26300000000000001</c:v>
                </c:pt>
                <c:pt idx="1389">
                  <c:v>0.26300000000000001</c:v>
                </c:pt>
                <c:pt idx="1390">
                  <c:v>0.36099999999999999</c:v>
                </c:pt>
                <c:pt idx="1391">
                  <c:v>0.36099999999999999</c:v>
                </c:pt>
                <c:pt idx="1392">
                  <c:v>0.39400000000000002</c:v>
                </c:pt>
                <c:pt idx="1393">
                  <c:v>0.39400000000000002</c:v>
                </c:pt>
                <c:pt idx="1394">
                  <c:v>0.49299999999999999</c:v>
                </c:pt>
                <c:pt idx="1395">
                  <c:v>0.49299999999999999</c:v>
                </c:pt>
                <c:pt idx="1396">
                  <c:v>0.52600000000000002</c:v>
                </c:pt>
                <c:pt idx="1397">
                  <c:v>0.52600000000000002</c:v>
                </c:pt>
                <c:pt idx="1398">
                  <c:v>0.59099999999999997</c:v>
                </c:pt>
                <c:pt idx="1399">
                  <c:v>0.59099999999999997</c:v>
                </c:pt>
                <c:pt idx="1400">
                  <c:v>0.624</c:v>
                </c:pt>
                <c:pt idx="1401">
                  <c:v>0.624</c:v>
                </c:pt>
                <c:pt idx="1402">
                  <c:v>0.75600000000000001</c:v>
                </c:pt>
                <c:pt idx="1403">
                  <c:v>0.75600000000000001</c:v>
                </c:pt>
                <c:pt idx="1404">
                  <c:v>0.78900000000000003</c:v>
                </c:pt>
                <c:pt idx="1405">
                  <c:v>0.78900000000000003</c:v>
                </c:pt>
                <c:pt idx="1406">
                  <c:v>0.85399999999999998</c:v>
                </c:pt>
                <c:pt idx="1407">
                  <c:v>0.85399999999999998</c:v>
                </c:pt>
                <c:pt idx="1408">
                  <c:v>0.88700000000000001</c:v>
                </c:pt>
                <c:pt idx="1409">
                  <c:v>0.88700000000000001</c:v>
                </c:pt>
                <c:pt idx="1410">
                  <c:v>0.95299999999999996</c:v>
                </c:pt>
                <c:pt idx="1411">
                  <c:v>0.95299999999999996</c:v>
                </c:pt>
                <c:pt idx="1412">
                  <c:v>1.117</c:v>
                </c:pt>
                <c:pt idx="1413">
                  <c:v>1.117</c:v>
                </c:pt>
                <c:pt idx="1414">
                  <c:v>1.1499999999999999</c:v>
                </c:pt>
                <c:pt idx="1415">
                  <c:v>1.1499999999999999</c:v>
                </c:pt>
                <c:pt idx="1416">
                  <c:v>1.216</c:v>
                </c:pt>
                <c:pt idx="1417">
                  <c:v>1.216</c:v>
                </c:pt>
                <c:pt idx="1418">
                  <c:v>1.248</c:v>
                </c:pt>
                <c:pt idx="1419">
                  <c:v>1.248</c:v>
                </c:pt>
                <c:pt idx="1420">
                  <c:v>1.2809999999999999</c:v>
                </c:pt>
                <c:pt idx="1421">
                  <c:v>1.2809999999999999</c:v>
                </c:pt>
                <c:pt idx="1422">
                  <c:v>1.3140000000000001</c:v>
                </c:pt>
                <c:pt idx="1423">
                  <c:v>1.3140000000000001</c:v>
                </c:pt>
                <c:pt idx="1424">
                  <c:v>1.347</c:v>
                </c:pt>
                <c:pt idx="1425">
                  <c:v>1.347</c:v>
                </c:pt>
                <c:pt idx="1426">
                  <c:v>1.478</c:v>
                </c:pt>
                <c:pt idx="1427">
                  <c:v>1.478</c:v>
                </c:pt>
                <c:pt idx="1428">
                  <c:v>1.544</c:v>
                </c:pt>
                <c:pt idx="1429">
                  <c:v>1.544</c:v>
                </c:pt>
                <c:pt idx="1430">
                  <c:v>1.577</c:v>
                </c:pt>
                <c:pt idx="1431">
                  <c:v>1.577</c:v>
                </c:pt>
                <c:pt idx="1432">
                  <c:v>1.643</c:v>
                </c:pt>
                <c:pt idx="1433">
                  <c:v>1.643</c:v>
                </c:pt>
                <c:pt idx="1434">
                  <c:v>1.708</c:v>
                </c:pt>
                <c:pt idx="1435">
                  <c:v>1.708</c:v>
                </c:pt>
                <c:pt idx="1436">
                  <c:v>1.774</c:v>
                </c:pt>
                <c:pt idx="1437">
                  <c:v>1.774</c:v>
                </c:pt>
                <c:pt idx="1438">
                  <c:v>1.8069999999999999</c:v>
                </c:pt>
                <c:pt idx="1439">
                  <c:v>1.8069999999999999</c:v>
                </c:pt>
                <c:pt idx="1440">
                  <c:v>1.84</c:v>
                </c:pt>
                <c:pt idx="1441">
                  <c:v>1.84</c:v>
                </c:pt>
                <c:pt idx="1442">
                  <c:v>1.873</c:v>
                </c:pt>
                <c:pt idx="1443">
                  <c:v>1.873</c:v>
                </c:pt>
                <c:pt idx="1444">
                  <c:v>1.9059999999999999</c:v>
                </c:pt>
                <c:pt idx="1445">
                  <c:v>1.9059999999999999</c:v>
                </c:pt>
                <c:pt idx="1446">
                  <c:v>2.0369999999999999</c:v>
                </c:pt>
                <c:pt idx="1447">
                  <c:v>2.0369999999999999</c:v>
                </c:pt>
                <c:pt idx="1448">
                  <c:v>2.0699999999999998</c:v>
                </c:pt>
                <c:pt idx="1449">
                  <c:v>2.0699999999999998</c:v>
                </c:pt>
                <c:pt idx="1450">
                  <c:v>2.1360000000000001</c:v>
                </c:pt>
                <c:pt idx="1451">
                  <c:v>2.1360000000000001</c:v>
                </c:pt>
                <c:pt idx="1452">
                  <c:v>2.1680000000000001</c:v>
                </c:pt>
                <c:pt idx="1453">
                  <c:v>2.1680000000000001</c:v>
                </c:pt>
                <c:pt idx="1454">
                  <c:v>2.2010000000000001</c:v>
                </c:pt>
                <c:pt idx="1455">
                  <c:v>2.2010000000000001</c:v>
                </c:pt>
                <c:pt idx="1456">
                  <c:v>2.234</c:v>
                </c:pt>
                <c:pt idx="1457">
                  <c:v>2.234</c:v>
                </c:pt>
                <c:pt idx="1458">
                  <c:v>2.2669999999999999</c:v>
                </c:pt>
                <c:pt idx="1459">
                  <c:v>2.2669999999999999</c:v>
                </c:pt>
                <c:pt idx="1460">
                  <c:v>2.2999999999999998</c:v>
                </c:pt>
                <c:pt idx="1461">
                  <c:v>2.2999999999999998</c:v>
                </c:pt>
                <c:pt idx="1462">
                  <c:v>2.3330000000000002</c:v>
                </c:pt>
                <c:pt idx="1463">
                  <c:v>2.3330000000000002</c:v>
                </c:pt>
                <c:pt idx="1464">
                  <c:v>2.3980000000000001</c:v>
                </c:pt>
                <c:pt idx="1465">
                  <c:v>2.3980000000000001</c:v>
                </c:pt>
                <c:pt idx="1466">
                  <c:v>2.431</c:v>
                </c:pt>
                <c:pt idx="1467">
                  <c:v>2.431</c:v>
                </c:pt>
                <c:pt idx="1468">
                  <c:v>2.464</c:v>
                </c:pt>
                <c:pt idx="1469">
                  <c:v>2.464</c:v>
                </c:pt>
                <c:pt idx="1470">
                  <c:v>2.4969999999999999</c:v>
                </c:pt>
                <c:pt idx="1471">
                  <c:v>2.4969999999999999</c:v>
                </c:pt>
                <c:pt idx="1472">
                  <c:v>2.5299999999999998</c:v>
                </c:pt>
                <c:pt idx="1473">
                  <c:v>2.5299999999999998</c:v>
                </c:pt>
                <c:pt idx="1474">
                  <c:v>2.5630000000000002</c:v>
                </c:pt>
                <c:pt idx="1475">
                  <c:v>2.5630000000000002</c:v>
                </c:pt>
                <c:pt idx="1476">
                  <c:v>2.5950000000000002</c:v>
                </c:pt>
                <c:pt idx="1477">
                  <c:v>2.5950000000000002</c:v>
                </c:pt>
                <c:pt idx="1478">
                  <c:v>2.6280000000000001</c:v>
                </c:pt>
                <c:pt idx="1479">
                  <c:v>2.6280000000000001</c:v>
                </c:pt>
                <c:pt idx="1480">
                  <c:v>2.661</c:v>
                </c:pt>
                <c:pt idx="1481">
                  <c:v>2.661</c:v>
                </c:pt>
                <c:pt idx="1482">
                  <c:v>2.694</c:v>
                </c:pt>
                <c:pt idx="1483">
                  <c:v>2.694</c:v>
                </c:pt>
                <c:pt idx="1484">
                  <c:v>2.76</c:v>
                </c:pt>
                <c:pt idx="1485">
                  <c:v>2.76</c:v>
                </c:pt>
                <c:pt idx="1486">
                  <c:v>3.0550000000000002</c:v>
                </c:pt>
                <c:pt idx="1487">
                  <c:v>3.0550000000000002</c:v>
                </c:pt>
                <c:pt idx="1488">
                  <c:v>3.0880000000000001</c:v>
                </c:pt>
                <c:pt idx="1489">
                  <c:v>3.0880000000000001</c:v>
                </c:pt>
                <c:pt idx="1490">
                  <c:v>3.121</c:v>
                </c:pt>
                <c:pt idx="1491">
                  <c:v>3.121</c:v>
                </c:pt>
                <c:pt idx="1492">
                  <c:v>3.1539999999999999</c:v>
                </c:pt>
                <c:pt idx="1493">
                  <c:v>3.1539999999999999</c:v>
                </c:pt>
                <c:pt idx="1494">
                  <c:v>3.1869999999999998</c:v>
                </c:pt>
                <c:pt idx="1495">
                  <c:v>3.1869999999999998</c:v>
                </c:pt>
                <c:pt idx="1496">
                  <c:v>3.22</c:v>
                </c:pt>
                <c:pt idx="1497">
                  <c:v>3.22</c:v>
                </c:pt>
                <c:pt idx="1498">
                  <c:v>3.2530000000000001</c:v>
                </c:pt>
                <c:pt idx="1499">
                  <c:v>3.2530000000000001</c:v>
                </c:pt>
                <c:pt idx="1500">
                  <c:v>3.351</c:v>
                </c:pt>
                <c:pt idx="1501">
                  <c:v>3.351</c:v>
                </c:pt>
                <c:pt idx="1502">
                  <c:v>3.3839999999999999</c:v>
                </c:pt>
                <c:pt idx="1503">
                  <c:v>3.3839999999999999</c:v>
                </c:pt>
                <c:pt idx="1504">
                  <c:v>3.4169999999999998</c:v>
                </c:pt>
                <c:pt idx="1505">
                  <c:v>3.4169999999999998</c:v>
                </c:pt>
                <c:pt idx="1506">
                  <c:v>3.4830000000000001</c:v>
                </c:pt>
                <c:pt idx="1507">
                  <c:v>3.4830000000000001</c:v>
                </c:pt>
                <c:pt idx="1508">
                  <c:v>3.5150000000000001</c:v>
                </c:pt>
                <c:pt idx="1509">
                  <c:v>3.5150000000000001</c:v>
                </c:pt>
                <c:pt idx="1510">
                  <c:v>3.548</c:v>
                </c:pt>
                <c:pt idx="1511">
                  <c:v>3.548</c:v>
                </c:pt>
                <c:pt idx="1512">
                  <c:v>3.581</c:v>
                </c:pt>
                <c:pt idx="1513">
                  <c:v>3.581</c:v>
                </c:pt>
                <c:pt idx="1514">
                  <c:v>3.7450000000000001</c:v>
                </c:pt>
                <c:pt idx="1515">
                  <c:v>3.7450000000000001</c:v>
                </c:pt>
                <c:pt idx="1516">
                  <c:v>3.8439999999999999</c:v>
                </c:pt>
                <c:pt idx="1517">
                  <c:v>3.8439999999999999</c:v>
                </c:pt>
                <c:pt idx="1518">
                  <c:v>3.8769999999999998</c:v>
                </c:pt>
                <c:pt idx="1519">
                  <c:v>3.8769999999999998</c:v>
                </c:pt>
                <c:pt idx="1520">
                  <c:v>3.9430000000000001</c:v>
                </c:pt>
                <c:pt idx="1521">
                  <c:v>3.9430000000000001</c:v>
                </c:pt>
                <c:pt idx="1522">
                  <c:v>3.9750000000000001</c:v>
                </c:pt>
                <c:pt idx="1523">
                  <c:v>3.9750000000000001</c:v>
                </c:pt>
                <c:pt idx="1524">
                  <c:v>4.008</c:v>
                </c:pt>
                <c:pt idx="1525">
                  <c:v>4.008</c:v>
                </c:pt>
                <c:pt idx="1526">
                  <c:v>4.0739999999999998</c:v>
                </c:pt>
                <c:pt idx="1527">
                  <c:v>4.0739999999999998</c:v>
                </c:pt>
                <c:pt idx="1528">
                  <c:v>4.1070000000000002</c:v>
                </c:pt>
                <c:pt idx="1529">
                  <c:v>4.1070000000000002</c:v>
                </c:pt>
                <c:pt idx="1530">
                  <c:v>4.1399999999999997</c:v>
                </c:pt>
                <c:pt idx="1531">
                  <c:v>4.1399999999999997</c:v>
                </c:pt>
                <c:pt idx="1532">
                  <c:v>4.2050000000000001</c:v>
                </c:pt>
                <c:pt idx="1533">
                  <c:v>4.2050000000000001</c:v>
                </c:pt>
                <c:pt idx="1534">
                  <c:v>4.2380000000000004</c:v>
                </c:pt>
                <c:pt idx="1535">
                  <c:v>4.2380000000000004</c:v>
                </c:pt>
                <c:pt idx="1536">
                  <c:v>4.2709999999999999</c:v>
                </c:pt>
                <c:pt idx="1537">
                  <c:v>4.2709999999999999</c:v>
                </c:pt>
                <c:pt idx="1538">
                  <c:v>4.3369999999999997</c:v>
                </c:pt>
                <c:pt idx="1539">
                  <c:v>4.3369999999999997</c:v>
                </c:pt>
                <c:pt idx="1540">
                  <c:v>4.468</c:v>
                </c:pt>
                <c:pt idx="1541">
                  <c:v>4.468</c:v>
                </c:pt>
                <c:pt idx="1542">
                  <c:v>4.5670000000000002</c:v>
                </c:pt>
                <c:pt idx="1543">
                  <c:v>4.5670000000000002</c:v>
                </c:pt>
                <c:pt idx="1544">
                  <c:v>4.6319999999999997</c:v>
                </c:pt>
                <c:pt idx="1545">
                  <c:v>4.6319999999999997</c:v>
                </c:pt>
                <c:pt idx="1546">
                  <c:v>4.665</c:v>
                </c:pt>
                <c:pt idx="1547">
                  <c:v>4.665</c:v>
                </c:pt>
                <c:pt idx="1548">
                  <c:v>4.6980000000000004</c:v>
                </c:pt>
                <c:pt idx="1549">
                  <c:v>4.6980000000000004</c:v>
                </c:pt>
                <c:pt idx="1550">
                  <c:v>4.7309999999999999</c:v>
                </c:pt>
                <c:pt idx="1551">
                  <c:v>4.7309999999999999</c:v>
                </c:pt>
                <c:pt idx="1552">
                  <c:v>4.7640000000000002</c:v>
                </c:pt>
                <c:pt idx="1553">
                  <c:v>4.7640000000000002</c:v>
                </c:pt>
                <c:pt idx="1554">
                  <c:v>4.7969999999999997</c:v>
                </c:pt>
                <c:pt idx="1555">
                  <c:v>4.7969999999999997</c:v>
                </c:pt>
                <c:pt idx="1556">
                  <c:v>4.83</c:v>
                </c:pt>
                <c:pt idx="1557">
                  <c:v>4.83</c:v>
                </c:pt>
                <c:pt idx="1558">
                  <c:v>4.8620000000000001</c:v>
                </c:pt>
                <c:pt idx="1559">
                  <c:v>4.8620000000000001</c:v>
                </c:pt>
                <c:pt idx="1560">
                  <c:v>4.8949999999999996</c:v>
                </c:pt>
                <c:pt idx="1561">
                  <c:v>4.8949999999999996</c:v>
                </c:pt>
                <c:pt idx="1562">
                  <c:v>4.9279999999999999</c:v>
                </c:pt>
                <c:pt idx="1563">
                  <c:v>4.9279999999999999</c:v>
                </c:pt>
                <c:pt idx="1564">
                  <c:v>5.0270000000000001</c:v>
                </c:pt>
                <c:pt idx="1565">
                  <c:v>5.0270000000000001</c:v>
                </c:pt>
                <c:pt idx="1566">
                  <c:v>5.0599999999999996</c:v>
                </c:pt>
                <c:pt idx="1567">
                  <c:v>5.0599999999999996</c:v>
                </c:pt>
                <c:pt idx="1568">
                  <c:v>5.125</c:v>
                </c:pt>
                <c:pt idx="1569">
                  <c:v>5.125</c:v>
                </c:pt>
                <c:pt idx="1570">
                  <c:v>5.1909999999999998</c:v>
                </c:pt>
                <c:pt idx="1571">
                  <c:v>5.1909999999999998</c:v>
                </c:pt>
                <c:pt idx="1572">
                  <c:v>5.29</c:v>
                </c:pt>
                <c:pt idx="1573">
                  <c:v>5.29</c:v>
                </c:pt>
                <c:pt idx="1574">
                  <c:v>5.3550000000000004</c:v>
                </c:pt>
                <c:pt idx="1575">
                  <c:v>5.3550000000000004</c:v>
                </c:pt>
                <c:pt idx="1576">
                  <c:v>5.3879999999999999</c:v>
                </c:pt>
                <c:pt idx="1577">
                  <c:v>5.3879999999999999</c:v>
                </c:pt>
                <c:pt idx="1578">
                  <c:v>5.4539999999999997</c:v>
                </c:pt>
                <c:pt idx="1579">
                  <c:v>5.4539999999999997</c:v>
                </c:pt>
                <c:pt idx="1580">
                  <c:v>5.4870000000000001</c:v>
                </c:pt>
                <c:pt idx="1581">
                  <c:v>5.4870000000000001</c:v>
                </c:pt>
                <c:pt idx="1582">
                  <c:v>5.52</c:v>
                </c:pt>
                <c:pt idx="1583">
                  <c:v>5.52</c:v>
                </c:pt>
                <c:pt idx="1584">
                  <c:v>5.5519999999999996</c:v>
                </c:pt>
                <c:pt idx="1585">
                  <c:v>5.5519999999999996</c:v>
                </c:pt>
                <c:pt idx="1586">
                  <c:v>5.585</c:v>
                </c:pt>
                <c:pt idx="1587">
                  <c:v>5.585</c:v>
                </c:pt>
                <c:pt idx="1588">
                  <c:v>5.8150000000000004</c:v>
                </c:pt>
                <c:pt idx="1589">
                  <c:v>5.8150000000000004</c:v>
                </c:pt>
                <c:pt idx="1590">
                  <c:v>5.8479999999999999</c:v>
                </c:pt>
                <c:pt idx="1591">
                  <c:v>5.8479999999999999</c:v>
                </c:pt>
                <c:pt idx="1592">
                  <c:v>5.8810000000000002</c:v>
                </c:pt>
                <c:pt idx="1593">
                  <c:v>5.8810000000000002</c:v>
                </c:pt>
                <c:pt idx="1594">
                  <c:v>5.9470000000000001</c:v>
                </c:pt>
                <c:pt idx="1595">
                  <c:v>5.9470000000000001</c:v>
                </c:pt>
                <c:pt idx="1596">
                  <c:v>6.0119999999999996</c:v>
                </c:pt>
                <c:pt idx="1597">
                  <c:v>6.0119999999999996</c:v>
                </c:pt>
                <c:pt idx="1598">
                  <c:v>6.1440000000000001</c:v>
                </c:pt>
                <c:pt idx="1599">
                  <c:v>6.1440000000000001</c:v>
                </c:pt>
                <c:pt idx="1600">
                  <c:v>6.1769999999999996</c:v>
                </c:pt>
                <c:pt idx="1601">
                  <c:v>6.1769999999999996</c:v>
                </c:pt>
                <c:pt idx="1602">
                  <c:v>6.2089999999999996</c:v>
                </c:pt>
                <c:pt idx="1603">
                  <c:v>6.2089999999999996</c:v>
                </c:pt>
                <c:pt idx="1604">
                  <c:v>6.2750000000000004</c:v>
                </c:pt>
                <c:pt idx="1605">
                  <c:v>6.2750000000000004</c:v>
                </c:pt>
                <c:pt idx="1606">
                  <c:v>6.3079999999999998</c:v>
                </c:pt>
                <c:pt idx="1607">
                  <c:v>6.3079999999999998</c:v>
                </c:pt>
                <c:pt idx="1608">
                  <c:v>6.407</c:v>
                </c:pt>
                <c:pt idx="1609">
                  <c:v>6.407</c:v>
                </c:pt>
                <c:pt idx="1610">
                  <c:v>6.4390000000000001</c:v>
                </c:pt>
                <c:pt idx="1611">
                  <c:v>6.4390000000000001</c:v>
                </c:pt>
                <c:pt idx="1612">
                  <c:v>6.5709999999999997</c:v>
                </c:pt>
                <c:pt idx="1613">
                  <c:v>6.5709999999999997</c:v>
                </c:pt>
                <c:pt idx="1614">
                  <c:v>6.6040000000000001</c:v>
                </c:pt>
                <c:pt idx="1615">
                  <c:v>6.6040000000000001</c:v>
                </c:pt>
                <c:pt idx="1616">
                  <c:v>6.6369999999999996</c:v>
                </c:pt>
                <c:pt idx="1617">
                  <c:v>6.6369999999999996</c:v>
                </c:pt>
                <c:pt idx="1618">
                  <c:v>6.8010000000000002</c:v>
                </c:pt>
                <c:pt idx="1619">
                  <c:v>6.8010000000000002</c:v>
                </c:pt>
                <c:pt idx="1620">
                  <c:v>6.867</c:v>
                </c:pt>
                <c:pt idx="1621">
                  <c:v>6.867</c:v>
                </c:pt>
                <c:pt idx="1622">
                  <c:v>6.9320000000000004</c:v>
                </c:pt>
                <c:pt idx="1623">
                  <c:v>6.9320000000000004</c:v>
                </c:pt>
                <c:pt idx="1624">
                  <c:v>6.9649999999999999</c:v>
                </c:pt>
                <c:pt idx="1625">
                  <c:v>6.9649999999999999</c:v>
                </c:pt>
                <c:pt idx="1626">
                  <c:v>7.0640000000000001</c:v>
                </c:pt>
                <c:pt idx="1627">
                  <c:v>7.0640000000000001</c:v>
                </c:pt>
                <c:pt idx="1628">
                  <c:v>7.524</c:v>
                </c:pt>
                <c:pt idx="1629">
                  <c:v>7.524</c:v>
                </c:pt>
                <c:pt idx="1630">
                  <c:v>7.6219999999999999</c:v>
                </c:pt>
                <c:pt idx="1631">
                  <c:v>7.6219999999999999</c:v>
                </c:pt>
                <c:pt idx="1632">
                  <c:v>7.6879999999999997</c:v>
                </c:pt>
                <c:pt idx="1633">
                  <c:v>7.6879999999999997</c:v>
                </c:pt>
                <c:pt idx="1634">
                  <c:v>7.7210000000000001</c:v>
                </c:pt>
                <c:pt idx="1635">
                  <c:v>7.7210000000000001</c:v>
                </c:pt>
                <c:pt idx="1636">
                  <c:v>8.0489999999999995</c:v>
                </c:pt>
                <c:pt idx="1637">
                  <c:v>8.0489999999999995</c:v>
                </c:pt>
                <c:pt idx="1638">
                  <c:v>8.0820000000000007</c:v>
                </c:pt>
                <c:pt idx="1639">
                  <c:v>8.0820000000000007</c:v>
                </c:pt>
                <c:pt idx="1640">
                  <c:v>8.1150000000000002</c:v>
                </c:pt>
                <c:pt idx="1641">
                  <c:v>8.1150000000000002</c:v>
                </c:pt>
                <c:pt idx="1642">
                  <c:v>8.2460000000000004</c:v>
                </c:pt>
                <c:pt idx="1643">
                  <c:v>8.2460000000000004</c:v>
                </c:pt>
                <c:pt idx="1644">
                  <c:v>8.3119999999999994</c:v>
                </c:pt>
                <c:pt idx="1645">
                  <c:v>8.3119999999999994</c:v>
                </c:pt>
                <c:pt idx="1646">
                  <c:v>8.5090000000000003</c:v>
                </c:pt>
                <c:pt idx="1647">
                  <c:v>8.5090000000000003</c:v>
                </c:pt>
                <c:pt idx="1648">
                  <c:v>8.6080000000000005</c:v>
                </c:pt>
                <c:pt idx="1649">
                  <c:v>8.6080000000000005</c:v>
                </c:pt>
                <c:pt idx="1650">
                  <c:v>8.7059999999999995</c:v>
                </c:pt>
                <c:pt idx="1651">
                  <c:v>8.7059999999999995</c:v>
                </c:pt>
                <c:pt idx="1652">
                  <c:v>8.7390000000000008</c:v>
                </c:pt>
                <c:pt idx="1653">
                  <c:v>8.7390000000000008</c:v>
                </c:pt>
                <c:pt idx="1654">
                  <c:v>8.8710000000000004</c:v>
                </c:pt>
                <c:pt idx="1655">
                  <c:v>8.8710000000000004</c:v>
                </c:pt>
                <c:pt idx="1656">
                  <c:v>9.1010000000000009</c:v>
                </c:pt>
                <c:pt idx="1657">
                  <c:v>9.1010000000000009</c:v>
                </c:pt>
                <c:pt idx="1658">
                  <c:v>9.2650000000000006</c:v>
                </c:pt>
                <c:pt idx="1659">
                  <c:v>9.2650000000000006</c:v>
                </c:pt>
                <c:pt idx="1660">
                  <c:v>9.593</c:v>
                </c:pt>
                <c:pt idx="1661">
                  <c:v>9.593</c:v>
                </c:pt>
                <c:pt idx="1662">
                  <c:v>9.6590000000000007</c:v>
                </c:pt>
                <c:pt idx="1663">
                  <c:v>9.6590000000000007</c:v>
                </c:pt>
                <c:pt idx="1664">
                  <c:v>9.6920000000000002</c:v>
                </c:pt>
                <c:pt idx="1665">
                  <c:v>9.6920000000000002</c:v>
                </c:pt>
                <c:pt idx="1666">
                  <c:v>9.7910000000000004</c:v>
                </c:pt>
                <c:pt idx="1667">
                  <c:v>9.7910000000000004</c:v>
                </c:pt>
                <c:pt idx="1668">
                  <c:v>10.151999999999999</c:v>
                </c:pt>
                <c:pt idx="1669">
                  <c:v>10.151999999999999</c:v>
                </c:pt>
                <c:pt idx="1670">
                  <c:v>10.250999999999999</c:v>
                </c:pt>
                <c:pt idx="1671">
                  <c:v>10.250999999999999</c:v>
                </c:pt>
                <c:pt idx="1672">
                  <c:v>10.316000000000001</c:v>
                </c:pt>
                <c:pt idx="1673">
                  <c:v>10.316000000000001</c:v>
                </c:pt>
                <c:pt idx="1674">
                  <c:v>10.349</c:v>
                </c:pt>
                <c:pt idx="1675">
                  <c:v>10.349</c:v>
                </c:pt>
                <c:pt idx="1676">
                  <c:v>10.645</c:v>
                </c:pt>
                <c:pt idx="1677">
                  <c:v>10.645</c:v>
                </c:pt>
                <c:pt idx="1678">
                  <c:v>10.842000000000001</c:v>
                </c:pt>
                <c:pt idx="1679">
                  <c:v>10.842000000000001</c:v>
                </c:pt>
                <c:pt idx="1680">
                  <c:v>11.006</c:v>
                </c:pt>
                <c:pt idx="1681">
                  <c:v>11.006</c:v>
                </c:pt>
                <c:pt idx="1682">
                  <c:v>11.138</c:v>
                </c:pt>
                <c:pt idx="1683">
                  <c:v>11.138</c:v>
                </c:pt>
                <c:pt idx="1684">
                  <c:v>11.202999999999999</c:v>
                </c:pt>
                <c:pt idx="1685">
                  <c:v>11.202999999999999</c:v>
                </c:pt>
                <c:pt idx="1686">
                  <c:v>11.335000000000001</c:v>
                </c:pt>
                <c:pt idx="1687">
                  <c:v>11.335000000000001</c:v>
                </c:pt>
                <c:pt idx="1688">
                  <c:v>11.433</c:v>
                </c:pt>
                <c:pt idx="1689">
                  <c:v>11.433</c:v>
                </c:pt>
                <c:pt idx="1690">
                  <c:v>11.465999999999999</c:v>
                </c:pt>
                <c:pt idx="1691">
                  <c:v>11.465999999999999</c:v>
                </c:pt>
                <c:pt idx="1692">
                  <c:v>11.63</c:v>
                </c:pt>
                <c:pt idx="1693">
                  <c:v>11.63</c:v>
                </c:pt>
                <c:pt idx="1694">
                  <c:v>11.696</c:v>
                </c:pt>
                <c:pt idx="1695">
                  <c:v>11.696</c:v>
                </c:pt>
                <c:pt idx="1696">
                  <c:v>11.827999999999999</c:v>
                </c:pt>
                <c:pt idx="1697">
                  <c:v>11.827999999999999</c:v>
                </c:pt>
                <c:pt idx="1698">
                  <c:v>11.86</c:v>
                </c:pt>
                <c:pt idx="1699">
                  <c:v>11.86</c:v>
                </c:pt>
                <c:pt idx="1700">
                  <c:v>11.893000000000001</c:v>
                </c:pt>
                <c:pt idx="1701">
                  <c:v>11.893000000000001</c:v>
                </c:pt>
                <c:pt idx="1702">
                  <c:v>11.926</c:v>
                </c:pt>
                <c:pt idx="1703">
                  <c:v>11.926</c:v>
                </c:pt>
                <c:pt idx="1704">
                  <c:v>12.025</c:v>
                </c:pt>
                <c:pt idx="1705">
                  <c:v>12.09</c:v>
                </c:pt>
                <c:pt idx="1706">
                  <c:v>12.255000000000001</c:v>
                </c:pt>
                <c:pt idx="1707">
                  <c:v>12.255000000000001</c:v>
                </c:pt>
                <c:pt idx="1708">
                  <c:v>12.353</c:v>
                </c:pt>
                <c:pt idx="1709">
                  <c:v>12.353</c:v>
                </c:pt>
                <c:pt idx="1710">
                  <c:v>12.353</c:v>
                </c:pt>
                <c:pt idx="1711">
                  <c:v>12.419</c:v>
                </c:pt>
                <c:pt idx="1712">
                  <c:v>12.419</c:v>
                </c:pt>
                <c:pt idx="1713">
                  <c:v>12.452</c:v>
                </c:pt>
                <c:pt idx="1714">
                  <c:v>12.452</c:v>
                </c:pt>
                <c:pt idx="1715">
                  <c:v>12.516999999999999</c:v>
                </c:pt>
                <c:pt idx="1716">
                  <c:v>12.516999999999999</c:v>
                </c:pt>
                <c:pt idx="1717">
                  <c:v>12.583</c:v>
                </c:pt>
                <c:pt idx="1718">
                  <c:v>12.583</c:v>
                </c:pt>
                <c:pt idx="1719">
                  <c:v>12.583</c:v>
                </c:pt>
                <c:pt idx="1720">
                  <c:v>12.648999999999999</c:v>
                </c:pt>
                <c:pt idx="1721">
                  <c:v>12.648999999999999</c:v>
                </c:pt>
                <c:pt idx="1722">
                  <c:v>13.01</c:v>
                </c:pt>
                <c:pt idx="1723">
                  <c:v>13.01</c:v>
                </c:pt>
                <c:pt idx="1724">
                  <c:v>13.076000000000001</c:v>
                </c:pt>
                <c:pt idx="1725">
                  <c:v>13.076000000000001</c:v>
                </c:pt>
                <c:pt idx="1726">
                  <c:v>13.141999999999999</c:v>
                </c:pt>
                <c:pt idx="1727">
                  <c:v>13.141999999999999</c:v>
                </c:pt>
                <c:pt idx="1728">
                  <c:v>14.718999999999999</c:v>
                </c:pt>
                <c:pt idx="1729">
                  <c:v>14.718999999999999</c:v>
                </c:pt>
                <c:pt idx="1730">
                  <c:v>15.146000000000001</c:v>
                </c:pt>
                <c:pt idx="1731">
                  <c:v>15.146000000000001</c:v>
                </c:pt>
                <c:pt idx="1732">
                  <c:v>15.737</c:v>
                </c:pt>
                <c:pt idx="1733">
                  <c:v>15.737</c:v>
                </c:pt>
                <c:pt idx="1734">
                  <c:v>15.967000000000001</c:v>
                </c:pt>
                <c:pt idx="1735">
                  <c:v>15.967000000000001</c:v>
                </c:pt>
                <c:pt idx="1736">
                  <c:v>16.065999999999999</c:v>
                </c:pt>
                <c:pt idx="1737">
                  <c:v>16.065999999999999</c:v>
                </c:pt>
                <c:pt idx="1738">
                  <c:v>16.263000000000002</c:v>
                </c:pt>
                <c:pt idx="1739">
                  <c:v>16.263000000000002</c:v>
                </c:pt>
                <c:pt idx="1740">
                  <c:v>16.361000000000001</c:v>
                </c:pt>
                <c:pt idx="1741">
                  <c:v>16.361000000000001</c:v>
                </c:pt>
                <c:pt idx="1742">
                  <c:v>16.492999999999999</c:v>
                </c:pt>
                <c:pt idx="1743">
                  <c:v>16.492999999999999</c:v>
                </c:pt>
                <c:pt idx="1744">
                  <c:v>17.018000000000001</c:v>
                </c:pt>
                <c:pt idx="1745">
                  <c:v>17.018000000000001</c:v>
                </c:pt>
                <c:pt idx="1746">
                  <c:v>17.050999999999998</c:v>
                </c:pt>
                <c:pt idx="1747">
                  <c:v>17.050999999999998</c:v>
                </c:pt>
                <c:pt idx="1748">
                  <c:v>17.117000000000001</c:v>
                </c:pt>
                <c:pt idx="1749">
                  <c:v>17.117000000000001</c:v>
                </c:pt>
                <c:pt idx="1750">
                  <c:v>17.707999999999998</c:v>
                </c:pt>
                <c:pt idx="1751">
                  <c:v>17.707999999999998</c:v>
                </c:pt>
                <c:pt idx="1752">
                  <c:v>17.905999999999999</c:v>
                </c:pt>
                <c:pt idx="1753">
                  <c:v>17.905999999999999</c:v>
                </c:pt>
                <c:pt idx="1754">
                  <c:v>19.088000000000001</c:v>
                </c:pt>
                <c:pt idx="1755">
                  <c:v>19.088000000000001</c:v>
                </c:pt>
                <c:pt idx="1756">
                  <c:v>19.745000000000001</c:v>
                </c:pt>
                <c:pt idx="1757">
                  <c:v>20.664999999999999</c:v>
                </c:pt>
                <c:pt idx="1758">
                  <c:v>20.664999999999999</c:v>
                </c:pt>
                <c:pt idx="1759">
                  <c:v>20.763999999999999</c:v>
                </c:pt>
                <c:pt idx="1760">
                  <c:v>21.06</c:v>
                </c:pt>
                <c:pt idx="1761">
                  <c:v>21.06</c:v>
                </c:pt>
                <c:pt idx="1762">
                  <c:v>21.355</c:v>
                </c:pt>
                <c:pt idx="1763">
                  <c:v>21.355</c:v>
                </c:pt>
                <c:pt idx="1764">
                  <c:v>22.637</c:v>
                </c:pt>
                <c:pt idx="1765">
                  <c:v>22.637</c:v>
                </c:pt>
                <c:pt idx="1766">
                  <c:v>23.425000000000001</c:v>
                </c:pt>
                <c:pt idx="1767">
                  <c:v>23.425000000000001</c:v>
                </c:pt>
                <c:pt idx="1768">
                  <c:v>23.655000000000001</c:v>
                </c:pt>
                <c:pt idx="1769">
                  <c:v>23.984000000000002</c:v>
                </c:pt>
                <c:pt idx="1770">
                  <c:v>23.984000000000002</c:v>
                </c:pt>
                <c:pt idx="1771">
                  <c:v>23.984000000000002</c:v>
                </c:pt>
                <c:pt idx="1772">
                  <c:v>24.048999999999999</c:v>
                </c:pt>
                <c:pt idx="1773">
                  <c:v>24.082000000000001</c:v>
                </c:pt>
                <c:pt idx="1774">
                  <c:v>24.181000000000001</c:v>
                </c:pt>
                <c:pt idx="1775">
                  <c:v>24.245999999999999</c:v>
                </c:pt>
                <c:pt idx="1776">
                  <c:v>24.279</c:v>
                </c:pt>
                <c:pt idx="1777">
                  <c:v>24.279</c:v>
                </c:pt>
                <c:pt idx="1778">
                  <c:v>24.378</c:v>
                </c:pt>
                <c:pt idx="1779">
                  <c:v>24.378</c:v>
                </c:pt>
                <c:pt idx="1780">
                  <c:v>24.378</c:v>
                </c:pt>
                <c:pt idx="1781">
                  <c:v>24.475999999999999</c:v>
                </c:pt>
                <c:pt idx="1782">
                  <c:v>24.574999999999999</c:v>
                </c:pt>
                <c:pt idx="1783">
                  <c:v>24.771999999999998</c:v>
                </c:pt>
                <c:pt idx="1784">
                  <c:v>24.771999999999998</c:v>
                </c:pt>
                <c:pt idx="1785">
                  <c:v>24.838000000000001</c:v>
                </c:pt>
                <c:pt idx="1786">
                  <c:v>25.100999999999999</c:v>
                </c:pt>
                <c:pt idx="1787">
                  <c:v>25.363</c:v>
                </c:pt>
                <c:pt idx="1788">
                  <c:v>25.363</c:v>
                </c:pt>
                <c:pt idx="1789">
                  <c:v>25.527999999999999</c:v>
                </c:pt>
                <c:pt idx="1790">
                  <c:v>26.184999999999999</c:v>
                </c:pt>
                <c:pt idx="1791">
                  <c:v>26.645</c:v>
                </c:pt>
                <c:pt idx="1792">
                  <c:v>26.645</c:v>
                </c:pt>
                <c:pt idx="1793">
                  <c:v>28.846</c:v>
                </c:pt>
                <c:pt idx="1794">
                  <c:v>28.846</c:v>
                </c:pt>
                <c:pt idx="1795">
                  <c:v>29.832000000000001</c:v>
                </c:pt>
                <c:pt idx="1796">
                  <c:v>29.832000000000001</c:v>
                </c:pt>
                <c:pt idx="1797">
                  <c:v>30.686</c:v>
                </c:pt>
                <c:pt idx="1798">
                  <c:v>30.686</c:v>
                </c:pt>
                <c:pt idx="1799">
                  <c:v>32.066000000000003</c:v>
                </c:pt>
                <c:pt idx="1800">
                  <c:v>32.066000000000003</c:v>
                </c:pt>
                <c:pt idx="1801">
                  <c:v>33.380000000000003</c:v>
                </c:pt>
                <c:pt idx="1802">
                  <c:v>33.380000000000003</c:v>
                </c:pt>
                <c:pt idx="1803">
                  <c:v>34.267000000000003</c:v>
                </c:pt>
                <c:pt idx="1804">
                  <c:v>34.267000000000003</c:v>
                </c:pt>
                <c:pt idx="1805">
                  <c:v>34.99</c:v>
                </c:pt>
                <c:pt idx="1806">
                  <c:v>35.417000000000002</c:v>
                </c:pt>
                <c:pt idx="1807">
                  <c:v>35.613999999999997</c:v>
                </c:pt>
                <c:pt idx="1808">
                  <c:v>35.713000000000001</c:v>
                </c:pt>
                <c:pt idx="1809">
                  <c:v>36.008000000000003</c:v>
                </c:pt>
                <c:pt idx="1810">
                  <c:v>36.073999999999998</c:v>
                </c:pt>
                <c:pt idx="1811">
                  <c:v>36.171999999999997</c:v>
                </c:pt>
                <c:pt idx="1812">
                  <c:v>36.369999999999997</c:v>
                </c:pt>
                <c:pt idx="1813">
                  <c:v>36.402000000000001</c:v>
                </c:pt>
                <c:pt idx="1814">
                  <c:v>36.435000000000002</c:v>
                </c:pt>
                <c:pt idx="1815">
                  <c:v>36.435000000000002</c:v>
                </c:pt>
                <c:pt idx="1816">
                  <c:v>36.764000000000003</c:v>
                </c:pt>
                <c:pt idx="1817">
                  <c:v>36.994</c:v>
                </c:pt>
                <c:pt idx="1818">
                  <c:v>37.223999999999997</c:v>
                </c:pt>
                <c:pt idx="1819">
                  <c:v>37.223999999999997</c:v>
                </c:pt>
                <c:pt idx="1820">
                  <c:v>37.585000000000001</c:v>
                </c:pt>
                <c:pt idx="1821">
                  <c:v>37.585000000000001</c:v>
                </c:pt>
                <c:pt idx="1822">
                  <c:v>38.078000000000003</c:v>
                </c:pt>
                <c:pt idx="1823">
                  <c:v>38.078000000000003</c:v>
                </c:pt>
                <c:pt idx="1824">
                  <c:v>38.274999999999999</c:v>
                </c:pt>
                <c:pt idx="1825">
                  <c:v>38.274999999999999</c:v>
                </c:pt>
                <c:pt idx="1826">
                  <c:v>38.374000000000002</c:v>
                </c:pt>
                <c:pt idx="1827">
                  <c:v>38.374000000000002</c:v>
                </c:pt>
                <c:pt idx="1828">
                  <c:v>40.706000000000003</c:v>
                </c:pt>
                <c:pt idx="1829">
                  <c:v>40.706000000000003</c:v>
                </c:pt>
                <c:pt idx="1830">
                  <c:v>41.231999999999999</c:v>
                </c:pt>
                <c:pt idx="1831">
                  <c:v>41.231999999999999</c:v>
                </c:pt>
                <c:pt idx="1832">
                  <c:v>42.414999999999999</c:v>
                </c:pt>
                <c:pt idx="1833">
                  <c:v>42.512999999999998</c:v>
                </c:pt>
                <c:pt idx="1834">
                  <c:v>42.512999999999998</c:v>
                </c:pt>
                <c:pt idx="1835">
                  <c:v>44.78</c:v>
                </c:pt>
                <c:pt idx="1836">
                  <c:v>45.109000000000002</c:v>
                </c:pt>
                <c:pt idx="1837">
                  <c:v>45.109000000000002</c:v>
                </c:pt>
                <c:pt idx="1838">
                  <c:v>47.277000000000001</c:v>
                </c:pt>
                <c:pt idx="1839">
                  <c:v>47.375999999999998</c:v>
                </c:pt>
                <c:pt idx="1840">
                  <c:v>47.408999999999999</c:v>
                </c:pt>
                <c:pt idx="1841">
                  <c:v>47.573</c:v>
                </c:pt>
                <c:pt idx="1842">
                  <c:v>47.639000000000003</c:v>
                </c:pt>
                <c:pt idx="1843">
                  <c:v>47.835999999999999</c:v>
                </c:pt>
                <c:pt idx="1844">
                  <c:v>48.197000000000003</c:v>
                </c:pt>
                <c:pt idx="1845">
                  <c:v>48.23</c:v>
                </c:pt>
                <c:pt idx="1846">
                  <c:v>49.051000000000002</c:v>
                </c:pt>
                <c:pt idx="1847">
                  <c:v>49.183</c:v>
                </c:pt>
                <c:pt idx="1848">
                  <c:v>49.183</c:v>
                </c:pt>
                <c:pt idx="1849">
                  <c:v>49.347000000000001</c:v>
                </c:pt>
                <c:pt idx="1850">
                  <c:v>49.576999999999998</c:v>
                </c:pt>
                <c:pt idx="1851">
                  <c:v>50.661000000000001</c:v>
                </c:pt>
                <c:pt idx="1852">
                  <c:v>51.942999999999998</c:v>
                </c:pt>
                <c:pt idx="1853">
                  <c:v>51.942999999999998</c:v>
                </c:pt>
                <c:pt idx="1854">
                  <c:v>52.008000000000003</c:v>
                </c:pt>
                <c:pt idx="1855">
                  <c:v>52.008000000000003</c:v>
                </c:pt>
                <c:pt idx="1856">
                  <c:v>53.454000000000001</c:v>
                </c:pt>
                <c:pt idx="1857">
                  <c:v>53.454000000000001</c:v>
                </c:pt>
                <c:pt idx="1858">
                  <c:v>54.965000000000003</c:v>
                </c:pt>
                <c:pt idx="1859">
                  <c:v>57.889000000000003</c:v>
                </c:pt>
                <c:pt idx="1860">
                  <c:v>59.235999999999997</c:v>
                </c:pt>
                <c:pt idx="1861">
                  <c:v>59.302</c:v>
                </c:pt>
                <c:pt idx="1862">
                  <c:v>60.32</c:v>
                </c:pt>
                <c:pt idx="1863">
                  <c:v>60.451999999999998</c:v>
                </c:pt>
                <c:pt idx="1864">
                  <c:v>60.517000000000003</c:v>
                </c:pt>
                <c:pt idx="1865">
                  <c:v>60.616</c:v>
                </c:pt>
                <c:pt idx="1866">
                  <c:v>60.682000000000002</c:v>
                </c:pt>
                <c:pt idx="1867">
                  <c:v>61.174999999999997</c:v>
                </c:pt>
                <c:pt idx="1868">
                  <c:v>61.174999999999997</c:v>
                </c:pt>
                <c:pt idx="1869">
                  <c:v>61.667000000000002</c:v>
                </c:pt>
                <c:pt idx="1870">
                  <c:v>62.981999999999999</c:v>
                </c:pt>
                <c:pt idx="1871">
                  <c:v>62.981999999999999</c:v>
                </c:pt>
                <c:pt idx="1872">
                  <c:v>65.313999999999993</c:v>
                </c:pt>
                <c:pt idx="1873">
                  <c:v>66.102999999999994</c:v>
                </c:pt>
                <c:pt idx="1874">
                  <c:v>66.102999999999994</c:v>
                </c:pt>
                <c:pt idx="1875">
                  <c:v>66.497</c:v>
                </c:pt>
                <c:pt idx="1876">
                  <c:v>68.566999999999993</c:v>
                </c:pt>
                <c:pt idx="1877">
                  <c:v>69.52</c:v>
                </c:pt>
                <c:pt idx="1878">
                  <c:v>69.716999999999999</c:v>
                </c:pt>
                <c:pt idx="1879">
                  <c:v>69.947000000000003</c:v>
                </c:pt>
                <c:pt idx="1880">
                  <c:v>69.947000000000003</c:v>
                </c:pt>
                <c:pt idx="1881">
                  <c:v>70.111000000000004</c:v>
                </c:pt>
                <c:pt idx="1882">
                  <c:v>70.340999999999994</c:v>
                </c:pt>
                <c:pt idx="1883">
                  <c:v>71.588999999999999</c:v>
                </c:pt>
                <c:pt idx="1884">
                  <c:v>72.641000000000005</c:v>
                </c:pt>
                <c:pt idx="1885">
                  <c:v>73.034999999999997</c:v>
                </c:pt>
                <c:pt idx="1886">
                  <c:v>73.265000000000001</c:v>
                </c:pt>
                <c:pt idx="1887">
                  <c:v>73.298000000000002</c:v>
                </c:pt>
                <c:pt idx="1888">
                  <c:v>75.039000000000001</c:v>
                </c:pt>
                <c:pt idx="1889">
                  <c:v>75.531999999999996</c:v>
                </c:pt>
                <c:pt idx="1890">
                  <c:v>75.662999999999997</c:v>
                </c:pt>
                <c:pt idx="1891">
                  <c:v>75.728999999999999</c:v>
                </c:pt>
                <c:pt idx="1892">
                  <c:v>75.728999999999999</c:v>
                </c:pt>
                <c:pt idx="1893">
                  <c:v>78.718999999999994</c:v>
                </c:pt>
                <c:pt idx="1894">
                  <c:v>78.718999999999994</c:v>
                </c:pt>
                <c:pt idx="1895">
                  <c:v>80.789000000000001</c:v>
                </c:pt>
                <c:pt idx="1896">
                  <c:v>80.789000000000001</c:v>
                </c:pt>
                <c:pt idx="1897">
                  <c:v>82.924000000000007</c:v>
                </c:pt>
                <c:pt idx="1898">
                  <c:v>88.114999999999995</c:v>
                </c:pt>
                <c:pt idx="1899">
                  <c:v>93.436999999999998</c:v>
                </c:pt>
                <c:pt idx="1900">
                  <c:v>95.77</c:v>
                </c:pt>
                <c:pt idx="1901">
                  <c:v>96.099000000000004</c:v>
                </c:pt>
                <c:pt idx="1902">
                  <c:v>96.164000000000001</c:v>
                </c:pt>
                <c:pt idx="1903">
                  <c:v>96.263000000000005</c:v>
                </c:pt>
                <c:pt idx="1904">
                  <c:v>96.820999999999998</c:v>
                </c:pt>
                <c:pt idx="1905">
                  <c:v>97.707999999999998</c:v>
                </c:pt>
                <c:pt idx="1906">
                  <c:v>99.876999999999995</c:v>
                </c:pt>
                <c:pt idx="1907">
                  <c:v>99.876999999999995</c:v>
                </c:pt>
                <c:pt idx="1908">
                  <c:v>100.895</c:v>
                </c:pt>
                <c:pt idx="1909">
                  <c:v>100.895</c:v>
                </c:pt>
                <c:pt idx="1910">
                  <c:v>101.914</c:v>
                </c:pt>
                <c:pt idx="1911">
                  <c:v>106.185</c:v>
                </c:pt>
                <c:pt idx="1912">
                  <c:v>109.306</c:v>
                </c:pt>
                <c:pt idx="1913">
                  <c:v>118.078</c:v>
                </c:pt>
                <c:pt idx="1914">
                  <c:v>120.279</c:v>
                </c:pt>
                <c:pt idx="1915">
                  <c:v>120.77200000000001</c:v>
                </c:pt>
                <c:pt idx="1916">
                  <c:v>120.80500000000001</c:v>
                </c:pt>
                <c:pt idx="1917">
                  <c:v>123.959</c:v>
                </c:pt>
              </c:numCache>
            </c:numRef>
          </c:xVal>
          <c:yVal>
            <c:numRef>
              <c:f>Sheet1!$D$2:$D$3896</c:f>
              <c:numCache>
                <c:formatCode>General</c:formatCode>
                <c:ptCount val="3895"/>
                <c:pt idx="1385">
                  <c:v>100</c:v>
                </c:pt>
                <c:pt idx="1386">
                  <c:v>100</c:v>
                </c:pt>
                <c:pt idx="1387">
                  <c:v>99.736000000000004</c:v>
                </c:pt>
                <c:pt idx="1388">
                  <c:v>99.736000000000004</c:v>
                </c:pt>
                <c:pt idx="1389">
                  <c:v>99.471999999999994</c:v>
                </c:pt>
                <c:pt idx="1390">
                  <c:v>99.471999999999994</c:v>
                </c:pt>
                <c:pt idx="1391">
                  <c:v>98.944999999999993</c:v>
                </c:pt>
                <c:pt idx="1392">
                  <c:v>98.944999999999993</c:v>
                </c:pt>
                <c:pt idx="1393">
                  <c:v>98.680999999999997</c:v>
                </c:pt>
                <c:pt idx="1394">
                  <c:v>98.680999999999997</c:v>
                </c:pt>
                <c:pt idx="1395">
                  <c:v>98.153000000000006</c:v>
                </c:pt>
                <c:pt idx="1396">
                  <c:v>98.153000000000006</c:v>
                </c:pt>
                <c:pt idx="1397">
                  <c:v>97.888999999999996</c:v>
                </c:pt>
                <c:pt idx="1398">
                  <c:v>97.888999999999996</c:v>
                </c:pt>
                <c:pt idx="1399">
                  <c:v>97.361000000000004</c:v>
                </c:pt>
                <c:pt idx="1400">
                  <c:v>97.361000000000004</c:v>
                </c:pt>
                <c:pt idx="1401">
                  <c:v>97.097999999999999</c:v>
                </c:pt>
                <c:pt idx="1402">
                  <c:v>97.097999999999999</c:v>
                </c:pt>
                <c:pt idx="1403">
                  <c:v>96.834000000000003</c:v>
                </c:pt>
                <c:pt idx="1404">
                  <c:v>96.834000000000003</c:v>
                </c:pt>
                <c:pt idx="1405">
                  <c:v>96.57</c:v>
                </c:pt>
                <c:pt idx="1406">
                  <c:v>96.57</c:v>
                </c:pt>
                <c:pt idx="1407">
                  <c:v>96.042000000000002</c:v>
                </c:pt>
                <c:pt idx="1408">
                  <c:v>96.042000000000002</c:v>
                </c:pt>
                <c:pt idx="1409">
                  <c:v>95.778000000000006</c:v>
                </c:pt>
                <c:pt idx="1410">
                  <c:v>95.778000000000006</c:v>
                </c:pt>
                <c:pt idx="1411">
                  <c:v>95.515000000000001</c:v>
                </c:pt>
                <c:pt idx="1412">
                  <c:v>95.515000000000001</c:v>
                </c:pt>
                <c:pt idx="1413">
                  <c:v>94.986999999999995</c:v>
                </c:pt>
                <c:pt idx="1414">
                  <c:v>94.986999999999995</c:v>
                </c:pt>
                <c:pt idx="1415">
                  <c:v>94.194999999999993</c:v>
                </c:pt>
                <c:pt idx="1416">
                  <c:v>94.194999999999993</c:v>
                </c:pt>
                <c:pt idx="1417">
                  <c:v>93.668000000000006</c:v>
                </c:pt>
                <c:pt idx="1418">
                  <c:v>93.668000000000006</c:v>
                </c:pt>
                <c:pt idx="1419">
                  <c:v>93.14</c:v>
                </c:pt>
                <c:pt idx="1420">
                  <c:v>93.14</c:v>
                </c:pt>
                <c:pt idx="1421">
                  <c:v>92.611999999999995</c:v>
                </c:pt>
                <c:pt idx="1422">
                  <c:v>92.611999999999995</c:v>
                </c:pt>
                <c:pt idx="1423">
                  <c:v>92.347999999999999</c:v>
                </c:pt>
                <c:pt idx="1424">
                  <c:v>92.347999999999999</c:v>
                </c:pt>
                <c:pt idx="1425">
                  <c:v>92.084000000000003</c:v>
                </c:pt>
                <c:pt idx="1426">
                  <c:v>92.084000000000003</c:v>
                </c:pt>
                <c:pt idx="1427">
                  <c:v>91.557000000000002</c:v>
                </c:pt>
                <c:pt idx="1428">
                  <c:v>91.557000000000002</c:v>
                </c:pt>
                <c:pt idx="1429">
                  <c:v>91.028999999999996</c:v>
                </c:pt>
                <c:pt idx="1430">
                  <c:v>91.028999999999996</c:v>
                </c:pt>
                <c:pt idx="1431">
                  <c:v>90.501000000000005</c:v>
                </c:pt>
                <c:pt idx="1432">
                  <c:v>90.501000000000005</c:v>
                </c:pt>
                <c:pt idx="1433">
                  <c:v>90.236999999999995</c:v>
                </c:pt>
                <c:pt idx="1434">
                  <c:v>90.236999999999995</c:v>
                </c:pt>
                <c:pt idx="1435">
                  <c:v>89.974000000000004</c:v>
                </c:pt>
                <c:pt idx="1436">
                  <c:v>89.974000000000004</c:v>
                </c:pt>
                <c:pt idx="1437">
                  <c:v>89.71</c:v>
                </c:pt>
                <c:pt idx="1438">
                  <c:v>89.71</c:v>
                </c:pt>
                <c:pt idx="1439">
                  <c:v>89.445999999999998</c:v>
                </c:pt>
                <c:pt idx="1440">
                  <c:v>89.445999999999998</c:v>
                </c:pt>
                <c:pt idx="1441">
                  <c:v>89.182000000000002</c:v>
                </c:pt>
                <c:pt idx="1442">
                  <c:v>89.182000000000002</c:v>
                </c:pt>
                <c:pt idx="1443">
                  <c:v>88.918000000000006</c:v>
                </c:pt>
                <c:pt idx="1444">
                  <c:v>88.918000000000006</c:v>
                </c:pt>
                <c:pt idx="1445">
                  <c:v>88.653999999999996</c:v>
                </c:pt>
                <c:pt idx="1446">
                  <c:v>88.653999999999996</c:v>
                </c:pt>
                <c:pt idx="1447">
                  <c:v>88.391000000000005</c:v>
                </c:pt>
                <c:pt idx="1448">
                  <c:v>88.391000000000005</c:v>
                </c:pt>
                <c:pt idx="1449">
                  <c:v>87.863</c:v>
                </c:pt>
                <c:pt idx="1450">
                  <c:v>87.863</c:v>
                </c:pt>
                <c:pt idx="1451">
                  <c:v>87.334999999999994</c:v>
                </c:pt>
                <c:pt idx="1452">
                  <c:v>87.334999999999994</c:v>
                </c:pt>
                <c:pt idx="1453">
                  <c:v>87.070999999999998</c:v>
                </c:pt>
                <c:pt idx="1454">
                  <c:v>87.070999999999998</c:v>
                </c:pt>
                <c:pt idx="1455">
                  <c:v>86.543999999999997</c:v>
                </c:pt>
                <c:pt idx="1456">
                  <c:v>86.543999999999997</c:v>
                </c:pt>
                <c:pt idx="1457">
                  <c:v>86.28</c:v>
                </c:pt>
                <c:pt idx="1458">
                  <c:v>86.28</c:v>
                </c:pt>
                <c:pt idx="1459">
                  <c:v>85.488</c:v>
                </c:pt>
                <c:pt idx="1460">
                  <c:v>85.488</c:v>
                </c:pt>
                <c:pt idx="1461">
                  <c:v>84.96</c:v>
                </c:pt>
                <c:pt idx="1462">
                  <c:v>84.96</c:v>
                </c:pt>
                <c:pt idx="1463">
                  <c:v>84.168999999999997</c:v>
                </c:pt>
                <c:pt idx="1464">
                  <c:v>84.168999999999997</c:v>
                </c:pt>
                <c:pt idx="1465">
                  <c:v>83.905000000000001</c:v>
                </c:pt>
                <c:pt idx="1466">
                  <c:v>83.905000000000001</c:v>
                </c:pt>
                <c:pt idx="1467">
                  <c:v>83.113</c:v>
                </c:pt>
                <c:pt idx="1468">
                  <c:v>83.113</c:v>
                </c:pt>
                <c:pt idx="1469">
                  <c:v>82.85</c:v>
                </c:pt>
                <c:pt idx="1470">
                  <c:v>82.85</c:v>
                </c:pt>
                <c:pt idx="1471">
                  <c:v>82.585999999999999</c:v>
                </c:pt>
                <c:pt idx="1472">
                  <c:v>82.585999999999999</c:v>
                </c:pt>
                <c:pt idx="1473">
                  <c:v>82.322000000000003</c:v>
                </c:pt>
                <c:pt idx="1474">
                  <c:v>82.322000000000003</c:v>
                </c:pt>
                <c:pt idx="1475">
                  <c:v>82.058000000000007</c:v>
                </c:pt>
                <c:pt idx="1476">
                  <c:v>82.058000000000007</c:v>
                </c:pt>
                <c:pt idx="1477">
                  <c:v>81.793999999999997</c:v>
                </c:pt>
                <c:pt idx="1478">
                  <c:v>81.793999999999997</c:v>
                </c:pt>
                <c:pt idx="1479">
                  <c:v>81.003</c:v>
                </c:pt>
                <c:pt idx="1480">
                  <c:v>81.003</c:v>
                </c:pt>
                <c:pt idx="1481">
                  <c:v>80.739000000000004</c:v>
                </c:pt>
                <c:pt idx="1482">
                  <c:v>80.739000000000004</c:v>
                </c:pt>
                <c:pt idx="1483">
                  <c:v>80.474999999999994</c:v>
                </c:pt>
                <c:pt idx="1484">
                  <c:v>80.474999999999994</c:v>
                </c:pt>
                <c:pt idx="1485">
                  <c:v>80.210999999999999</c:v>
                </c:pt>
                <c:pt idx="1486">
                  <c:v>80.210999999999999</c:v>
                </c:pt>
                <c:pt idx="1487">
                  <c:v>79.156000000000006</c:v>
                </c:pt>
                <c:pt idx="1488">
                  <c:v>79.156000000000006</c:v>
                </c:pt>
                <c:pt idx="1489">
                  <c:v>78.891999999999996</c:v>
                </c:pt>
                <c:pt idx="1490">
                  <c:v>78.891999999999996</c:v>
                </c:pt>
                <c:pt idx="1491">
                  <c:v>78.364000000000004</c:v>
                </c:pt>
                <c:pt idx="1492">
                  <c:v>78.364000000000004</c:v>
                </c:pt>
                <c:pt idx="1493">
                  <c:v>78.099999999999994</c:v>
                </c:pt>
                <c:pt idx="1494">
                  <c:v>78.099999999999994</c:v>
                </c:pt>
                <c:pt idx="1495">
                  <c:v>77.308999999999997</c:v>
                </c:pt>
                <c:pt idx="1496">
                  <c:v>77.308999999999997</c:v>
                </c:pt>
                <c:pt idx="1497">
                  <c:v>77.045000000000002</c:v>
                </c:pt>
                <c:pt idx="1498">
                  <c:v>77.045000000000002</c:v>
                </c:pt>
                <c:pt idx="1499">
                  <c:v>76.781000000000006</c:v>
                </c:pt>
                <c:pt idx="1500">
                  <c:v>76.781000000000006</c:v>
                </c:pt>
                <c:pt idx="1501">
                  <c:v>76.516999999999996</c:v>
                </c:pt>
                <c:pt idx="1502">
                  <c:v>76.516999999999996</c:v>
                </c:pt>
                <c:pt idx="1503">
                  <c:v>75.989000000000004</c:v>
                </c:pt>
                <c:pt idx="1504">
                  <c:v>75.989000000000004</c:v>
                </c:pt>
                <c:pt idx="1505">
                  <c:v>75.462000000000003</c:v>
                </c:pt>
                <c:pt idx="1506">
                  <c:v>75.462000000000003</c:v>
                </c:pt>
                <c:pt idx="1507">
                  <c:v>75.197999999999993</c:v>
                </c:pt>
                <c:pt idx="1508">
                  <c:v>75.197999999999993</c:v>
                </c:pt>
                <c:pt idx="1509">
                  <c:v>74.933999999999997</c:v>
                </c:pt>
                <c:pt idx="1510">
                  <c:v>74.933999999999997</c:v>
                </c:pt>
                <c:pt idx="1511">
                  <c:v>74.67</c:v>
                </c:pt>
                <c:pt idx="1512">
                  <c:v>74.67</c:v>
                </c:pt>
                <c:pt idx="1513">
                  <c:v>73.879000000000005</c:v>
                </c:pt>
                <c:pt idx="1514">
                  <c:v>73.879000000000005</c:v>
                </c:pt>
                <c:pt idx="1515">
                  <c:v>73.614999999999995</c:v>
                </c:pt>
                <c:pt idx="1516">
                  <c:v>73.614999999999995</c:v>
                </c:pt>
                <c:pt idx="1517">
                  <c:v>73.350999999999999</c:v>
                </c:pt>
                <c:pt idx="1518">
                  <c:v>73.350999999999999</c:v>
                </c:pt>
                <c:pt idx="1519">
                  <c:v>73.087000000000003</c:v>
                </c:pt>
                <c:pt idx="1520">
                  <c:v>73.087000000000003</c:v>
                </c:pt>
                <c:pt idx="1521">
                  <c:v>72.558999999999997</c:v>
                </c:pt>
                <c:pt idx="1522">
                  <c:v>72.558999999999997</c:v>
                </c:pt>
                <c:pt idx="1523">
                  <c:v>72.031999999999996</c:v>
                </c:pt>
                <c:pt idx="1524">
                  <c:v>72.031999999999996</c:v>
                </c:pt>
                <c:pt idx="1525">
                  <c:v>71.504000000000005</c:v>
                </c:pt>
                <c:pt idx="1526">
                  <c:v>71.504000000000005</c:v>
                </c:pt>
                <c:pt idx="1527">
                  <c:v>71.239999999999995</c:v>
                </c:pt>
                <c:pt idx="1528">
                  <c:v>71.239999999999995</c:v>
                </c:pt>
                <c:pt idx="1529">
                  <c:v>70.712000000000003</c:v>
                </c:pt>
                <c:pt idx="1530">
                  <c:v>70.712000000000003</c:v>
                </c:pt>
                <c:pt idx="1531">
                  <c:v>70.185000000000002</c:v>
                </c:pt>
                <c:pt idx="1532">
                  <c:v>70.185000000000002</c:v>
                </c:pt>
                <c:pt idx="1533">
                  <c:v>69.921000000000006</c:v>
                </c:pt>
                <c:pt idx="1534">
                  <c:v>69.921000000000006</c:v>
                </c:pt>
                <c:pt idx="1535">
                  <c:v>69.393000000000001</c:v>
                </c:pt>
                <c:pt idx="1536">
                  <c:v>69.393000000000001</c:v>
                </c:pt>
                <c:pt idx="1537">
                  <c:v>69.129000000000005</c:v>
                </c:pt>
                <c:pt idx="1538">
                  <c:v>69.129000000000005</c:v>
                </c:pt>
                <c:pt idx="1539">
                  <c:v>68.864999999999995</c:v>
                </c:pt>
                <c:pt idx="1540">
                  <c:v>68.864999999999995</c:v>
                </c:pt>
                <c:pt idx="1541">
                  <c:v>68.337999999999994</c:v>
                </c:pt>
                <c:pt idx="1542">
                  <c:v>68.337999999999994</c:v>
                </c:pt>
                <c:pt idx="1543">
                  <c:v>67.81</c:v>
                </c:pt>
                <c:pt idx="1544">
                  <c:v>67.81</c:v>
                </c:pt>
                <c:pt idx="1545">
                  <c:v>67.546000000000006</c:v>
                </c:pt>
                <c:pt idx="1546">
                  <c:v>67.546000000000006</c:v>
                </c:pt>
                <c:pt idx="1547">
                  <c:v>67.281999999999996</c:v>
                </c:pt>
                <c:pt idx="1548">
                  <c:v>67.281999999999996</c:v>
                </c:pt>
                <c:pt idx="1549">
                  <c:v>67.018000000000001</c:v>
                </c:pt>
                <c:pt idx="1550">
                  <c:v>67.018000000000001</c:v>
                </c:pt>
                <c:pt idx="1551">
                  <c:v>66.227000000000004</c:v>
                </c:pt>
                <c:pt idx="1552">
                  <c:v>66.227000000000004</c:v>
                </c:pt>
                <c:pt idx="1553">
                  <c:v>65.698999999999998</c:v>
                </c:pt>
                <c:pt idx="1554">
                  <c:v>65.698999999999998</c:v>
                </c:pt>
                <c:pt idx="1555">
                  <c:v>65.171999999999997</c:v>
                </c:pt>
                <c:pt idx="1556">
                  <c:v>65.171999999999997</c:v>
                </c:pt>
                <c:pt idx="1557">
                  <c:v>64.908000000000001</c:v>
                </c:pt>
                <c:pt idx="1558">
                  <c:v>64.908000000000001</c:v>
                </c:pt>
                <c:pt idx="1559">
                  <c:v>64.644000000000005</c:v>
                </c:pt>
                <c:pt idx="1560">
                  <c:v>64.644000000000005</c:v>
                </c:pt>
                <c:pt idx="1561">
                  <c:v>64.38</c:v>
                </c:pt>
                <c:pt idx="1562">
                  <c:v>64.38</c:v>
                </c:pt>
                <c:pt idx="1563">
                  <c:v>64.116</c:v>
                </c:pt>
                <c:pt idx="1564">
                  <c:v>64.116</c:v>
                </c:pt>
                <c:pt idx="1565">
                  <c:v>63.851999999999997</c:v>
                </c:pt>
                <c:pt idx="1566">
                  <c:v>63.851999999999997</c:v>
                </c:pt>
                <c:pt idx="1567">
                  <c:v>63.061</c:v>
                </c:pt>
                <c:pt idx="1568">
                  <c:v>63.061</c:v>
                </c:pt>
                <c:pt idx="1569">
                  <c:v>62.796999999999997</c:v>
                </c:pt>
                <c:pt idx="1570">
                  <c:v>62.796999999999997</c:v>
                </c:pt>
                <c:pt idx="1571">
                  <c:v>62.268999999999998</c:v>
                </c:pt>
                <c:pt idx="1572">
                  <c:v>62.268999999999998</c:v>
                </c:pt>
                <c:pt idx="1573">
                  <c:v>61.741</c:v>
                </c:pt>
                <c:pt idx="1574">
                  <c:v>61.741</c:v>
                </c:pt>
                <c:pt idx="1575">
                  <c:v>61.478000000000002</c:v>
                </c:pt>
                <c:pt idx="1576">
                  <c:v>61.478000000000002</c:v>
                </c:pt>
                <c:pt idx="1577">
                  <c:v>61.213999999999999</c:v>
                </c:pt>
                <c:pt idx="1578">
                  <c:v>61.213999999999999</c:v>
                </c:pt>
                <c:pt idx="1579">
                  <c:v>60.686</c:v>
                </c:pt>
                <c:pt idx="1580">
                  <c:v>60.686</c:v>
                </c:pt>
                <c:pt idx="1581">
                  <c:v>60.421999999999997</c:v>
                </c:pt>
                <c:pt idx="1582">
                  <c:v>60.421999999999997</c:v>
                </c:pt>
                <c:pt idx="1583">
                  <c:v>60.158000000000001</c:v>
                </c:pt>
                <c:pt idx="1584">
                  <c:v>60.158000000000001</c:v>
                </c:pt>
                <c:pt idx="1585">
                  <c:v>59.631</c:v>
                </c:pt>
                <c:pt idx="1586">
                  <c:v>59.631</c:v>
                </c:pt>
                <c:pt idx="1587">
                  <c:v>59.366999999999997</c:v>
                </c:pt>
                <c:pt idx="1588">
                  <c:v>59.366999999999997</c:v>
                </c:pt>
                <c:pt idx="1589">
                  <c:v>59.103000000000002</c:v>
                </c:pt>
                <c:pt idx="1590">
                  <c:v>59.103000000000002</c:v>
                </c:pt>
                <c:pt idx="1591">
                  <c:v>58.838999999999999</c:v>
                </c:pt>
                <c:pt idx="1592">
                  <c:v>58.838999999999999</c:v>
                </c:pt>
                <c:pt idx="1593">
                  <c:v>58.311</c:v>
                </c:pt>
                <c:pt idx="1594">
                  <c:v>58.311</c:v>
                </c:pt>
                <c:pt idx="1595">
                  <c:v>58.046999999999997</c:v>
                </c:pt>
                <c:pt idx="1596">
                  <c:v>58.046999999999997</c:v>
                </c:pt>
                <c:pt idx="1597">
                  <c:v>57.52</c:v>
                </c:pt>
                <c:pt idx="1598">
                  <c:v>57.52</c:v>
                </c:pt>
                <c:pt idx="1599">
                  <c:v>56.991999999999997</c:v>
                </c:pt>
                <c:pt idx="1600">
                  <c:v>56.991999999999997</c:v>
                </c:pt>
                <c:pt idx="1601">
                  <c:v>56.728000000000002</c:v>
                </c:pt>
                <c:pt idx="1602">
                  <c:v>56.728000000000002</c:v>
                </c:pt>
                <c:pt idx="1603">
                  <c:v>56.463999999999999</c:v>
                </c:pt>
                <c:pt idx="1604">
                  <c:v>56.463999999999999</c:v>
                </c:pt>
                <c:pt idx="1605">
                  <c:v>56.201000000000001</c:v>
                </c:pt>
                <c:pt idx="1606">
                  <c:v>56.201000000000001</c:v>
                </c:pt>
                <c:pt idx="1607">
                  <c:v>55.936999999999998</c:v>
                </c:pt>
                <c:pt idx="1608">
                  <c:v>55.936999999999998</c:v>
                </c:pt>
                <c:pt idx="1609">
                  <c:v>55.408999999999999</c:v>
                </c:pt>
                <c:pt idx="1610">
                  <c:v>55.408999999999999</c:v>
                </c:pt>
                <c:pt idx="1611">
                  <c:v>55.145000000000003</c:v>
                </c:pt>
                <c:pt idx="1612">
                  <c:v>55.145000000000003</c:v>
                </c:pt>
                <c:pt idx="1613">
                  <c:v>54.616999999999997</c:v>
                </c:pt>
                <c:pt idx="1614">
                  <c:v>54.616999999999997</c:v>
                </c:pt>
                <c:pt idx="1615">
                  <c:v>54.353999999999999</c:v>
                </c:pt>
                <c:pt idx="1616">
                  <c:v>54.353999999999999</c:v>
                </c:pt>
                <c:pt idx="1617">
                  <c:v>53.826000000000001</c:v>
                </c:pt>
                <c:pt idx="1618">
                  <c:v>53.826000000000001</c:v>
                </c:pt>
                <c:pt idx="1619">
                  <c:v>53.561999999999998</c:v>
                </c:pt>
                <c:pt idx="1620">
                  <c:v>53.561999999999998</c:v>
                </c:pt>
                <c:pt idx="1621">
                  <c:v>53.298000000000002</c:v>
                </c:pt>
                <c:pt idx="1622">
                  <c:v>53.298000000000002</c:v>
                </c:pt>
                <c:pt idx="1623">
                  <c:v>53.033999999999999</c:v>
                </c:pt>
                <c:pt idx="1624">
                  <c:v>53.033999999999999</c:v>
                </c:pt>
                <c:pt idx="1625">
                  <c:v>52.77</c:v>
                </c:pt>
                <c:pt idx="1626">
                  <c:v>52.77</c:v>
                </c:pt>
                <c:pt idx="1627">
                  <c:v>52.506999999999998</c:v>
                </c:pt>
                <c:pt idx="1628">
                  <c:v>52.506999999999998</c:v>
                </c:pt>
                <c:pt idx="1629">
                  <c:v>52.243000000000002</c:v>
                </c:pt>
                <c:pt idx="1630">
                  <c:v>52.243000000000002</c:v>
                </c:pt>
                <c:pt idx="1631">
                  <c:v>51.978999999999999</c:v>
                </c:pt>
                <c:pt idx="1632">
                  <c:v>51.978999999999999</c:v>
                </c:pt>
                <c:pt idx="1633">
                  <c:v>51.715000000000003</c:v>
                </c:pt>
                <c:pt idx="1634">
                  <c:v>51.715000000000003</c:v>
                </c:pt>
                <c:pt idx="1635">
                  <c:v>51.186999999999998</c:v>
                </c:pt>
                <c:pt idx="1636">
                  <c:v>51.186999999999998</c:v>
                </c:pt>
                <c:pt idx="1637">
                  <c:v>50.923000000000002</c:v>
                </c:pt>
                <c:pt idx="1638">
                  <c:v>50.923000000000002</c:v>
                </c:pt>
                <c:pt idx="1639">
                  <c:v>50.66</c:v>
                </c:pt>
                <c:pt idx="1640">
                  <c:v>50.66</c:v>
                </c:pt>
                <c:pt idx="1641">
                  <c:v>50.396000000000001</c:v>
                </c:pt>
                <c:pt idx="1642">
                  <c:v>50.396000000000001</c:v>
                </c:pt>
                <c:pt idx="1643">
                  <c:v>50.131999999999998</c:v>
                </c:pt>
                <c:pt idx="1644">
                  <c:v>50.131999999999998</c:v>
                </c:pt>
                <c:pt idx="1645">
                  <c:v>49.868000000000002</c:v>
                </c:pt>
                <c:pt idx="1646">
                  <c:v>49.868000000000002</c:v>
                </c:pt>
                <c:pt idx="1647">
                  <c:v>49.603999999999999</c:v>
                </c:pt>
                <c:pt idx="1648">
                  <c:v>49.603999999999999</c:v>
                </c:pt>
                <c:pt idx="1649">
                  <c:v>49.076999999999998</c:v>
                </c:pt>
                <c:pt idx="1650">
                  <c:v>49.076999999999998</c:v>
                </c:pt>
                <c:pt idx="1651">
                  <c:v>48.813000000000002</c:v>
                </c:pt>
                <c:pt idx="1652">
                  <c:v>48.813000000000002</c:v>
                </c:pt>
                <c:pt idx="1653">
                  <c:v>48.548999999999999</c:v>
                </c:pt>
                <c:pt idx="1654">
                  <c:v>48.548999999999999</c:v>
                </c:pt>
                <c:pt idx="1655">
                  <c:v>48.284999999999997</c:v>
                </c:pt>
                <c:pt idx="1656">
                  <c:v>48.284999999999997</c:v>
                </c:pt>
                <c:pt idx="1657">
                  <c:v>48.021000000000001</c:v>
                </c:pt>
                <c:pt idx="1658">
                  <c:v>48.021000000000001</c:v>
                </c:pt>
                <c:pt idx="1659">
                  <c:v>47.756999999999998</c:v>
                </c:pt>
                <c:pt idx="1660">
                  <c:v>47.756999999999998</c:v>
                </c:pt>
                <c:pt idx="1661">
                  <c:v>47.493000000000002</c:v>
                </c:pt>
                <c:pt idx="1662">
                  <c:v>47.493000000000002</c:v>
                </c:pt>
                <c:pt idx="1663">
                  <c:v>47.23</c:v>
                </c:pt>
                <c:pt idx="1664">
                  <c:v>47.23</c:v>
                </c:pt>
                <c:pt idx="1665">
                  <c:v>46.966000000000001</c:v>
                </c:pt>
                <c:pt idx="1666">
                  <c:v>46.966000000000001</c:v>
                </c:pt>
                <c:pt idx="1667">
                  <c:v>46.701999999999998</c:v>
                </c:pt>
                <c:pt idx="1668">
                  <c:v>46.701999999999998</c:v>
                </c:pt>
                <c:pt idx="1669">
                  <c:v>46.438000000000002</c:v>
                </c:pt>
                <c:pt idx="1670">
                  <c:v>46.438000000000002</c:v>
                </c:pt>
                <c:pt idx="1671">
                  <c:v>46.173999999999999</c:v>
                </c:pt>
                <c:pt idx="1672">
                  <c:v>46.173999999999999</c:v>
                </c:pt>
                <c:pt idx="1673">
                  <c:v>45.91</c:v>
                </c:pt>
                <c:pt idx="1674">
                  <c:v>45.91</c:v>
                </c:pt>
                <c:pt idx="1675">
                  <c:v>45.646000000000001</c:v>
                </c:pt>
                <c:pt idx="1676">
                  <c:v>45.646000000000001</c:v>
                </c:pt>
                <c:pt idx="1677">
                  <c:v>45.119</c:v>
                </c:pt>
                <c:pt idx="1678">
                  <c:v>45.119</c:v>
                </c:pt>
                <c:pt idx="1679">
                  <c:v>44.854999999999997</c:v>
                </c:pt>
                <c:pt idx="1680">
                  <c:v>44.854999999999997</c:v>
                </c:pt>
                <c:pt idx="1681">
                  <c:v>44.591000000000001</c:v>
                </c:pt>
                <c:pt idx="1682">
                  <c:v>44.591000000000001</c:v>
                </c:pt>
                <c:pt idx="1683">
                  <c:v>44.326999999999998</c:v>
                </c:pt>
                <c:pt idx="1684">
                  <c:v>44.326999999999998</c:v>
                </c:pt>
                <c:pt idx="1685">
                  <c:v>44.063000000000002</c:v>
                </c:pt>
                <c:pt idx="1686">
                  <c:v>44.063000000000002</c:v>
                </c:pt>
                <c:pt idx="1687">
                  <c:v>43.798999999999999</c:v>
                </c:pt>
                <c:pt idx="1688">
                  <c:v>43.798999999999999</c:v>
                </c:pt>
                <c:pt idx="1689">
                  <c:v>43.536000000000001</c:v>
                </c:pt>
                <c:pt idx="1690">
                  <c:v>43.536000000000001</c:v>
                </c:pt>
                <c:pt idx="1691">
                  <c:v>43.271999999999998</c:v>
                </c:pt>
                <c:pt idx="1692">
                  <c:v>43.271999999999998</c:v>
                </c:pt>
                <c:pt idx="1693">
                  <c:v>43.008000000000003</c:v>
                </c:pt>
                <c:pt idx="1694">
                  <c:v>43.008000000000003</c:v>
                </c:pt>
                <c:pt idx="1695">
                  <c:v>42.744</c:v>
                </c:pt>
                <c:pt idx="1696">
                  <c:v>42.744</c:v>
                </c:pt>
                <c:pt idx="1697">
                  <c:v>42.48</c:v>
                </c:pt>
                <c:pt idx="1698">
                  <c:v>42.48</c:v>
                </c:pt>
                <c:pt idx="1699">
                  <c:v>42.216000000000001</c:v>
                </c:pt>
                <c:pt idx="1700">
                  <c:v>42.216000000000001</c:v>
                </c:pt>
                <c:pt idx="1701">
                  <c:v>41.689</c:v>
                </c:pt>
                <c:pt idx="1702">
                  <c:v>41.689</c:v>
                </c:pt>
                <c:pt idx="1703">
                  <c:v>41.424999999999997</c:v>
                </c:pt>
                <c:pt idx="1704">
                  <c:v>41.424999999999997</c:v>
                </c:pt>
                <c:pt idx="1705">
                  <c:v>41.424999999999997</c:v>
                </c:pt>
                <c:pt idx="1706">
                  <c:v>41.424999999999997</c:v>
                </c:pt>
                <c:pt idx="1707">
                  <c:v>40.89</c:v>
                </c:pt>
                <c:pt idx="1708">
                  <c:v>40.89</c:v>
                </c:pt>
                <c:pt idx="1709">
                  <c:v>40.622999999999998</c:v>
                </c:pt>
                <c:pt idx="1710">
                  <c:v>40.622999999999998</c:v>
                </c:pt>
                <c:pt idx="1711">
                  <c:v>40.622999999999998</c:v>
                </c:pt>
                <c:pt idx="1712">
                  <c:v>40.353999999999999</c:v>
                </c:pt>
                <c:pt idx="1713">
                  <c:v>40.353999999999999</c:v>
                </c:pt>
                <c:pt idx="1714">
                  <c:v>40.085000000000001</c:v>
                </c:pt>
                <c:pt idx="1715">
                  <c:v>40.085000000000001</c:v>
                </c:pt>
                <c:pt idx="1716">
                  <c:v>39.816000000000003</c:v>
                </c:pt>
                <c:pt idx="1717">
                  <c:v>39.816000000000003</c:v>
                </c:pt>
                <c:pt idx="1718">
                  <c:v>39.546999999999997</c:v>
                </c:pt>
                <c:pt idx="1719">
                  <c:v>39.546999999999997</c:v>
                </c:pt>
                <c:pt idx="1720">
                  <c:v>39.546999999999997</c:v>
                </c:pt>
                <c:pt idx="1721">
                  <c:v>39.276000000000003</c:v>
                </c:pt>
                <c:pt idx="1722">
                  <c:v>39.276000000000003</c:v>
                </c:pt>
                <c:pt idx="1723">
                  <c:v>39.005000000000003</c:v>
                </c:pt>
                <c:pt idx="1724">
                  <c:v>39.005000000000003</c:v>
                </c:pt>
                <c:pt idx="1725">
                  <c:v>38.734000000000002</c:v>
                </c:pt>
                <c:pt idx="1726">
                  <c:v>38.734000000000002</c:v>
                </c:pt>
                <c:pt idx="1727">
                  <c:v>38.463000000000001</c:v>
                </c:pt>
                <c:pt idx="1728">
                  <c:v>38.463000000000001</c:v>
                </c:pt>
                <c:pt idx="1729">
                  <c:v>38.192999999999998</c:v>
                </c:pt>
                <c:pt idx="1730">
                  <c:v>38.192999999999998</c:v>
                </c:pt>
                <c:pt idx="1731">
                  <c:v>37.921999999999997</c:v>
                </c:pt>
                <c:pt idx="1732">
                  <c:v>37.921999999999997</c:v>
                </c:pt>
                <c:pt idx="1733">
                  <c:v>37.380000000000003</c:v>
                </c:pt>
                <c:pt idx="1734">
                  <c:v>37.380000000000003</c:v>
                </c:pt>
                <c:pt idx="1735">
                  <c:v>37.109000000000002</c:v>
                </c:pt>
                <c:pt idx="1736">
                  <c:v>37.109000000000002</c:v>
                </c:pt>
                <c:pt idx="1737">
                  <c:v>36.838000000000001</c:v>
                </c:pt>
                <c:pt idx="1738">
                  <c:v>36.838000000000001</c:v>
                </c:pt>
                <c:pt idx="1739">
                  <c:v>36.567</c:v>
                </c:pt>
                <c:pt idx="1740">
                  <c:v>36.567</c:v>
                </c:pt>
                <c:pt idx="1741">
                  <c:v>36.295999999999999</c:v>
                </c:pt>
                <c:pt idx="1742">
                  <c:v>36.295999999999999</c:v>
                </c:pt>
                <c:pt idx="1743">
                  <c:v>36.026000000000003</c:v>
                </c:pt>
                <c:pt idx="1744">
                  <c:v>36.026000000000003</c:v>
                </c:pt>
                <c:pt idx="1745">
                  <c:v>35.755000000000003</c:v>
                </c:pt>
                <c:pt idx="1746">
                  <c:v>35.755000000000003</c:v>
                </c:pt>
                <c:pt idx="1747">
                  <c:v>35.484000000000002</c:v>
                </c:pt>
                <c:pt idx="1748">
                  <c:v>35.484000000000002</c:v>
                </c:pt>
                <c:pt idx="1749">
                  <c:v>35.213000000000001</c:v>
                </c:pt>
                <c:pt idx="1750">
                  <c:v>35.213000000000001</c:v>
                </c:pt>
                <c:pt idx="1751">
                  <c:v>34.942</c:v>
                </c:pt>
                <c:pt idx="1752">
                  <c:v>34.942</c:v>
                </c:pt>
                <c:pt idx="1753">
                  <c:v>34.670999999999999</c:v>
                </c:pt>
                <c:pt idx="1754">
                  <c:v>34.670999999999999</c:v>
                </c:pt>
                <c:pt idx="1755">
                  <c:v>34.4</c:v>
                </c:pt>
                <c:pt idx="1756">
                  <c:v>34.4</c:v>
                </c:pt>
                <c:pt idx="1757">
                  <c:v>34.4</c:v>
                </c:pt>
                <c:pt idx="1758">
                  <c:v>34.127000000000002</c:v>
                </c:pt>
                <c:pt idx="1759">
                  <c:v>34.127000000000002</c:v>
                </c:pt>
                <c:pt idx="1760">
                  <c:v>34.127000000000002</c:v>
                </c:pt>
                <c:pt idx="1761">
                  <c:v>33.851999999999997</c:v>
                </c:pt>
                <c:pt idx="1762">
                  <c:v>33.851999999999997</c:v>
                </c:pt>
                <c:pt idx="1763">
                  <c:v>33.576999999999998</c:v>
                </c:pt>
                <c:pt idx="1764">
                  <c:v>33.576999999999998</c:v>
                </c:pt>
                <c:pt idx="1765">
                  <c:v>33.302</c:v>
                </c:pt>
                <c:pt idx="1766">
                  <c:v>33.302</c:v>
                </c:pt>
                <c:pt idx="1767">
                  <c:v>33.027000000000001</c:v>
                </c:pt>
                <c:pt idx="1768">
                  <c:v>33.027000000000001</c:v>
                </c:pt>
                <c:pt idx="1769">
                  <c:v>33.027000000000001</c:v>
                </c:pt>
                <c:pt idx="1770">
                  <c:v>32.749000000000002</c:v>
                </c:pt>
                <c:pt idx="1771">
                  <c:v>32.749000000000002</c:v>
                </c:pt>
                <c:pt idx="1772">
                  <c:v>32.749000000000002</c:v>
                </c:pt>
                <c:pt idx="1773">
                  <c:v>32.749000000000002</c:v>
                </c:pt>
                <c:pt idx="1774">
                  <c:v>32.749000000000002</c:v>
                </c:pt>
                <c:pt idx="1775">
                  <c:v>32.749000000000002</c:v>
                </c:pt>
                <c:pt idx="1776">
                  <c:v>32.749000000000002</c:v>
                </c:pt>
                <c:pt idx="1777">
                  <c:v>32.454000000000001</c:v>
                </c:pt>
                <c:pt idx="1778">
                  <c:v>32.454000000000001</c:v>
                </c:pt>
                <c:pt idx="1779">
                  <c:v>32.158999999999999</c:v>
                </c:pt>
                <c:pt idx="1780">
                  <c:v>32.158999999999999</c:v>
                </c:pt>
                <c:pt idx="1781">
                  <c:v>32.158999999999999</c:v>
                </c:pt>
                <c:pt idx="1782">
                  <c:v>32.158999999999999</c:v>
                </c:pt>
                <c:pt idx="1783">
                  <c:v>32.158999999999999</c:v>
                </c:pt>
                <c:pt idx="1784">
                  <c:v>31.856000000000002</c:v>
                </c:pt>
                <c:pt idx="1785">
                  <c:v>31.856000000000002</c:v>
                </c:pt>
                <c:pt idx="1786">
                  <c:v>31.856000000000002</c:v>
                </c:pt>
                <c:pt idx="1787">
                  <c:v>31.856000000000002</c:v>
                </c:pt>
                <c:pt idx="1788">
                  <c:v>31.545999999999999</c:v>
                </c:pt>
                <c:pt idx="1789">
                  <c:v>31.545999999999999</c:v>
                </c:pt>
                <c:pt idx="1790">
                  <c:v>31.545999999999999</c:v>
                </c:pt>
                <c:pt idx="1791">
                  <c:v>31.545999999999999</c:v>
                </c:pt>
                <c:pt idx="1792">
                  <c:v>31.231000000000002</c:v>
                </c:pt>
                <c:pt idx="1793">
                  <c:v>31.231000000000002</c:v>
                </c:pt>
                <c:pt idx="1794">
                  <c:v>30.914999999999999</c:v>
                </c:pt>
                <c:pt idx="1795">
                  <c:v>30.914999999999999</c:v>
                </c:pt>
                <c:pt idx="1796">
                  <c:v>30.6</c:v>
                </c:pt>
                <c:pt idx="1797">
                  <c:v>30.6</c:v>
                </c:pt>
                <c:pt idx="1798">
                  <c:v>30.283999999999999</c:v>
                </c:pt>
                <c:pt idx="1799">
                  <c:v>30.283999999999999</c:v>
                </c:pt>
                <c:pt idx="1800">
                  <c:v>29.969000000000001</c:v>
                </c:pt>
                <c:pt idx="1801">
                  <c:v>29.969000000000001</c:v>
                </c:pt>
                <c:pt idx="1802">
                  <c:v>29.652999999999999</c:v>
                </c:pt>
                <c:pt idx="1803">
                  <c:v>29.652999999999999</c:v>
                </c:pt>
                <c:pt idx="1804">
                  <c:v>29.338000000000001</c:v>
                </c:pt>
                <c:pt idx="1805">
                  <c:v>29.338000000000001</c:v>
                </c:pt>
                <c:pt idx="1806">
                  <c:v>29.338000000000001</c:v>
                </c:pt>
                <c:pt idx="1807">
                  <c:v>29.338000000000001</c:v>
                </c:pt>
                <c:pt idx="1808">
                  <c:v>29.338000000000001</c:v>
                </c:pt>
                <c:pt idx="1809">
                  <c:v>29.338000000000001</c:v>
                </c:pt>
                <c:pt idx="1810">
                  <c:v>29.338000000000001</c:v>
                </c:pt>
                <c:pt idx="1811">
                  <c:v>29.338000000000001</c:v>
                </c:pt>
                <c:pt idx="1812">
                  <c:v>29.338000000000001</c:v>
                </c:pt>
                <c:pt idx="1813">
                  <c:v>29.338000000000001</c:v>
                </c:pt>
                <c:pt idx="1814">
                  <c:v>29.338000000000001</c:v>
                </c:pt>
                <c:pt idx="1815">
                  <c:v>28.989000000000001</c:v>
                </c:pt>
                <c:pt idx="1816">
                  <c:v>28.989000000000001</c:v>
                </c:pt>
                <c:pt idx="1817">
                  <c:v>28.989000000000001</c:v>
                </c:pt>
                <c:pt idx="1818">
                  <c:v>28.989000000000001</c:v>
                </c:pt>
                <c:pt idx="1819">
                  <c:v>28.622</c:v>
                </c:pt>
                <c:pt idx="1820">
                  <c:v>28.622</c:v>
                </c:pt>
                <c:pt idx="1821">
                  <c:v>28.254999999999999</c:v>
                </c:pt>
                <c:pt idx="1822">
                  <c:v>28.254999999999999</c:v>
                </c:pt>
                <c:pt idx="1823">
                  <c:v>27.888000000000002</c:v>
                </c:pt>
                <c:pt idx="1824">
                  <c:v>27.888000000000002</c:v>
                </c:pt>
                <c:pt idx="1825">
                  <c:v>27.521000000000001</c:v>
                </c:pt>
                <c:pt idx="1826">
                  <c:v>27.521000000000001</c:v>
                </c:pt>
                <c:pt idx="1827">
                  <c:v>27.154</c:v>
                </c:pt>
                <c:pt idx="1828">
                  <c:v>27.154</c:v>
                </c:pt>
                <c:pt idx="1829">
                  <c:v>26.786999999999999</c:v>
                </c:pt>
                <c:pt idx="1830">
                  <c:v>26.786999999999999</c:v>
                </c:pt>
                <c:pt idx="1831">
                  <c:v>26.42</c:v>
                </c:pt>
                <c:pt idx="1832">
                  <c:v>26.42</c:v>
                </c:pt>
                <c:pt idx="1833">
                  <c:v>26.42</c:v>
                </c:pt>
                <c:pt idx="1834">
                  <c:v>26.047999999999998</c:v>
                </c:pt>
                <c:pt idx="1835">
                  <c:v>26.047999999999998</c:v>
                </c:pt>
                <c:pt idx="1836">
                  <c:v>26.047999999999998</c:v>
                </c:pt>
                <c:pt idx="1837">
                  <c:v>25.67</c:v>
                </c:pt>
                <c:pt idx="1838">
                  <c:v>25.67</c:v>
                </c:pt>
                <c:pt idx="1839">
                  <c:v>25.67</c:v>
                </c:pt>
                <c:pt idx="1840">
                  <c:v>25.67</c:v>
                </c:pt>
                <c:pt idx="1841">
                  <c:v>25.67</c:v>
                </c:pt>
                <c:pt idx="1842">
                  <c:v>25.67</c:v>
                </c:pt>
                <c:pt idx="1843">
                  <c:v>25.67</c:v>
                </c:pt>
                <c:pt idx="1844">
                  <c:v>25.67</c:v>
                </c:pt>
                <c:pt idx="1845">
                  <c:v>25.67</c:v>
                </c:pt>
                <c:pt idx="1846">
                  <c:v>25.67</c:v>
                </c:pt>
                <c:pt idx="1847">
                  <c:v>25.67</c:v>
                </c:pt>
                <c:pt idx="1848">
                  <c:v>25.234999999999999</c:v>
                </c:pt>
                <c:pt idx="1849">
                  <c:v>25.234999999999999</c:v>
                </c:pt>
                <c:pt idx="1850">
                  <c:v>25.234999999999999</c:v>
                </c:pt>
                <c:pt idx="1851">
                  <c:v>25.234999999999999</c:v>
                </c:pt>
                <c:pt idx="1852">
                  <c:v>25.234999999999999</c:v>
                </c:pt>
                <c:pt idx="1853">
                  <c:v>24.777000000000001</c:v>
                </c:pt>
                <c:pt idx="1854">
                  <c:v>24.777000000000001</c:v>
                </c:pt>
                <c:pt idx="1855">
                  <c:v>24.318000000000001</c:v>
                </c:pt>
                <c:pt idx="1856">
                  <c:v>24.318000000000001</c:v>
                </c:pt>
                <c:pt idx="1857">
                  <c:v>23.859000000000002</c:v>
                </c:pt>
                <c:pt idx="1858">
                  <c:v>23.859000000000002</c:v>
                </c:pt>
                <c:pt idx="1859">
                  <c:v>23.859000000000002</c:v>
                </c:pt>
                <c:pt idx="1860">
                  <c:v>23.859000000000002</c:v>
                </c:pt>
                <c:pt idx="1861">
                  <c:v>23.859000000000002</c:v>
                </c:pt>
                <c:pt idx="1862">
                  <c:v>23.859000000000002</c:v>
                </c:pt>
                <c:pt idx="1863">
                  <c:v>23.859000000000002</c:v>
                </c:pt>
                <c:pt idx="1864">
                  <c:v>23.859000000000002</c:v>
                </c:pt>
                <c:pt idx="1865">
                  <c:v>23.859000000000002</c:v>
                </c:pt>
                <c:pt idx="1866">
                  <c:v>23.859000000000002</c:v>
                </c:pt>
                <c:pt idx="1867">
                  <c:v>23.859000000000002</c:v>
                </c:pt>
                <c:pt idx="1868">
                  <c:v>23.291</c:v>
                </c:pt>
                <c:pt idx="1869">
                  <c:v>23.291</c:v>
                </c:pt>
                <c:pt idx="1870">
                  <c:v>23.291</c:v>
                </c:pt>
                <c:pt idx="1871">
                  <c:v>22.709</c:v>
                </c:pt>
                <c:pt idx="1872">
                  <c:v>22.709</c:v>
                </c:pt>
                <c:pt idx="1873">
                  <c:v>22.709</c:v>
                </c:pt>
                <c:pt idx="1874">
                  <c:v>22.111000000000001</c:v>
                </c:pt>
                <c:pt idx="1875">
                  <c:v>22.111000000000001</c:v>
                </c:pt>
                <c:pt idx="1876">
                  <c:v>22.111000000000001</c:v>
                </c:pt>
                <c:pt idx="1877">
                  <c:v>22.111000000000001</c:v>
                </c:pt>
                <c:pt idx="1878">
                  <c:v>22.111000000000001</c:v>
                </c:pt>
                <c:pt idx="1879">
                  <c:v>22.111000000000001</c:v>
                </c:pt>
                <c:pt idx="1880">
                  <c:v>21.440999999999999</c:v>
                </c:pt>
                <c:pt idx="1881">
                  <c:v>21.440999999999999</c:v>
                </c:pt>
                <c:pt idx="1882">
                  <c:v>21.440999999999999</c:v>
                </c:pt>
                <c:pt idx="1883">
                  <c:v>21.440999999999999</c:v>
                </c:pt>
                <c:pt idx="1884">
                  <c:v>21.440999999999999</c:v>
                </c:pt>
                <c:pt idx="1885">
                  <c:v>21.440999999999999</c:v>
                </c:pt>
                <c:pt idx="1886">
                  <c:v>21.440999999999999</c:v>
                </c:pt>
                <c:pt idx="1887">
                  <c:v>21.440999999999999</c:v>
                </c:pt>
                <c:pt idx="1888">
                  <c:v>21.440999999999999</c:v>
                </c:pt>
                <c:pt idx="1889">
                  <c:v>21.440999999999999</c:v>
                </c:pt>
                <c:pt idx="1890">
                  <c:v>21.440999999999999</c:v>
                </c:pt>
                <c:pt idx="1891">
                  <c:v>21.440999999999999</c:v>
                </c:pt>
                <c:pt idx="1892">
                  <c:v>20.466000000000001</c:v>
                </c:pt>
                <c:pt idx="1893">
                  <c:v>20.466000000000001</c:v>
                </c:pt>
                <c:pt idx="1894">
                  <c:v>19.492000000000001</c:v>
                </c:pt>
                <c:pt idx="1895">
                  <c:v>19.492000000000001</c:v>
                </c:pt>
                <c:pt idx="1896">
                  <c:v>18.516999999999999</c:v>
                </c:pt>
                <c:pt idx="1897">
                  <c:v>18.516999999999999</c:v>
                </c:pt>
                <c:pt idx="1898">
                  <c:v>18.516999999999999</c:v>
                </c:pt>
                <c:pt idx="1899">
                  <c:v>18.516999999999999</c:v>
                </c:pt>
                <c:pt idx="1900">
                  <c:v>18.516999999999999</c:v>
                </c:pt>
                <c:pt idx="1901">
                  <c:v>18.516999999999999</c:v>
                </c:pt>
                <c:pt idx="1902">
                  <c:v>18.516999999999999</c:v>
                </c:pt>
                <c:pt idx="1903">
                  <c:v>18.516999999999999</c:v>
                </c:pt>
                <c:pt idx="1904">
                  <c:v>18.516999999999999</c:v>
                </c:pt>
                <c:pt idx="1905">
                  <c:v>18.516999999999999</c:v>
                </c:pt>
                <c:pt idx="1906">
                  <c:v>18.516999999999999</c:v>
                </c:pt>
                <c:pt idx="1907">
                  <c:v>16.664999999999999</c:v>
                </c:pt>
                <c:pt idx="1908">
                  <c:v>16.664999999999999</c:v>
                </c:pt>
                <c:pt idx="1909">
                  <c:v>14.814</c:v>
                </c:pt>
                <c:pt idx="1910">
                  <c:v>14.814</c:v>
                </c:pt>
                <c:pt idx="1911">
                  <c:v>14.814</c:v>
                </c:pt>
                <c:pt idx="1912">
                  <c:v>14.814</c:v>
                </c:pt>
                <c:pt idx="1913">
                  <c:v>14.814</c:v>
                </c:pt>
                <c:pt idx="1914">
                  <c:v>14.814</c:v>
                </c:pt>
                <c:pt idx="1915">
                  <c:v>14.814</c:v>
                </c:pt>
                <c:pt idx="1916">
                  <c:v>14.814</c:v>
                </c:pt>
                <c:pt idx="1917">
                  <c:v>14.814</c:v>
                </c:pt>
              </c:numCache>
            </c:numRef>
          </c:yVal>
          <c:smooth val="0"/>
        </c:ser>
        <c:ser>
          <c:idx val="10"/>
          <c:order val="4"/>
          <c:tx>
            <c:strRef>
              <c:f>Sheet1!$F$2</c:f>
              <c:strCache>
                <c:ptCount val="1"/>
              </c:strCache>
            </c:strRef>
          </c:tx>
          <c:spPr>
            <a:ln w="38079">
              <a:noFill/>
            </a:ln>
          </c:spPr>
          <c:marker>
            <c:symbol val="plus"/>
            <c:size val="6"/>
            <c:spPr>
              <a:noFill/>
              <a:ln w="12784">
                <a:solidFill>
                  <a:srgbClr val="BDCC2A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0.23</c:v>
                </c:pt>
                <c:pt idx="2">
                  <c:v>0.23</c:v>
                </c:pt>
                <c:pt idx="3">
                  <c:v>0.29599999999999999</c:v>
                </c:pt>
                <c:pt idx="4">
                  <c:v>0.29599999999999999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0.42699999999999999</c:v>
                </c:pt>
                <c:pt idx="8">
                  <c:v>0.42699999999999999</c:v>
                </c:pt>
                <c:pt idx="9">
                  <c:v>0.52600000000000002</c:v>
                </c:pt>
                <c:pt idx="10">
                  <c:v>0.52600000000000002</c:v>
                </c:pt>
                <c:pt idx="11">
                  <c:v>0.55900000000000005</c:v>
                </c:pt>
                <c:pt idx="12">
                  <c:v>0.55900000000000005</c:v>
                </c:pt>
                <c:pt idx="13">
                  <c:v>0.624</c:v>
                </c:pt>
                <c:pt idx="14">
                  <c:v>0.624</c:v>
                </c:pt>
                <c:pt idx="15">
                  <c:v>0.69</c:v>
                </c:pt>
                <c:pt idx="16">
                  <c:v>0.69</c:v>
                </c:pt>
                <c:pt idx="17">
                  <c:v>0.78900000000000003</c:v>
                </c:pt>
                <c:pt idx="18">
                  <c:v>0.78900000000000003</c:v>
                </c:pt>
                <c:pt idx="19">
                  <c:v>0.82099999999999995</c:v>
                </c:pt>
                <c:pt idx="20">
                  <c:v>0.82099999999999995</c:v>
                </c:pt>
                <c:pt idx="21">
                  <c:v>0.98599999999999999</c:v>
                </c:pt>
                <c:pt idx="22">
                  <c:v>0.98599999999999999</c:v>
                </c:pt>
                <c:pt idx="23">
                  <c:v>1.0840000000000001</c:v>
                </c:pt>
                <c:pt idx="24">
                  <c:v>1.0840000000000001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1.216</c:v>
                </c:pt>
                <c:pt idx="30">
                  <c:v>1.216</c:v>
                </c:pt>
                <c:pt idx="31">
                  <c:v>1.248</c:v>
                </c:pt>
                <c:pt idx="32">
                  <c:v>1.248</c:v>
                </c:pt>
                <c:pt idx="33">
                  <c:v>1.2809999999999999</c:v>
                </c:pt>
                <c:pt idx="34">
                  <c:v>1.2809999999999999</c:v>
                </c:pt>
                <c:pt idx="35">
                  <c:v>1.3140000000000001</c:v>
                </c:pt>
                <c:pt idx="36">
                  <c:v>1.3140000000000001</c:v>
                </c:pt>
                <c:pt idx="37">
                  <c:v>1.446</c:v>
                </c:pt>
                <c:pt idx="38">
                  <c:v>1.446</c:v>
                </c:pt>
                <c:pt idx="39">
                  <c:v>1.5109999999999999</c:v>
                </c:pt>
                <c:pt idx="40">
                  <c:v>1.5109999999999999</c:v>
                </c:pt>
                <c:pt idx="41">
                  <c:v>1.544</c:v>
                </c:pt>
                <c:pt idx="42">
                  <c:v>1.544</c:v>
                </c:pt>
                <c:pt idx="43">
                  <c:v>1.61</c:v>
                </c:pt>
                <c:pt idx="44">
                  <c:v>1.61</c:v>
                </c:pt>
                <c:pt idx="45">
                  <c:v>1.708</c:v>
                </c:pt>
                <c:pt idx="46">
                  <c:v>1.708</c:v>
                </c:pt>
                <c:pt idx="47">
                  <c:v>1.7410000000000001</c:v>
                </c:pt>
                <c:pt idx="48">
                  <c:v>1.7410000000000001</c:v>
                </c:pt>
                <c:pt idx="49">
                  <c:v>1.774</c:v>
                </c:pt>
                <c:pt idx="50">
                  <c:v>1.774</c:v>
                </c:pt>
                <c:pt idx="51">
                  <c:v>1.8069999999999999</c:v>
                </c:pt>
                <c:pt idx="52">
                  <c:v>1.8069999999999999</c:v>
                </c:pt>
                <c:pt idx="53">
                  <c:v>1.84</c:v>
                </c:pt>
                <c:pt idx="54">
                  <c:v>1.84</c:v>
                </c:pt>
                <c:pt idx="55">
                  <c:v>1.873</c:v>
                </c:pt>
                <c:pt idx="56">
                  <c:v>1.873</c:v>
                </c:pt>
                <c:pt idx="57">
                  <c:v>1.9059999999999999</c:v>
                </c:pt>
                <c:pt idx="58">
                  <c:v>1.9059999999999999</c:v>
                </c:pt>
                <c:pt idx="59">
                  <c:v>1.9379999999999999</c:v>
                </c:pt>
                <c:pt idx="60">
                  <c:v>1.9379999999999999</c:v>
                </c:pt>
                <c:pt idx="61">
                  <c:v>1.9710000000000001</c:v>
                </c:pt>
                <c:pt idx="62">
                  <c:v>1.9710000000000001</c:v>
                </c:pt>
                <c:pt idx="63">
                  <c:v>2.004</c:v>
                </c:pt>
                <c:pt idx="64">
                  <c:v>2.004</c:v>
                </c:pt>
                <c:pt idx="65">
                  <c:v>2.0369999999999999</c:v>
                </c:pt>
                <c:pt idx="66">
                  <c:v>2.0369999999999999</c:v>
                </c:pt>
                <c:pt idx="67">
                  <c:v>2.0699999999999998</c:v>
                </c:pt>
                <c:pt idx="68">
                  <c:v>2.0699999999999998</c:v>
                </c:pt>
                <c:pt idx="69">
                  <c:v>2.1030000000000002</c:v>
                </c:pt>
                <c:pt idx="70">
                  <c:v>2.1030000000000002</c:v>
                </c:pt>
                <c:pt idx="71">
                  <c:v>2.1680000000000001</c:v>
                </c:pt>
                <c:pt idx="72">
                  <c:v>2.1680000000000001</c:v>
                </c:pt>
                <c:pt idx="73">
                  <c:v>2.234</c:v>
                </c:pt>
                <c:pt idx="74">
                  <c:v>2.234</c:v>
                </c:pt>
                <c:pt idx="75">
                  <c:v>2.3660000000000001</c:v>
                </c:pt>
                <c:pt idx="76">
                  <c:v>2.3660000000000001</c:v>
                </c:pt>
                <c:pt idx="77">
                  <c:v>2.464</c:v>
                </c:pt>
                <c:pt idx="78">
                  <c:v>2.464</c:v>
                </c:pt>
                <c:pt idx="79">
                  <c:v>2.4969999999999999</c:v>
                </c:pt>
                <c:pt idx="80">
                  <c:v>2.4969999999999999</c:v>
                </c:pt>
                <c:pt idx="81">
                  <c:v>2.6280000000000001</c:v>
                </c:pt>
                <c:pt idx="82">
                  <c:v>2.6280000000000001</c:v>
                </c:pt>
                <c:pt idx="83">
                  <c:v>2.694</c:v>
                </c:pt>
                <c:pt idx="84">
                  <c:v>2.694</c:v>
                </c:pt>
                <c:pt idx="85">
                  <c:v>2.76</c:v>
                </c:pt>
                <c:pt idx="86">
                  <c:v>2.76</c:v>
                </c:pt>
                <c:pt idx="87">
                  <c:v>2.7930000000000001</c:v>
                </c:pt>
                <c:pt idx="88">
                  <c:v>2.7930000000000001</c:v>
                </c:pt>
                <c:pt idx="89">
                  <c:v>2.8580000000000001</c:v>
                </c:pt>
                <c:pt idx="90">
                  <c:v>2.8580000000000001</c:v>
                </c:pt>
                <c:pt idx="91">
                  <c:v>2.9239999999999999</c:v>
                </c:pt>
                <c:pt idx="92">
                  <c:v>2.9239999999999999</c:v>
                </c:pt>
                <c:pt idx="93">
                  <c:v>2.9569999999999999</c:v>
                </c:pt>
                <c:pt idx="94">
                  <c:v>2.9569999999999999</c:v>
                </c:pt>
                <c:pt idx="95">
                  <c:v>2.99</c:v>
                </c:pt>
                <c:pt idx="96">
                  <c:v>2.99</c:v>
                </c:pt>
                <c:pt idx="97">
                  <c:v>3.0230000000000001</c:v>
                </c:pt>
                <c:pt idx="98">
                  <c:v>3.0230000000000001</c:v>
                </c:pt>
                <c:pt idx="99">
                  <c:v>3.0550000000000002</c:v>
                </c:pt>
                <c:pt idx="100">
                  <c:v>3.0550000000000002</c:v>
                </c:pt>
                <c:pt idx="101">
                  <c:v>3.0880000000000001</c:v>
                </c:pt>
                <c:pt idx="102">
                  <c:v>3.0880000000000001</c:v>
                </c:pt>
                <c:pt idx="103">
                  <c:v>3.121</c:v>
                </c:pt>
                <c:pt idx="104">
                  <c:v>3.121</c:v>
                </c:pt>
                <c:pt idx="105">
                  <c:v>3.1539999999999999</c:v>
                </c:pt>
                <c:pt idx="106">
                  <c:v>3.1539999999999999</c:v>
                </c:pt>
                <c:pt idx="107">
                  <c:v>3.1869999999999998</c:v>
                </c:pt>
                <c:pt idx="108">
                  <c:v>3.1869999999999998</c:v>
                </c:pt>
                <c:pt idx="109">
                  <c:v>3.22</c:v>
                </c:pt>
                <c:pt idx="110">
                  <c:v>3.22</c:v>
                </c:pt>
                <c:pt idx="111">
                  <c:v>3.2850000000000001</c:v>
                </c:pt>
                <c:pt idx="112">
                  <c:v>3.2850000000000001</c:v>
                </c:pt>
                <c:pt idx="113">
                  <c:v>3.351</c:v>
                </c:pt>
                <c:pt idx="114">
                  <c:v>3.351</c:v>
                </c:pt>
                <c:pt idx="115">
                  <c:v>3.3839999999999999</c:v>
                </c:pt>
                <c:pt idx="116">
                  <c:v>3.3839999999999999</c:v>
                </c:pt>
                <c:pt idx="117">
                  <c:v>3.4169999999999998</c:v>
                </c:pt>
                <c:pt idx="118">
                  <c:v>3.4169999999999998</c:v>
                </c:pt>
                <c:pt idx="119">
                  <c:v>3.45</c:v>
                </c:pt>
                <c:pt idx="120">
                  <c:v>3.45</c:v>
                </c:pt>
                <c:pt idx="121">
                  <c:v>3.4830000000000001</c:v>
                </c:pt>
                <c:pt idx="122">
                  <c:v>3.4830000000000001</c:v>
                </c:pt>
                <c:pt idx="123">
                  <c:v>3.5150000000000001</c:v>
                </c:pt>
                <c:pt idx="124">
                  <c:v>3.5150000000000001</c:v>
                </c:pt>
                <c:pt idx="125">
                  <c:v>3.581</c:v>
                </c:pt>
                <c:pt idx="126">
                  <c:v>3.581</c:v>
                </c:pt>
                <c:pt idx="127">
                  <c:v>3.6139999999999999</c:v>
                </c:pt>
                <c:pt idx="128">
                  <c:v>3.6139999999999999</c:v>
                </c:pt>
                <c:pt idx="129">
                  <c:v>3.6469999999999998</c:v>
                </c:pt>
                <c:pt idx="130">
                  <c:v>3.6469999999999998</c:v>
                </c:pt>
                <c:pt idx="131">
                  <c:v>3.7130000000000001</c:v>
                </c:pt>
                <c:pt idx="132">
                  <c:v>3.7130000000000001</c:v>
                </c:pt>
                <c:pt idx="133">
                  <c:v>3.7450000000000001</c:v>
                </c:pt>
                <c:pt idx="134">
                  <c:v>3.7450000000000001</c:v>
                </c:pt>
                <c:pt idx="135">
                  <c:v>3.778</c:v>
                </c:pt>
                <c:pt idx="136">
                  <c:v>3.778</c:v>
                </c:pt>
                <c:pt idx="137">
                  <c:v>3.8109999999999999</c:v>
                </c:pt>
                <c:pt idx="138">
                  <c:v>3.8109999999999999</c:v>
                </c:pt>
                <c:pt idx="139">
                  <c:v>3.8769999999999998</c:v>
                </c:pt>
                <c:pt idx="140">
                  <c:v>3.8769999999999998</c:v>
                </c:pt>
                <c:pt idx="141">
                  <c:v>3.91</c:v>
                </c:pt>
                <c:pt idx="142">
                  <c:v>3.91</c:v>
                </c:pt>
                <c:pt idx="143">
                  <c:v>3.9430000000000001</c:v>
                </c:pt>
                <c:pt idx="144">
                  <c:v>3.9430000000000001</c:v>
                </c:pt>
                <c:pt idx="145">
                  <c:v>3.9750000000000001</c:v>
                </c:pt>
                <c:pt idx="146">
                  <c:v>3.9750000000000001</c:v>
                </c:pt>
                <c:pt idx="147">
                  <c:v>4.008</c:v>
                </c:pt>
                <c:pt idx="148">
                  <c:v>4.008</c:v>
                </c:pt>
                <c:pt idx="149">
                  <c:v>4.0739999999999998</c:v>
                </c:pt>
                <c:pt idx="150">
                  <c:v>4.0739999999999998</c:v>
                </c:pt>
                <c:pt idx="151">
                  <c:v>4.1070000000000002</c:v>
                </c:pt>
                <c:pt idx="152">
                  <c:v>4.1070000000000002</c:v>
                </c:pt>
                <c:pt idx="153">
                  <c:v>4.1399999999999997</c:v>
                </c:pt>
                <c:pt idx="154">
                  <c:v>4.1399999999999997</c:v>
                </c:pt>
                <c:pt idx="155">
                  <c:v>4.1719999999999997</c:v>
                </c:pt>
                <c:pt idx="156">
                  <c:v>4.1719999999999997</c:v>
                </c:pt>
                <c:pt idx="157">
                  <c:v>4.2050000000000001</c:v>
                </c:pt>
                <c:pt idx="158">
                  <c:v>4.2050000000000001</c:v>
                </c:pt>
                <c:pt idx="159">
                  <c:v>4.2709999999999999</c:v>
                </c:pt>
                <c:pt idx="160">
                  <c:v>4.2709999999999999</c:v>
                </c:pt>
                <c:pt idx="161">
                  <c:v>4.3040000000000003</c:v>
                </c:pt>
                <c:pt idx="162">
                  <c:v>4.3040000000000003</c:v>
                </c:pt>
                <c:pt idx="163">
                  <c:v>4.37</c:v>
                </c:pt>
                <c:pt idx="164">
                  <c:v>4.37</c:v>
                </c:pt>
                <c:pt idx="165">
                  <c:v>4.4020000000000001</c:v>
                </c:pt>
                <c:pt idx="166">
                  <c:v>4.4020000000000001</c:v>
                </c:pt>
                <c:pt idx="167">
                  <c:v>4.468</c:v>
                </c:pt>
                <c:pt idx="168">
                  <c:v>4.468</c:v>
                </c:pt>
                <c:pt idx="169">
                  <c:v>4.5010000000000003</c:v>
                </c:pt>
                <c:pt idx="170">
                  <c:v>4.5010000000000003</c:v>
                </c:pt>
                <c:pt idx="171">
                  <c:v>4.5670000000000002</c:v>
                </c:pt>
                <c:pt idx="172">
                  <c:v>4.5670000000000002</c:v>
                </c:pt>
                <c:pt idx="173">
                  <c:v>4.6319999999999997</c:v>
                </c:pt>
                <c:pt idx="174">
                  <c:v>4.6319999999999997</c:v>
                </c:pt>
                <c:pt idx="175">
                  <c:v>4.665</c:v>
                </c:pt>
                <c:pt idx="176">
                  <c:v>4.665</c:v>
                </c:pt>
                <c:pt idx="177">
                  <c:v>4.6980000000000004</c:v>
                </c:pt>
                <c:pt idx="178">
                  <c:v>4.6980000000000004</c:v>
                </c:pt>
                <c:pt idx="179">
                  <c:v>4.7640000000000002</c:v>
                </c:pt>
                <c:pt idx="180">
                  <c:v>4.7640000000000002</c:v>
                </c:pt>
                <c:pt idx="181">
                  <c:v>4.7969999999999997</c:v>
                </c:pt>
                <c:pt idx="182">
                  <c:v>4.7969999999999997</c:v>
                </c:pt>
                <c:pt idx="183">
                  <c:v>4.83</c:v>
                </c:pt>
                <c:pt idx="184">
                  <c:v>4.83</c:v>
                </c:pt>
                <c:pt idx="185">
                  <c:v>4.8620000000000001</c:v>
                </c:pt>
                <c:pt idx="186">
                  <c:v>4.8620000000000001</c:v>
                </c:pt>
                <c:pt idx="187">
                  <c:v>4.8949999999999996</c:v>
                </c:pt>
                <c:pt idx="188">
                  <c:v>4.8949999999999996</c:v>
                </c:pt>
                <c:pt idx="189">
                  <c:v>4.9279999999999999</c:v>
                </c:pt>
                <c:pt idx="190">
                  <c:v>4.9279999999999999</c:v>
                </c:pt>
                <c:pt idx="191">
                  <c:v>4.9610000000000003</c:v>
                </c:pt>
                <c:pt idx="192">
                  <c:v>4.9610000000000003</c:v>
                </c:pt>
                <c:pt idx="193">
                  <c:v>4.9939999999999998</c:v>
                </c:pt>
                <c:pt idx="194">
                  <c:v>4.9939999999999998</c:v>
                </c:pt>
                <c:pt idx="195">
                  <c:v>5.0270000000000001</c:v>
                </c:pt>
                <c:pt idx="196">
                  <c:v>5.0270000000000001</c:v>
                </c:pt>
                <c:pt idx="197">
                  <c:v>5.0599999999999996</c:v>
                </c:pt>
                <c:pt idx="198">
                  <c:v>5.0599999999999996</c:v>
                </c:pt>
                <c:pt idx="199">
                  <c:v>5.0919999999999996</c:v>
                </c:pt>
                <c:pt idx="200">
                  <c:v>5.0919999999999996</c:v>
                </c:pt>
                <c:pt idx="201">
                  <c:v>5.1909999999999998</c:v>
                </c:pt>
                <c:pt idx="202">
                  <c:v>5.1909999999999998</c:v>
                </c:pt>
                <c:pt idx="203">
                  <c:v>5.3220000000000001</c:v>
                </c:pt>
                <c:pt idx="204">
                  <c:v>5.3220000000000001</c:v>
                </c:pt>
                <c:pt idx="205">
                  <c:v>5.3879999999999999</c:v>
                </c:pt>
                <c:pt idx="206">
                  <c:v>5.3879999999999999</c:v>
                </c:pt>
                <c:pt idx="207">
                  <c:v>5.4210000000000003</c:v>
                </c:pt>
                <c:pt idx="208">
                  <c:v>5.4210000000000003</c:v>
                </c:pt>
                <c:pt idx="209">
                  <c:v>5.4539999999999997</c:v>
                </c:pt>
                <c:pt idx="210">
                  <c:v>5.4539999999999997</c:v>
                </c:pt>
                <c:pt idx="211">
                  <c:v>5.52</c:v>
                </c:pt>
                <c:pt idx="212">
                  <c:v>5.52</c:v>
                </c:pt>
                <c:pt idx="213">
                  <c:v>5.5519999999999996</c:v>
                </c:pt>
                <c:pt idx="214">
                  <c:v>5.5519999999999996</c:v>
                </c:pt>
                <c:pt idx="215">
                  <c:v>5.585</c:v>
                </c:pt>
                <c:pt idx="216">
                  <c:v>5.585</c:v>
                </c:pt>
                <c:pt idx="217">
                  <c:v>5.6180000000000003</c:v>
                </c:pt>
                <c:pt idx="218">
                  <c:v>5.6180000000000003</c:v>
                </c:pt>
                <c:pt idx="219">
                  <c:v>5.6840000000000002</c:v>
                </c:pt>
                <c:pt idx="220">
                  <c:v>5.6840000000000002</c:v>
                </c:pt>
                <c:pt idx="221">
                  <c:v>5.782</c:v>
                </c:pt>
                <c:pt idx="222">
                  <c:v>5.782</c:v>
                </c:pt>
                <c:pt idx="223">
                  <c:v>5.8479999999999999</c:v>
                </c:pt>
                <c:pt idx="224">
                  <c:v>5.8479999999999999</c:v>
                </c:pt>
                <c:pt idx="225">
                  <c:v>5.8810000000000002</c:v>
                </c:pt>
                <c:pt idx="226">
                  <c:v>5.8810000000000002</c:v>
                </c:pt>
                <c:pt idx="227">
                  <c:v>5.9470000000000001</c:v>
                </c:pt>
                <c:pt idx="228">
                  <c:v>5.9470000000000001</c:v>
                </c:pt>
                <c:pt idx="229">
                  <c:v>6.0119999999999996</c:v>
                </c:pt>
                <c:pt idx="230">
                  <c:v>6.0119999999999996</c:v>
                </c:pt>
                <c:pt idx="231">
                  <c:v>6.1109999999999998</c:v>
                </c:pt>
                <c:pt idx="232">
                  <c:v>6.1109999999999998</c:v>
                </c:pt>
                <c:pt idx="233">
                  <c:v>6.1769999999999996</c:v>
                </c:pt>
                <c:pt idx="234">
                  <c:v>6.1769999999999996</c:v>
                </c:pt>
                <c:pt idx="235">
                  <c:v>6.242</c:v>
                </c:pt>
                <c:pt idx="236">
                  <c:v>6.242</c:v>
                </c:pt>
                <c:pt idx="237">
                  <c:v>6.2750000000000004</c:v>
                </c:pt>
                <c:pt idx="238">
                  <c:v>6.2750000000000004</c:v>
                </c:pt>
                <c:pt idx="239">
                  <c:v>6.3410000000000002</c:v>
                </c:pt>
                <c:pt idx="240">
                  <c:v>6.3410000000000002</c:v>
                </c:pt>
                <c:pt idx="241">
                  <c:v>6.3739999999999997</c:v>
                </c:pt>
                <c:pt idx="242">
                  <c:v>6.3739999999999997</c:v>
                </c:pt>
                <c:pt idx="243">
                  <c:v>6.407</c:v>
                </c:pt>
                <c:pt idx="244">
                  <c:v>6.407</c:v>
                </c:pt>
                <c:pt idx="245">
                  <c:v>6.4720000000000004</c:v>
                </c:pt>
                <c:pt idx="246">
                  <c:v>6.4720000000000004</c:v>
                </c:pt>
                <c:pt idx="247">
                  <c:v>6.5380000000000003</c:v>
                </c:pt>
                <c:pt idx="248">
                  <c:v>6.5380000000000003</c:v>
                </c:pt>
                <c:pt idx="249">
                  <c:v>6.6040000000000001</c:v>
                </c:pt>
                <c:pt idx="250">
                  <c:v>6.6040000000000001</c:v>
                </c:pt>
                <c:pt idx="251">
                  <c:v>6.702</c:v>
                </c:pt>
                <c:pt idx="252">
                  <c:v>6.702</c:v>
                </c:pt>
                <c:pt idx="253">
                  <c:v>6.7679999999999998</c:v>
                </c:pt>
                <c:pt idx="254">
                  <c:v>6.7679999999999998</c:v>
                </c:pt>
                <c:pt idx="255">
                  <c:v>6.867</c:v>
                </c:pt>
                <c:pt idx="256">
                  <c:v>6.9320000000000004</c:v>
                </c:pt>
                <c:pt idx="257">
                  <c:v>6.9320000000000004</c:v>
                </c:pt>
                <c:pt idx="258">
                  <c:v>6.9649999999999999</c:v>
                </c:pt>
                <c:pt idx="259">
                  <c:v>6.9649999999999999</c:v>
                </c:pt>
                <c:pt idx="260">
                  <c:v>7.0309999999999997</c:v>
                </c:pt>
                <c:pt idx="261">
                  <c:v>7.0309999999999997</c:v>
                </c:pt>
                <c:pt idx="262">
                  <c:v>7.2610000000000001</c:v>
                </c:pt>
                <c:pt idx="263">
                  <c:v>7.2610000000000001</c:v>
                </c:pt>
                <c:pt idx="264">
                  <c:v>7.2939999999999996</c:v>
                </c:pt>
                <c:pt idx="265">
                  <c:v>7.2939999999999996</c:v>
                </c:pt>
                <c:pt idx="266">
                  <c:v>7.3259999999999996</c:v>
                </c:pt>
                <c:pt idx="267">
                  <c:v>7.3259999999999996</c:v>
                </c:pt>
                <c:pt idx="268">
                  <c:v>7.3920000000000003</c:v>
                </c:pt>
                <c:pt idx="269">
                  <c:v>7.3920000000000003</c:v>
                </c:pt>
                <c:pt idx="270">
                  <c:v>7.556</c:v>
                </c:pt>
                <c:pt idx="271">
                  <c:v>7.556</c:v>
                </c:pt>
                <c:pt idx="272">
                  <c:v>7.6550000000000002</c:v>
                </c:pt>
                <c:pt idx="273">
                  <c:v>7.6550000000000002</c:v>
                </c:pt>
                <c:pt idx="274">
                  <c:v>7.7210000000000001</c:v>
                </c:pt>
                <c:pt idx="275">
                  <c:v>7.7210000000000001</c:v>
                </c:pt>
                <c:pt idx="276">
                  <c:v>7.8849999999999998</c:v>
                </c:pt>
                <c:pt idx="277">
                  <c:v>7.8849999999999998</c:v>
                </c:pt>
                <c:pt idx="278">
                  <c:v>7.9180000000000001</c:v>
                </c:pt>
                <c:pt idx="279">
                  <c:v>7.9180000000000001</c:v>
                </c:pt>
                <c:pt idx="280">
                  <c:v>7.9509999999999996</c:v>
                </c:pt>
                <c:pt idx="281">
                  <c:v>7.9509999999999996</c:v>
                </c:pt>
                <c:pt idx="282">
                  <c:v>8.016</c:v>
                </c:pt>
                <c:pt idx="283">
                  <c:v>8.016</c:v>
                </c:pt>
                <c:pt idx="284">
                  <c:v>8.0820000000000007</c:v>
                </c:pt>
                <c:pt idx="285">
                  <c:v>8.0820000000000007</c:v>
                </c:pt>
                <c:pt idx="286">
                  <c:v>8.1479999999999997</c:v>
                </c:pt>
                <c:pt idx="287">
                  <c:v>8.1479999999999997</c:v>
                </c:pt>
                <c:pt idx="288">
                  <c:v>8.1809999999999992</c:v>
                </c:pt>
                <c:pt idx="289">
                  <c:v>8.1809999999999992</c:v>
                </c:pt>
                <c:pt idx="290">
                  <c:v>8.3780000000000001</c:v>
                </c:pt>
                <c:pt idx="291">
                  <c:v>8.3780000000000001</c:v>
                </c:pt>
                <c:pt idx="292">
                  <c:v>8.4760000000000009</c:v>
                </c:pt>
                <c:pt idx="293">
                  <c:v>8.4760000000000009</c:v>
                </c:pt>
                <c:pt idx="294">
                  <c:v>8.8049999999999997</c:v>
                </c:pt>
                <c:pt idx="295">
                  <c:v>8.8049999999999997</c:v>
                </c:pt>
                <c:pt idx="296">
                  <c:v>8.8379999999999992</c:v>
                </c:pt>
                <c:pt idx="297">
                  <c:v>8.8379999999999992</c:v>
                </c:pt>
                <c:pt idx="298">
                  <c:v>8.9359999999999999</c:v>
                </c:pt>
                <c:pt idx="299">
                  <c:v>8.9359999999999999</c:v>
                </c:pt>
                <c:pt idx="300">
                  <c:v>9.0350000000000001</c:v>
                </c:pt>
                <c:pt idx="301">
                  <c:v>9.0350000000000001</c:v>
                </c:pt>
                <c:pt idx="302">
                  <c:v>9.1329999999999991</c:v>
                </c:pt>
                <c:pt idx="303">
                  <c:v>9.1329999999999991</c:v>
                </c:pt>
                <c:pt idx="304">
                  <c:v>9.1989999999999998</c:v>
                </c:pt>
                <c:pt idx="305">
                  <c:v>9.1989999999999998</c:v>
                </c:pt>
                <c:pt idx="306">
                  <c:v>9.298</c:v>
                </c:pt>
                <c:pt idx="307">
                  <c:v>9.298</c:v>
                </c:pt>
                <c:pt idx="308">
                  <c:v>9.4949999999999992</c:v>
                </c:pt>
                <c:pt idx="309">
                  <c:v>9.4949999999999992</c:v>
                </c:pt>
                <c:pt idx="310">
                  <c:v>9.5609999999999999</c:v>
                </c:pt>
                <c:pt idx="311">
                  <c:v>9.5609999999999999</c:v>
                </c:pt>
                <c:pt idx="312">
                  <c:v>9.6259999999999994</c:v>
                </c:pt>
                <c:pt idx="313">
                  <c:v>9.6259999999999994</c:v>
                </c:pt>
                <c:pt idx="314">
                  <c:v>9.7249999999999996</c:v>
                </c:pt>
                <c:pt idx="315">
                  <c:v>9.7249999999999996</c:v>
                </c:pt>
                <c:pt idx="316">
                  <c:v>9.9220000000000006</c:v>
                </c:pt>
                <c:pt idx="317">
                  <c:v>9.9220000000000006</c:v>
                </c:pt>
                <c:pt idx="318">
                  <c:v>9.9550000000000001</c:v>
                </c:pt>
                <c:pt idx="319">
                  <c:v>9.9550000000000001</c:v>
                </c:pt>
                <c:pt idx="320">
                  <c:v>10.053000000000001</c:v>
                </c:pt>
                <c:pt idx="321">
                  <c:v>10.053000000000001</c:v>
                </c:pt>
                <c:pt idx="322">
                  <c:v>10.086</c:v>
                </c:pt>
                <c:pt idx="323">
                  <c:v>10.086</c:v>
                </c:pt>
                <c:pt idx="324">
                  <c:v>10.119</c:v>
                </c:pt>
                <c:pt idx="325">
                  <c:v>10.119</c:v>
                </c:pt>
                <c:pt idx="326">
                  <c:v>10.185</c:v>
                </c:pt>
                <c:pt idx="327">
                  <c:v>10.185</c:v>
                </c:pt>
                <c:pt idx="328">
                  <c:v>10.218</c:v>
                </c:pt>
                <c:pt idx="329">
                  <c:v>10.218</c:v>
                </c:pt>
                <c:pt idx="330">
                  <c:v>10.316000000000001</c:v>
                </c:pt>
                <c:pt idx="331">
                  <c:v>10.316000000000001</c:v>
                </c:pt>
                <c:pt idx="332">
                  <c:v>10.414999999999999</c:v>
                </c:pt>
                <c:pt idx="333">
                  <c:v>10.448</c:v>
                </c:pt>
                <c:pt idx="334">
                  <c:v>10.448</c:v>
                </c:pt>
                <c:pt idx="335">
                  <c:v>10.579000000000001</c:v>
                </c:pt>
                <c:pt idx="336">
                  <c:v>10.579000000000001</c:v>
                </c:pt>
                <c:pt idx="337">
                  <c:v>10.71</c:v>
                </c:pt>
                <c:pt idx="338">
                  <c:v>10.71</c:v>
                </c:pt>
                <c:pt idx="339">
                  <c:v>10.808999999999999</c:v>
                </c:pt>
                <c:pt idx="340">
                  <c:v>10.808999999999999</c:v>
                </c:pt>
                <c:pt idx="341">
                  <c:v>10.842000000000001</c:v>
                </c:pt>
                <c:pt idx="342">
                  <c:v>10.842000000000001</c:v>
                </c:pt>
                <c:pt idx="343">
                  <c:v>10.907999999999999</c:v>
                </c:pt>
                <c:pt idx="344">
                  <c:v>10.907999999999999</c:v>
                </c:pt>
                <c:pt idx="345">
                  <c:v>11.039</c:v>
                </c:pt>
                <c:pt idx="346">
                  <c:v>11.039</c:v>
                </c:pt>
                <c:pt idx="347">
                  <c:v>11.071999999999999</c:v>
                </c:pt>
                <c:pt idx="348">
                  <c:v>11.071999999999999</c:v>
                </c:pt>
                <c:pt idx="349">
                  <c:v>11.202999999999999</c:v>
                </c:pt>
                <c:pt idx="350">
                  <c:v>11.202999999999999</c:v>
                </c:pt>
                <c:pt idx="351">
                  <c:v>11.335000000000001</c:v>
                </c:pt>
                <c:pt idx="352">
                  <c:v>11.335000000000001</c:v>
                </c:pt>
                <c:pt idx="353">
                  <c:v>11.368</c:v>
                </c:pt>
                <c:pt idx="354">
                  <c:v>11.4</c:v>
                </c:pt>
                <c:pt idx="355">
                  <c:v>11.4</c:v>
                </c:pt>
                <c:pt idx="356">
                  <c:v>11.433</c:v>
                </c:pt>
                <c:pt idx="357">
                  <c:v>11.433</c:v>
                </c:pt>
                <c:pt idx="358">
                  <c:v>11.499000000000001</c:v>
                </c:pt>
                <c:pt idx="359">
                  <c:v>11.499000000000001</c:v>
                </c:pt>
                <c:pt idx="360">
                  <c:v>11.63</c:v>
                </c:pt>
                <c:pt idx="361">
                  <c:v>11.63</c:v>
                </c:pt>
                <c:pt idx="362">
                  <c:v>11.696</c:v>
                </c:pt>
                <c:pt idx="363">
                  <c:v>11.728999999999999</c:v>
                </c:pt>
                <c:pt idx="364">
                  <c:v>11.762</c:v>
                </c:pt>
                <c:pt idx="365">
                  <c:v>11.827999999999999</c:v>
                </c:pt>
                <c:pt idx="366">
                  <c:v>11.926</c:v>
                </c:pt>
                <c:pt idx="367">
                  <c:v>11.926</c:v>
                </c:pt>
                <c:pt idx="368">
                  <c:v>11.959</c:v>
                </c:pt>
                <c:pt idx="369">
                  <c:v>11.959</c:v>
                </c:pt>
                <c:pt idx="370">
                  <c:v>12.025</c:v>
                </c:pt>
                <c:pt idx="371">
                  <c:v>12.057</c:v>
                </c:pt>
                <c:pt idx="372">
                  <c:v>12.09</c:v>
                </c:pt>
                <c:pt idx="373">
                  <c:v>12.09</c:v>
                </c:pt>
                <c:pt idx="374">
                  <c:v>12.09</c:v>
                </c:pt>
                <c:pt idx="375">
                  <c:v>12.122999999999999</c:v>
                </c:pt>
                <c:pt idx="376">
                  <c:v>12.122999999999999</c:v>
                </c:pt>
                <c:pt idx="377">
                  <c:v>12.156000000000001</c:v>
                </c:pt>
                <c:pt idx="378">
                  <c:v>12.156000000000001</c:v>
                </c:pt>
                <c:pt idx="379">
                  <c:v>12.156000000000001</c:v>
                </c:pt>
                <c:pt idx="380">
                  <c:v>12.189</c:v>
                </c:pt>
                <c:pt idx="381">
                  <c:v>12.222</c:v>
                </c:pt>
                <c:pt idx="382">
                  <c:v>12.255000000000001</c:v>
                </c:pt>
                <c:pt idx="383">
                  <c:v>12.255000000000001</c:v>
                </c:pt>
                <c:pt idx="384">
                  <c:v>12.287000000000001</c:v>
                </c:pt>
                <c:pt idx="385">
                  <c:v>12.287000000000001</c:v>
                </c:pt>
                <c:pt idx="386">
                  <c:v>12.32</c:v>
                </c:pt>
                <c:pt idx="387">
                  <c:v>12.32</c:v>
                </c:pt>
                <c:pt idx="388">
                  <c:v>12.32</c:v>
                </c:pt>
                <c:pt idx="389">
                  <c:v>12.353</c:v>
                </c:pt>
                <c:pt idx="390">
                  <c:v>12.353</c:v>
                </c:pt>
                <c:pt idx="391">
                  <c:v>12.452</c:v>
                </c:pt>
                <c:pt idx="392">
                  <c:v>12.616</c:v>
                </c:pt>
                <c:pt idx="393">
                  <c:v>12.648999999999999</c:v>
                </c:pt>
                <c:pt idx="394">
                  <c:v>12.813000000000001</c:v>
                </c:pt>
                <c:pt idx="395">
                  <c:v>12.813000000000001</c:v>
                </c:pt>
                <c:pt idx="396">
                  <c:v>12.912000000000001</c:v>
                </c:pt>
                <c:pt idx="397">
                  <c:v>12.912000000000001</c:v>
                </c:pt>
                <c:pt idx="398">
                  <c:v>13.01</c:v>
                </c:pt>
                <c:pt idx="399">
                  <c:v>13.141999999999999</c:v>
                </c:pt>
                <c:pt idx="400">
                  <c:v>13.141999999999999</c:v>
                </c:pt>
                <c:pt idx="401">
                  <c:v>13.24</c:v>
                </c:pt>
                <c:pt idx="402">
                  <c:v>13.24</c:v>
                </c:pt>
                <c:pt idx="403">
                  <c:v>13.24</c:v>
                </c:pt>
                <c:pt idx="404">
                  <c:v>13.602</c:v>
                </c:pt>
                <c:pt idx="405">
                  <c:v>13.602</c:v>
                </c:pt>
                <c:pt idx="406">
                  <c:v>14.061999999999999</c:v>
                </c:pt>
                <c:pt idx="407">
                  <c:v>14.061999999999999</c:v>
                </c:pt>
                <c:pt idx="408">
                  <c:v>14.16</c:v>
                </c:pt>
                <c:pt idx="409">
                  <c:v>14.16</c:v>
                </c:pt>
                <c:pt idx="410">
                  <c:v>14.193</c:v>
                </c:pt>
                <c:pt idx="411">
                  <c:v>14.193</c:v>
                </c:pt>
                <c:pt idx="412">
                  <c:v>14.226000000000001</c:v>
                </c:pt>
                <c:pt idx="413">
                  <c:v>14.226000000000001</c:v>
                </c:pt>
                <c:pt idx="414">
                  <c:v>14.259</c:v>
                </c:pt>
                <c:pt idx="415">
                  <c:v>14.259</c:v>
                </c:pt>
                <c:pt idx="416">
                  <c:v>14.39</c:v>
                </c:pt>
                <c:pt idx="417">
                  <c:v>14.39</c:v>
                </c:pt>
                <c:pt idx="418">
                  <c:v>14.423</c:v>
                </c:pt>
                <c:pt idx="419">
                  <c:v>14.423</c:v>
                </c:pt>
                <c:pt idx="420">
                  <c:v>14.554</c:v>
                </c:pt>
                <c:pt idx="421">
                  <c:v>14.554</c:v>
                </c:pt>
                <c:pt idx="422">
                  <c:v>14.587</c:v>
                </c:pt>
                <c:pt idx="423">
                  <c:v>14.587</c:v>
                </c:pt>
                <c:pt idx="424">
                  <c:v>14.686</c:v>
                </c:pt>
                <c:pt idx="425">
                  <c:v>14.882999999999999</c:v>
                </c:pt>
                <c:pt idx="426">
                  <c:v>14.882999999999999</c:v>
                </c:pt>
                <c:pt idx="427">
                  <c:v>14.981999999999999</c:v>
                </c:pt>
                <c:pt idx="428">
                  <c:v>14.981999999999999</c:v>
                </c:pt>
                <c:pt idx="429">
                  <c:v>15.276999999999999</c:v>
                </c:pt>
                <c:pt idx="430">
                  <c:v>15.276999999999999</c:v>
                </c:pt>
                <c:pt idx="431">
                  <c:v>15.409000000000001</c:v>
                </c:pt>
                <c:pt idx="432">
                  <c:v>15.409000000000001</c:v>
                </c:pt>
                <c:pt idx="433">
                  <c:v>15.606</c:v>
                </c:pt>
                <c:pt idx="434">
                  <c:v>15.606</c:v>
                </c:pt>
                <c:pt idx="435">
                  <c:v>15.77</c:v>
                </c:pt>
                <c:pt idx="436">
                  <c:v>15.77</c:v>
                </c:pt>
                <c:pt idx="437">
                  <c:v>15.803000000000001</c:v>
                </c:pt>
                <c:pt idx="438">
                  <c:v>15.803000000000001</c:v>
                </c:pt>
                <c:pt idx="439">
                  <c:v>15.836</c:v>
                </c:pt>
                <c:pt idx="440">
                  <c:v>15.836</c:v>
                </c:pt>
                <c:pt idx="441">
                  <c:v>16.329000000000001</c:v>
                </c:pt>
                <c:pt idx="442">
                  <c:v>16.329000000000001</c:v>
                </c:pt>
                <c:pt idx="443">
                  <c:v>16.393999999999998</c:v>
                </c:pt>
                <c:pt idx="444">
                  <c:v>16.393999999999998</c:v>
                </c:pt>
                <c:pt idx="445">
                  <c:v>16.427</c:v>
                </c:pt>
                <c:pt idx="446">
                  <c:v>16.427</c:v>
                </c:pt>
                <c:pt idx="447">
                  <c:v>16.46</c:v>
                </c:pt>
                <c:pt idx="448">
                  <c:v>16.46</c:v>
                </c:pt>
                <c:pt idx="449">
                  <c:v>16.591000000000001</c:v>
                </c:pt>
                <c:pt idx="450">
                  <c:v>16.591000000000001</c:v>
                </c:pt>
                <c:pt idx="451">
                  <c:v>16.657</c:v>
                </c:pt>
                <c:pt idx="452">
                  <c:v>16.657</c:v>
                </c:pt>
                <c:pt idx="453">
                  <c:v>16.690000000000001</c:v>
                </c:pt>
                <c:pt idx="454">
                  <c:v>16.690000000000001</c:v>
                </c:pt>
                <c:pt idx="455">
                  <c:v>17.018000000000001</c:v>
                </c:pt>
                <c:pt idx="456">
                  <c:v>17.050999999999998</c:v>
                </c:pt>
                <c:pt idx="457">
                  <c:v>17.050999999999998</c:v>
                </c:pt>
                <c:pt idx="458">
                  <c:v>17.117000000000001</c:v>
                </c:pt>
                <c:pt idx="459">
                  <c:v>17.117000000000001</c:v>
                </c:pt>
                <c:pt idx="460">
                  <c:v>17.38</c:v>
                </c:pt>
                <c:pt idx="461">
                  <c:v>17.38</c:v>
                </c:pt>
                <c:pt idx="462">
                  <c:v>17.643000000000001</c:v>
                </c:pt>
                <c:pt idx="463">
                  <c:v>17.643000000000001</c:v>
                </c:pt>
                <c:pt idx="464">
                  <c:v>17.675999999999998</c:v>
                </c:pt>
                <c:pt idx="465">
                  <c:v>17.675999999999998</c:v>
                </c:pt>
                <c:pt idx="466">
                  <c:v>18.036999999999999</c:v>
                </c:pt>
                <c:pt idx="467">
                  <c:v>18.036999999999999</c:v>
                </c:pt>
                <c:pt idx="468">
                  <c:v>18.135999999999999</c:v>
                </c:pt>
                <c:pt idx="469">
                  <c:v>18.135999999999999</c:v>
                </c:pt>
                <c:pt idx="470">
                  <c:v>18.497</c:v>
                </c:pt>
                <c:pt idx="471">
                  <c:v>18.497</c:v>
                </c:pt>
                <c:pt idx="472">
                  <c:v>18.824999999999999</c:v>
                </c:pt>
                <c:pt idx="473">
                  <c:v>18.824999999999999</c:v>
                </c:pt>
                <c:pt idx="474">
                  <c:v>19.187000000000001</c:v>
                </c:pt>
                <c:pt idx="475">
                  <c:v>19.187000000000001</c:v>
                </c:pt>
                <c:pt idx="476">
                  <c:v>19.483000000000001</c:v>
                </c:pt>
                <c:pt idx="477">
                  <c:v>19.483000000000001</c:v>
                </c:pt>
                <c:pt idx="478">
                  <c:v>19.515000000000001</c:v>
                </c:pt>
                <c:pt idx="479">
                  <c:v>19.547999999999998</c:v>
                </c:pt>
                <c:pt idx="480">
                  <c:v>19.713000000000001</c:v>
                </c:pt>
                <c:pt idx="481">
                  <c:v>19.713000000000001</c:v>
                </c:pt>
                <c:pt idx="482">
                  <c:v>19.777999999999999</c:v>
                </c:pt>
                <c:pt idx="483">
                  <c:v>19.777999999999999</c:v>
                </c:pt>
                <c:pt idx="484">
                  <c:v>19.943000000000001</c:v>
                </c:pt>
                <c:pt idx="485">
                  <c:v>19.943000000000001</c:v>
                </c:pt>
                <c:pt idx="486">
                  <c:v>20.074000000000002</c:v>
                </c:pt>
                <c:pt idx="487">
                  <c:v>20.074000000000002</c:v>
                </c:pt>
                <c:pt idx="488">
                  <c:v>20.402000000000001</c:v>
                </c:pt>
                <c:pt idx="489">
                  <c:v>20.402000000000001</c:v>
                </c:pt>
                <c:pt idx="490">
                  <c:v>20.895</c:v>
                </c:pt>
                <c:pt idx="491">
                  <c:v>20.928000000000001</c:v>
                </c:pt>
                <c:pt idx="492">
                  <c:v>20.960999999999999</c:v>
                </c:pt>
                <c:pt idx="493">
                  <c:v>20.960999999999999</c:v>
                </c:pt>
                <c:pt idx="494">
                  <c:v>21.06</c:v>
                </c:pt>
                <c:pt idx="495">
                  <c:v>21.06</c:v>
                </c:pt>
                <c:pt idx="496">
                  <c:v>21.125</c:v>
                </c:pt>
                <c:pt idx="497">
                  <c:v>21.125</c:v>
                </c:pt>
                <c:pt idx="498">
                  <c:v>21.486999999999998</c:v>
                </c:pt>
                <c:pt idx="499">
                  <c:v>21.486999999999998</c:v>
                </c:pt>
                <c:pt idx="500">
                  <c:v>21.651</c:v>
                </c:pt>
                <c:pt idx="501">
                  <c:v>21.651</c:v>
                </c:pt>
                <c:pt idx="502">
                  <c:v>21.782</c:v>
                </c:pt>
                <c:pt idx="503">
                  <c:v>21.782</c:v>
                </c:pt>
                <c:pt idx="504">
                  <c:v>22.111000000000001</c:v>
                </c:pt>
                <c:pt idx="505">
                  <c:v>22.177</c:v>
                </c:pt>
                <c:pt idx="506">
                  <c:v>22.177</c:v>
                </c:pt>
                <c:pt idx="507">
                  <c:v>22.308</c:v>
                </c:pt>
                <c:pt idx="508">
                  <c:v>22.308</c:v>
                </c:pt>
                <c:pt idx="509">
                  <c:v>22.308</c:v>
                </c:pt>
                <c:pt idx="510">
                  <c:v>22.341000000000001</c:v>
                </c:pt>
                <c:pt idx="511">
                  <c:v>22.341000000000001</c:v>
                </c:pt>
                <c:pt idx="512">
                  <c:v>22.341000000000001</c:v>
                </c:pt>
                <c:pt idx="513">
                  <c:v>22.472000000000001</c:v>
                </c:pt>
                <c:pt idx="514">
                  <c:v>22.571000000000002</c:v>
                </c:pt>
                <c:pt idx="515">
                  <c:v>22.637</c:v>
                </c:pt>
                <c:pt idx="516">
                  <c:v>22.734999999999999</c:v>
                </c:pt>
                <c:pt idx="517">
                  <c:v>22.734999999999999</c:v>
                </c:pt>
                <c:pt idx="518">
                  <c:v>22.734999999999999</c:v>
                </c:pt>
                <c:pt idx="519">
                  <c:v>22.867000000000001</c:v>
                </c:pt>
                <c:pt idx="520">
                  <c:v>22.931999999999999</c:v>
                </c:pt>
                <c:pt idx="521">
                  <c:v>22.931999999999999</c:v>
                </c:pt>
                <c:pt idx="522">
                  <c:v>22.965</c:v>
                </c:pt>
                <c:pt idx="523">
                  <c:v>23.161999999999999</c:v>
                </c:pt>
                <c:pt idx="524">
                  <c:v>23.161999999999999</c:v>
                </c:pt>
                <c:pt idx="525">
                  <c:v>23.161999999999999</c:v>
                </c:pt>
                <c:pt idx="526">
                  <c:v>23.195</c:v>
                </c:pt>
                <c:pt idx="527">
                  <c:v>23.228000000000002</c:v>
                </c:pt>
                <c:pt idx="528">
                  <c:v>23.359000000000002</c:v>
                </c:pt>
                <c:pt idx="529">
                  <c:v>23.391999999999999</c:v>
                </c:pt>
                <c:pt idx="530">
                  <c:v>23.425000000000001</c:v>
                </c:pt>
                <c:pt idx="531">
                  <c:v>23.457999999999998</c:v>
                </c:pt>
                <c:pt idx="532">
                  <c:v>23.491</c:v>
                </c:pt>
                <c:pt idx="533">
                  <c:v>23.588999999999999</c:v>
                </c:pt>
                <c:pt idx="534">
                  <c:v>23.622</c:v>
                </c:pt>
                <c:pt idx="535">
                  <c:v>23.622</c:v>
                </c:pt>
                <c:pt idx="536">
                  <c:v>23.655000000000001</c:v>
                </c:pt>
                <c:pt idx="537">
                  <c:v>23.687999999999999</c:v>
                </c:pt>
                <c:pt idx="538">
                  <c:v>23.786000000000001</c:v>
                </c:pt>
                <c:pt idx="539">
                  <c:v>23.818999999999999</c:v>
                </c:pt>
                <c:pt idx="540">
                  <c:v>23.852</c:v>
                </c:pt>
                <c:pt idx="541">
                  <c:v>23.885000000000002</c:v>
                </c:pt>
                <c:pt idx="542">
                  <c:v>23.917999999999999</c:v>
                </c:pt>
                <c:pt idx="543">
                  <c:v>23.951000000000001</c:v>
                </c:pt>
                <c:pt idx="544">
                  <c:v>24.082000000000001</c:v>
                </c:pt>
                <c:pt idx="545">
                  <c:v>24.114999999999998</c:v>
                </c:pt>
                <c:pt idx="546">
                  <c:v>24.148</c:v>
                </c:pt>
                <c:pt idx="547">
                  <c:v>24.181000000000001</c:v>
                </c:pt>
                <c:pt idx="548">
                  <c:v>24.245999999999999</c:v>
                </c:pt>
                <c:pt idx="549">
                  <c:v>24.279</c:v>
                </c:pt>
                <c:pt idx="550">
                  <c:v>24.279</c:v>
                </c:pt>
                <c:pt idx="551">
                  <c:v>24.279</c:v>
                </c:pt>
                <c:pt idx="552">
                  <c:v>24.312000000000001</c:v>
                </c:pt>
                <c:pt idx="553">
                  <c:v>24.344999999999999</c:v>
                </c:pt>
                <c:pt idx="554">
                  <c:v>24.378</c:v>
                </c:pt>
                <c:pt idx="555">
                  <c:v>24.411000000000001</c:v>
                </c:pt>
                <c:pt idx="556">
                  <c:v>24.411000000000001</c:v>
                </c:pt>
                <c:pt idx="557">
                  <c:v>24.411000000000001</c:v>
                </c:pt>
                <c:pt idx="558">
                  <c:v>24.443999999999999</c:v>
                </c:pt>
                <c:pt idx="559">
                  <c:v>24.542000000000002</c:v>
                </c:pt>
                <c:pt idx="560">
                  <c:v>24.574999999999999</c:v>
                </c:pt>
                <c:pt idx="561">
                  <c:v>24.608000000000001</c:v>
                </c:pt>
                <c:pt idx="562">
                  <c:v>24.640999999999998</c:v>
                </c:pt>
                <c:pt idx="563">
                  <c:v>24.771999999999998</c:v>
                </c:pt>
                <c:pt idx="564">
                  <c:v>24.838000000000001</c:v>
                </c:pt>
                <c:pt idx="565">
                  <c:v>25.068000000000001</c:v>
                </c:pt>
                <c:pt idx="566">
                  <c:v>25.068000000000001</c:v>
                </c:pt>
                <c:pt idx="567">
                  <c:v>25.068000000000001</c:v>
                </c:pt>
                <c:pt idx="568">
                  <c:v>25.166</c:v>
                </c:pt>
                <c:pt idx="569">
                  <c:v>25.231999999999999</c:v>
                </c:pt>
                <c:pt idx="570">
                  <c:v>25.231999999999999</c:v>
                </c:pt>
                <c:pt idx="571">
                  <c:v>25.231999999999999</c:v>
                </c:pt>
                <c:pt idx="572">
                  <c:v>25.297999999999998</c:v>
                </c:pt>
                <c:pt idx="573">
                  <c:v>25.297999999999998</c:v>
                </c:pt>
                <c:pt idx="574">
                  <c:v>25.297999999999998</c:v>
                </c:pt>
                <c:pt idx="575">
                  <c:v>25.462</c:v>
                </c:pt>
                <c:pt idx="576">
                  <c:v>25.495000000000001</c:v>
                </c:pt>
                <c:pt idx="577">
                  <c:v>25.561</c:v>
                </c:pt>
                <c:pt idx="578">
                  <c:v>25.561</c:v>
                </c:pt>
                <c:pt idx="579">
                  <c:v>25.692</c:v>
                </c:pt>
                <c:pt idx="580">
                  <c:v>25.692</c:v>
                </c:pt>
                <c:pt idx="581">
                  <c:v>26.251000000000001</c:v>
                </c:pt>
                <c:pt idx="582">
                  <c:v>26.251000000000001</c:v>
                </c:pt>
                <c:pt idx="583">
                  <c:v>26.414999999999999</c:v>
                </c:pt>
                <c:pt idx="584">
                  <c:v>26.414999999999999</c:v>
                </c:pt>
                <c:pt idx="585">
                  <c:v>26.875</c:v>
                </c:pt>
                <c:pt idx="586">
                  <c:v>26.875</c:v>
                </c:pt>
                <c:pt idx="587">
                  <c:v>26.908000000000001</c:v>
                </c:pt>
                <c:pt idx="588">
                  <c:v>27.006</c:v>
                </c:pt>
                <c:pt idx="589">
                  <c:v>27.006</c:v>
                </c:pt>
                <c:pt idx="590">
                  <c:v>27.335000000000001</c:v>
                </c:pt>
                <c:pt idx="591">
                  <c:v>27.367999999999999</c:v>
                </c:pt>
                <c:pt idx="592">
                  <c:v>27.367999999999999</c:v>
                </c:pt>
                <c:pt idx="593">
                  <c:v>27.795000000000002</c:v>
                </c:pt>
                <c:pt idx="594">
                  <c:v>27.795000000000002</c:v>
                </c:pt>
                <c:pt idx="595">
                  <c:v>27.86</c:v>
                </c:pt>
                <c:pt idx="596">
                  <c:v>27.893000000000001</c:v>
                </c:pt>
                <c:pt idx="597">
                  <c:v>27.893000000000001</c:v>
                </c:pt>
                <c:pt idx="598">
                  <c:v>27.992000000000001</c:v>
                </c:pt>
                <c:pt idx="599">
                  <c:v>28.452000000000002</c:v>
                </c:pt>
                <c:pt idx="600">
                  <c:v>29.141999999999999</c:v>
                </c:pt>
                <c:pt idx="601">
                  <c:v>29.141999999999999</c:v>
                </c:pt>
                <c:pt idx="602">
                  <c:v>29.634</c:v>
                </c:pt>
                <c:pt idx="603">
                  <c:v>30.029</c:v>
                </c:pt>
                <c:pt idx="604">
                  <c:v>30.85</c:v>
                </c:pt>
                <c:pt idx="605">
                  <c:v>30.85</c:v>
                </c:pt>
                <c:pt idx="606">
                  <c:v>30.981999999999999</c:v>
                </c:pt>
                <c:pt idx="607">
                  <c:v>30.981999999999999</c:v>
                </c:pt>
                <c:pt idx="608">
                  <c:v>31.54</c:v>
                </c:pt>
                <c:pt idx="609">
                  <c:v>31.638999999999999</c:v>
                </c:pt>
                <c:pt idx="610">
                  <c:v>31.638999999999999</c:v>
                </c:pt>
                <c:pt idx="611">
                  <c:v>31.704000000000001</c:v>
                </c:pt>
                <c:pt idx="612">
                  <c:v>31.704000000000001</c:v>
                </c:pt>
                <c:pt idx="613">
                  <c:v>31.966999999999999</c:v>
                </c:pt>
                <c:pt idx="614">
                  <c:v>31.966999999999999</c:v>
                </c:pt>
                <c:pt idx="615">
                  <c:v>32.197000000000003</c:v>
                </c:pt>
                <c:pt idx="616">
                  <c:v>32.624000000000002</c:v>
                </c:pt>
                <c:pt idx="617">
                  <c:v>32.722999999999999</c:v>
                </c:pt>
                <c:pt idx="618">
                  <c:v>32.722999999999999</c:v>
                </c:pt>
                <c:pt idx="619">
                  <c:v>32.756</c:v>
                </c:pt>
                <c:pt idx="620">
                  <c:v>32.756</c:v>
                </c:pt>
                <c:pt idx="621">
                  <c:v>33.938000000000002</c:v>
                </c:pt>
                <c:pt idx="622">
                  <c:v>33.938000000000002</c:v>
                </c:pt>
                <c:pt idx="623">
                  <c:v>34.103000000000002</c:v>
                </c:pt>
                <c:pt idx="624">
                  <c:v>34.267000000000003</c:v>
                </c:pt>
                <c:pt idx="625">
                  <c:v>34.398000000000003</c:v>
                </c:pt>
                <c:pt idx="626">
                  <c:v>34.398000000000003</c:v>
                </c:pt>
                <c:pt idx="627">
                  <c:v>34.430999999999997</c:v>
                </c:pt>
                <c:pt idx="628">
                  <c:v>34.563000000000002</c:v>
                </c:pt>
                <c:pt idx="629">
                  <c:v>34.76</c:v>
                </c:pt>
                <c:pt idx="630">
                  <c:v>34.76</c:v>
                </c:pt>
                <c:pt idx="631">
                  <c:v>34.957000000000001</c:v>
                </c:pt>
                <c:pt idx="632">
                  <c:v>34.957000000000001</c:v>
                </c:pt>
                <c:pt idx="633">
                  <c:v>34.99</c:v>
                </c:pt>
                <c:pt idx="634">
                  <c:v>35.350999999999999</c:v>
                </c:pt>
                <c:pt idx="635">
                  <c:v>35.350999999999999</c:v>
                </c:pt>
                <c:pt idx="636">
                  <c:v>35.350999999999999</c:v>
                </c:pt>
                <c:pt idx="637">
                  <c:v>35.384</c:v>
                </c:pt>
                <c:pt idx="638">
                  <c:v>35.417000000000002</c:v>
                </c:pt>
                <c:pt idx="639">
                  <c:v>35.450000000000003</c:v>
                </c:pt>
                <c:pt idx="640">
                  <c:v>35.581000000000003</c:v>
                </c:pt>
                <c:pt idx="641">
                  <c:v>35.613999999999997</c:v>
                </c:pt>
                <c:pt idx="642">
                  <c:v>35.68</c:v>
                </c:pt>
                <c:pt idx="643">
                  <c:v>35.713000000000001</c:v>
                </c:pt>
                <c:pt idx="644">
                  <c:v>35.744999999999997</c:v>
                </c:pt>
                <c:pt idx="645">
                  <c:v>35.744999999999997</c:v>
                </c:pt>
                <c:pt idx="646">
                  <c:v>35.811</c:v>
                </c:pt>
                <c:pt idx="647">
                  <c:v>35.844000000000001</c:v>
                </c:pt>
                <c:pt idx="648">
                  <c:v>35.877000000000002</c:v>
                </c:pt>
                <c:pt idx="649">
                  <c:v>35.975000000000001</c:v>
                </c:pt>
                <c:pt idx="650">
                  <c:v>36.008000000000003</c:v>
                </c:pt>
                <c:pt idx="651">
                  <c:v>36.073999999999998</c:v>
                </c:pt>
                <c:pt idx="652">
                  <c:v>36.106999999999999</c:v>
                </c:pt>
                <c:pt idx="653">
                  <c:v>36.14</c:v>
                </c:pt>
                <c:pt idx="654">
                  <c:v>36.171999999999997</c:v>
                </c:pt>
                <c:pt idx="655">
                  <c:v>36.204999999999998</c:v>
                </c:pt>
                <c:pt idx="656">
                  <c:v>36.271000000000001</c:v>
                </c:pt>
                <c:pt idx="657">
                  <c:v>36.304000000000002</c:v>
                </c:pt>
                <c:pt idx="658">
                  <c:v>36.337000000000003</c:v>
                </c:pt>
                <c:pt idx="659">
                  <c:v>36.369999999999997</c:v>
                </c:pt>
                <c:pt idx="660">
                  <c:v>36.435000000000002</c:v>
                </c:pt>
                <c:pt idx="661">
                  <c:v>36.500999999999998</c:v>
                </c:pt>
                <c:pt idx="662">
                  <c:v>36.533999999999999</c:v>
                </c:pt>
                <c:pt idx="663">
                  <c:v>36.6</c:v>
                </c:pt>
                <c:pt idx="664">
                  <c:v>36.631999999999998</c:v>
                </c:pt>
                <c:pt idx="665">
                  <c:v>36.698</c:v>
                </c:pt>
                <c:pt idx="666">
                  <c:v>36.731000000000002</c:v>
                </c:pt>
                <c:pt idx="667">
                  <c:v>36.764000000000003</c:v>
                </c:pt>
                <c:pt idx="668">
                  <c:v>36.83</c:v>
                </c:pt>
                <c:pt idx="669">
                  <c:v>36.862000000000002</c:v>
                </c:pt>
                <c:pt idx="670">
                  <c:v>36.862000000000002</c:v>
                </c:pt>
                <c:pt idx="671">
                  <c:v>36.994</c:v>
                </c:pt>
                <c:pt idx="672">
                  <c:v>37.06</c:v>
                </c:pt>
                <c:pt idx="673">
                  <c:v>37.158000000000001</c:v>
                </c:pt>
                <c:pt idx="674">
                  <c:v>37.454000000000001</c:v>
                </c:pt>
                <c:pt idx="675">
                  <c:v>37.454000000000001</c:v>
                </c:pt>
                <c:pt idx="676">
                  <c:v>37.552</c:v>
                </c:pt>
                <c:pt idx="677">
                  <c:v>37.814999999999998</c:v>
                </c:pt>
                <c:pt idx="678">
                  <c:v>37.914000000000001</c:v>
                </c:pt>
                <c:pt idx="679">
                  <c:v>37.947000000000003</c:v>
                </c:pt>
                <c:pt idx="680">
                  <c:v>37.947000000000003</c:v>
                </c:pt>
                <c:pt idx="681">
                  <c:v>38.603999999999999</c:v>
                </c:pt>
                <c:pt idx="682">
                  <c:v>39.030999999999999</c:v>
                </c:pt>
                <c:pt idx="683">
                  <c:v>39.030999999999999</c:v>
                </c:pt>
                <c:pt idx="684">
                  <c:v>39.161999999999999</c:v>
                </c:pt>
                <c:pt idx="685">
                  <c:v>39.326000000000001</c:v>
                </c:pt>
                <c:pt idx="686">
                  <c:v>40.246000000000002</c:v>
                </c:pt>
                <c:pt idx="687">
                  <c:v>40.673999999999999</c:v>
                </c:pt>
                <c:pt idx="688">
                  <c:v>40.673999999999999</c:v>
                </c:pt>
                <c:pt idx="689">
                  <c:v>42.085999999999999</c:v>
                </c:pt>
                <c:pt idx="690">
                  <c:v>42.085999999999999</c:v>
                </c:pt>
                <c:pt idx="691">
                  <c:v>42.119</c:v>
                </c:pt>
                <c:pt idx="692">
                  <c:v>42.218000000000004</c:v>
                </c:pt>
                <c:pt idx="693">
                  <c:v>42.448</c:v>
                </c:pt>
                <c:pt idx="694">
                  <c:v>42.448</c:v>
                </c:pt>
                <c:pt idx="695">
                  <c:v>42.48</c:v>
                </c:pt>
                <c:pt idx="696">
                  <c:v>42.48</c:v>
                </c:pt>
                <c:pt idx="697">
                  <c:v>42.808999999999997</c:v>
                </c:pt>
                <c:pt idx="698">
                  <c:v>42.808999999999997</c:v>
                </c:pt>
                <c:pt idx="699">
                  <c:v>43.006</c:v>
                </c:pt>
                <c:pt idx="700">
                  <c:v>43.368000000000002</c:v>
                </c:pt>
                <c:pt idx="701">
                  <c:v>43.662999999999997</c:v>
                </c:pt>
                <c:pt idx="702">
                  <c:v>43.893000000000001</c:v>
                </c:pt>
                <c:pt idx="703">
                  <c:v>43.893000000000001</c:v>
                </c:pt>
                <c:pt idx="704">
                  <c:v>44.024999999999999</c:v>
                </c:pt>
                <c:pt idx="705">
                  <c:v>44.024999999999999</c:v>
                </c:pt>
                <c:pt idx="706">
                  <c:v>44.189</c:v>
                </c:pt>
                <c:pt idx="707">
                  <c:v>44.911999999999999</c:v>
                </c:pt>
                <c:pt idx="708">
                  <c:v>44.911999999999999</c:v>
                </c:pt>
                <c:pt idx="709">
                  <c:v>45.076000000000001</c:v>
                </c:pt>
                <c:pt idx="710">
                  <c:v>45.436999999999998</c:v>
                </c:pt>
                <c:pt idx="711">
                  <c:v>45.503</c:v>
                </c:pt>
                <c:pt idx="712">
                  <c:v>45.963000000000001</c:v>
                </c:pt>
                <c:pt idx="713">
                  <c:v>45.963000000000001</c:v>
                </c:pt>
                <c:pt idx="714">
                  <c:v>46.192999999999998</c:v>
                </c:pt>
                <c:pt idx="715">
                  <c:v>46.323999999999998</c:v>
                </c:pt>
                <c:pt idx="716">
                  <c:v>46.521999999999998</c:v>
                </c:pt>
                <c:pt idx="717">
                  <c:v>46.85</c:v>
                </c:pt>
                <c:pt idx="718">
                  <c:v>46.915999999999997</c:v>
                </c:pt>
                <c:pt idx="719">
                  <c:v>46.948999999999998</c:v>
                </c:pt>
                <c:pt idx="720">
                  <c:v>47.113</c:v>
                </c:pt>
                <c:pt idx="721">
                  <c:v>47.210999999999999</c:v>
                </c:pt>
                <c:pt idx="722">
                  <c:v>47.441000000000003</c:v>
                </c:pt>
                <c:pt idx="723">
                  <c:v>47.573</c:v>
                </c:pt>
                <c:pt idx="724">
                  <c:v>47.606000000000002</c:v>
                </c:pt>
                <c:pt idx="725">
                  <c:v>47.606000000000002</c:v>
                </c:pt>
                <c:pt idx="726">
                  <c:v>47.606000000000002</c:v>
                </c:pt>
                <c:pt idx="727">
                  <c:v>47.670999999999999</c:v>
                </c:pt>
                <c:pt idx="728">
                  <c:v>47.77</c:v>
                </c:pt>
                <c:pt idx="729">
                  <c:v>47.802999999999997</c:v>
                </c:pt>
                <c:pt idx="730">
                  <c:v>47.802999999999997</c:v>
                </c:pt>
                <c:pt idx="731">
                  <c:v>47.835999999999999</c:v>
                </c:pt>
                <c:pt idx="732">
                  <c:v>47.901000000000003</c:v>
                </c:pt>
                <c:pt idx="733">
                  <c:v>47.933999999999997</c:v>
                </c:pt>
                <c:pt idx="734">
                  <c:v>48</c:v>
                </c:pt>
                <c:pt idx="735">
                  <c:v>48.033000000000001</c:v>
                </c:pt>
                <c:pt idx="736">
                  <c:v>48.066000000000003</c:v>
                </c:pt>
                <c:pt idx="737">
                  <c:v>48.098999999999997</c:v>
                </c:pt>
                <c:pt idx="738">
                  <c:v>48.131</c:v>
                </c:pt>
                <c:pt idx="739">
                  <c:v>48.262999999999998</c:v>
                </c:pt>
                <c:pt idx="740">
                  <c:v>48.329000000000001</c:v>
                </c:pt>
                <c:pt idx="741">
                  <c:v>48.329000000000001</c:v>
                </c:pt>
                <c:pt idx="742">
                  <c:v>48.46</c:v>
                </c:pt>
                <c:pt idx="743">
                  <c:v>48.558999999999997</c:v>
                </c:pt>
                <c:pt idx="744">
                  <c:v>48.69</c:v>
                </c:pt>
                <c:pt idx="745">
                  <c:v>48.756</c:v>
                </c:pt>
                <c:pt idx="746">
                  <c:v>48.92</c:v>
                </c:pt>
                <c:pt idx="747">
                  <c:v>48.985999999999997</c:v>
                </c:pt>
                <c:pt idx="748">
                  <c:v>48.985999999999997</c:v>
                </c:pt>
                <c:pt idx="749">
                  <c:v>49.018000000000001</c:v>
                </c:pt>
                <c:pt idx="750">
                  <c:v>49.116999999999997</c:v>
                </c:pt>
                <c:pt idx="751">
                  <c:v>49.280999999999999</c:v>
                </c:pt>
                <c:pt idx="752">
                  <c:v>49.314</c:v>
                </c:pt>
                <c:pt idx="753">
                  <c:v>49.38</c:v>
                </c:pt>
                <c:pt idx="754">
                  <c:v>49.741</c:v>
                </c:pt>
                <c:pt idx="755">
                  <c:v>49.774000000000001</c:v>
                </c:pt>
                <c:pt idx="756">
                  <c:v>49.774000000000001</c:v>
                </c:pt>
                <c:pt idx="757">
                  <c:v>50.036999999999999</c:v>
                </c:pt>
                <c:pt idx="758">
                  <c:v>50.628</c:v>
                </c:pt>
                <c:pt idx="759">
                  <c:v>50.726999999999997</c:v>
                </c:pt>
                <c:pt idx="760">
                  <c:v>51.088000000000001</c:v>
                </c:pt>
                <c:pt idx="761">
                  <c:v>51.253</c:v>
                </c:pt>
                <c:pt idx="762">
                  <c:v>51.284999999999997</c:v>
                </c:pt>
                <c:pt idx="763">
                  <c:v>51.482999999999997</c:v>
                </c:pt>
                <c:pt idx="764">
                  <c:v>51.515000000000001</c:v>
                </c:pt>
                <c:pt idx="765">
                  <c:v>51.515000000000001</c:v>
                </c:pt>
                <c:pt idx="766">
                  <c:v>51.515000000000001</c:v>
                </c:pt>
                <c:pt idx="767">
                  <c:v>51.744999999999997</c:v>
                </c:pt>
                <c:pt idx="768">
                  <c:v>51.942999999999998</c:v>
                </c:pt>
                <c:pt idx="769">
                  <c:v>51.942999999999998</c:v>
                </c:pt>
                <c:pt idx="770">
                  <c:v>52.631999999999998</c:v>
                </c:pt>
                <c:pt idx="771">
                  <c:v>52.664999999999999</c:v>
                </c:pt>
                <c:pt idx="772">
                  <c:v>52.664999999999999</c:v>
                </c:pt>
                <c:pt idx="773">
                  <c:v>52.83</c:v>
                </c:pt>
                <c:pt idx="774">
                  <c:v>53.29</c:v>
                </c:pt>
                <c:pt idx="775">
                  <c:v>53.29</c:v>
                </c:pt>
                <c:pt idx="776">
                  <c:v>54.143999999999998</c:v>
                </c:pt>
                <c:pt idx="777">
                  <c:v>54.701999999999998</c:v>
                </c:pt>
                <c:pt idx="778">
                  <c:v>54.701999999999998</c:v>
                </c:pt>
                <c:pt idx="779">
                  <c:v>56.015999999999998</c:v>
                </c:pt>
                <c:pt idx="780">
                  <c:v>56.411000000000001</c:v>
                </c:pt>
                <c:pt idx="781">
                  <c:v>56.411000000000001</c:v>
                </c:pt>
                <c:pt idx="782">
                  <c:v>57.494999999999997</c:v>
                </c:pt>
                <c:pt idx="783">
                  <c:v>57.494999999999997</c:v>
                </c:pt>
                <c:pt idx="784">
                  <c:v>57.527999999999999</c:v>
                </c:pt>
                <c:pt idx="785">
                  <c:v>58.579000000000001</c:v>
                </c:pt>
                <c:pt idx="786">
                  <c:v>58.94</c:v>
                </c:pt>
                <c:pt idx="787">
                  <c:v>59.235999999999997</c:v>
                </c:pt>
                <c:pt idx="788">
                  <c:v>59.302</c:v>
                </c:pt>
                <c:pt idx="789">
                  <c:v>59.4</c:v>
                </c:pt>
                <c:pt idx="790">
                  <c:v>59.762</c:v>
                </c:pt>
                <c:pt idx="791">
                  <c:v>59.86</c:v>
                </c:pt>
                <c:pt idx="792">
                  <c:v>59.893000000000001</c:v>
                </c:pt>
                <c:pt idx="793">
                  <c:v>59.959000000000003</c:v>
                </c:pt>
                <c:pt idx="794">
                  <c:v>60.024999999999999</c:v>
                </c:pt>
                <c:pt idx="795">
                  <c:v>60.057000000000002</c:v>
                </c:pt>
                <c:pt idx="796">
                  <c:v>60.057000000000002</c:v>
                </c:pt>
                <c:pt idx="797">
                  <c:v>60.255000000000003</c:v>
                </c:pt>
                <c:pt idx="798">
                  <c:v>60.286999999999999</c:v>
                </c:pt>
                <c:pt idx="799">
                  <c:v>60.451999999999998</c:v>
                </c:pt>
                <c:pt idx="800">
                  <c:v>60.55</c:v>
                </c:pt>
                <c:pt idx="801">
                  <c:v>61.142000000000003</c:v>
                </c:pt>
                <c:pt idx="802">
                  <c:v>61.207000000000001</c:v>
                </c:pt>
                <c:pt idx="803">
                  <c:v>61.7</c:v>
                </c:pt>
                <c:pt idx="804">
                  <c:v>61.996000000000002</c:v>
                </c:pt>
                <c:pt idx="805">
                  <c:v>62.587000000000003</c:v>
                </c:pt>
                <c:pt idx="806">
                  <c:v>62.817</c:v>
                </c:pt>
                <c:pt idx="807">
                  <c:v>63.506999999999998</c:v>
                </c:pt>
                <c:pt idx="808">
                  <c:v>63.54</c:v>
                </c:pt>
                <c:pt idx="809">
                  <c:v>63.670999999999999</c:v>
                </c:pt>
                <c:pt idx="810">
                  <c:v>63.737000000000002</c:v>
                </c:pt>
                <c:pt idx="811">
                  <c:v>63.737000000000002</c:v>
                </c:pt>
                <c:pt idx="812">
                  <c:v>64.164000000000001</c:v>
                </c:pt>
                <c:pt idx="813">
                  <c:v>64.69</c:v>
                </c:pt>
                <c:pt idx="814">
                  <c:v>65.281000000000006</c:v>
                </c:pt>
                <c:pt idx="815">
                  <c:v>65.873000000000005</c:v>
                </c:pt>
                <c:pt idx="816">
                  <c:v>65.906000000000006</c:v>
                </c:pt>
                <c:pt idx="817">
                  <c:v>66.53</c:v>
                </c:pt>
                <c:pt idx="818">
                  <c:v>66.563000000000002</c:v>
                </c:pt>
                <c:pt idx="819">
                  <c:v>67.120999999999995</c:v>
                </c:pt>
                <c:pt idx="820">
                  <c:v>67.614000000000004</c:v>
                </c:pt>
                <c:pt idx="821">
                  <c:v>68.435000000000002</c:v>
                </c:pt>
                <c:pt idx="822">
                  <c:v>68.796999999999997</c:v>
                </c:pt>
                <c:pt idx="823">
                  <c:v>69.191000000000003</c:v>
                </c:pt>
                <c:pt idx="824">
                  <c:v>69.52</c:v>
                </c:pt>
                <c:pt idx="825">
                  <c:v>70.111000000000004</c:v>
                </c:pt>
                <c:pt idx="826">
                  <c:v>70.177000000000007</c:v>
                </c:pt>
                <c:pt idx="827">
                  <c:v>70.242000000000004</c:v>
                </c:pt>
                <c:pt idx="828">
                  <c:v>70.275000000000006</c:v>
                </c:pt>
                <c:pt idx="829">
                  <c:v>70.438999999999993</c:v>
                </c:pt>
                <c:pt idx="830">
                  <c:v>70.471999999999994</c:v>
                </c:pt>
                <c:pt idx="831">
                  <c:v>70.504999999999995</c:v>
                </c:pt>
                <c:pt idx="832">
                  <c:v>70.834000000000003</c:v>
                </c:pt>
                <c:pt idx="833">
                  <c:v>70.867000000000004</c:v>
                </c:pt>
                <c:pt idx="834">
                  <c:v>71.293999999999997</c:v>
                </c:pt>
                <c:pt idx="835">
                  <c:v>71.325999999999993</c:v>
                </c:pt>
                <c:pt idx="836">
                  <c:v>71.457999999999998</c:v>
                </c:pt>
                <c:pt idx="837">
                  <c:v>71.491</c:v>
                </c:pt>
                <c:pt idx="838">
                  <c:v>71.622</c:v>
                </c:pt>
                <c:pt idx="839">
                  <c:v>71.688000000000002</c:v>
                </c:pt>
                <c:pt idx="840">
                  <c:v>71.721000000000004</c:v>
                </c:pt>
                <c:pt idx="841">
                  <c:v>71.754000000000005</c:v>
                </c:pt>
                <c:pt idx="842">
                  <c:v>71.852000000000004</c:v>
                </c:pt>
                <c:pt idx="843">
                  <c:v>72.016000000000005</c:v>
                </c:pt>
                <c:pt idx="844">
                  <c:v>72.081999999999994</c:v>
                </c:pt>
                <c:pt idx="845">
                  <c:v>72.114999999999995</c:v>
                </c:pt>
                <c:pt idx="846">
                  <c:v>72.147999999999996</c:v>
                </c:pt>
                <c:pt idx="847">
                  <c:v>72.278999999999996</c:v>
                </c:pt>
                <c:pt idx="848">
                  <c:v>72.344999999999999</c:v>
                </c:pt>
                <c:pt idx="849">
                  <c:v>72.378</c:v>
                </c:pt>
                <c:pt idx="850">
                  <c:v>72.444000000000003</c:v>
                </c:pt>
                <c:pt idx="851">
                  <c:v>72.641000000000005</c:v>
                </c:pt>
                <c:pt idx="852">
                  <c:v>72.674000000000007</c:v>
                </c:pt>
                <c:pt idx="853">
                  <c:v>72.772000000000006</c:v>
                </c:pt>
                <c:pt idx="854">
                  <c:v>72.903000000000006</c:v>
                </c:pt>
                <c:pt idx="855">
                  <c:v>72.936000000000007</c:v>
                </c:pt>
                <c:pt idx="856">
                  <c:v>73.001999999999995</c:v>
                </c:pt>
                <c:pt idx="857">
                  <c:v>73.132999999999996</c:v>
                </c:pt>
                <c:pt idx="858">
                  <c:v>73.198999999999998</c:v>
                </c:pt>
                <c:pt idx="859">
                  <c:v>73.626000000000005</c:v>
                </c:pt>
                <c:pt idx="860">
                  <c:v>73.724999999999994</c:v>
                </c:pt>
                <c:pt idx="861">
                  <c:v>73.790999999999997</c:v>
                </c:pt>
                <c:pt idx="862">
                  <c:v>74.152000000000001</c:v>
                </c:pt>
                <c:pt idx="863">
                  <c:v>74.447999999999993</c:v>
                </c:pt>
                <c:pt idx="864">
                  <c:v>75.433000000000007</c:v>
                </c:pt>
                <c:pt idx="865">
                  <c:v>75.992000000000004</c:v>
                </c:pt>
                <c:pt idx="866">
                  <c:v>76.09</c:v>
                </c:pt>
                <c:pt idx="867">
                  <c:v>76.287000000000006</c:v>
                </c:pt>
                <c:pt idx="868">
                  <c:v>76.582999999999998</c:v>
                </c:pt>
                <c:pt idx="869">
                  <c:v>77.7</c:v>
                </c:pt>
                <c:pt idx="870">
                  <c:v>79.736999999999995</c:v>
                </c:pt>
                <c:pt idx="871">
                  <c:v>79.736999999999995</c:v>
                </c:pt>
                <c:pt idx="872">
                  <c:v>80.623999999999995</c:v>
                </c:pt>
                <c:pt idx="873">
                  <c:v>80.623999999999995</c:v>
                </c:pt>
                <c:pt idx="874">
                  <c:v>82.825000000000003</c:v>
                </c:pt>
                <c:pt idx="875">
                  <c:v>83.778000000000006</c:v>
                </c:pt>
                <c:pt idx="876">
                  <c:v>85.29</c:v>
                </c:pt>
                <c:pt idx="877">
                  <c:v>85.947000000000003</c:v>
                </c:pt>
                <c:pt idx="878">
                  <c:v>87.588999999999999</c:v>
                </c:pt>
                <c:pt idx="879">
                  <c:v>87.588999999999999</c:v>
                </c:pt>
                <c:pt idx="880">
                  <c:v>88.049000000000007</c:v>
                </c:pt>
                <c:pt idx="881">
                  <c:v>88.739000000000004</c:v>
                </c:pt>
                <c:pt idx="882">
                  <c:v>90.775999999999996</c:v>
                </c:pt>
                <c:pt idx="883">
                  <c:v>90.808999999999997</c:v>
                </c:pt>
                <c:pt idx="884">
                  <c:v>91.039000000000001</c:v>
                </c:pt>
                <c:pt idx="885">
                  <c:v>91.828000000000003</c:v>
                </c:pt>
                <c:pt idx="886">
                  <c:v>91.959000000000003</c:v>
                </c:pt>
                <c:pt idx="887">
                  <c:v>92.123000000000005</c:v>
                </c:pt>
                <c:pt idx="888">
                  <c:v>92.451999999999998</c:v>
                </c:pt>
                <c:pt idx="889">
                  <c:v>92.747</c:v>
                </c:pt>
                <c:pt idx="890">
                  <c:v>92.813000000000002</c:v>
                </c:pt>
                <c:pt idx="891">
                  <c:v>93.272999999999996</c:v>
                </c:pt>
                <c:pt idx="892">
                  <c:v>94.061999999999998</c:v>
                </c:pt>
                <c:pt idx="893">
                  <c:v>94.259</c:v>
                </c:pt>
                <c:pt idx="894">
                  <c:v>94.39</c:v>
                </c:pt>
                <c:pt idx="895">
                  <c:v>94.686000000000007</c:v>
                </c:pt>
                <c:pt idx="896">
                  <c:v>94.718999999999994</c:v>
                </c:pt>
                <c:pt idx="897">
                  <c:v>94.751999999999995</c:v>
                </c:pt>
                <c:pt idx="898">
                  <c:v>94.981999999999999</c:v>
                </c:pt>
                <c:pt idx="899">
                  <c:v>95.179000000000002</c:v>
                </c:pt>
                <c:pt idx="900">
                  <c:v>95.54</c:v>
                </c:pt>
                <c:pt idx="901">
                  <c:v>95.605999999999995</c:v>
                </c:pt>
                <c:pt idx="902">
                  <c:v>95.671000000000006</c:v>
                </c:pt>
                <c:pt idx="903">
                  <c:v>95.703999999999994</c:v>
                </c:pt>
                <c:pt idx="904">
                  <c:v>95.835999999999999</c:v>
                </c:pt>
                <c:pt idx="905">
                  <c:v>95.966999999999999</c:v>
                </c:pt>
                <c:pt idx="906">
                  <c:v>96</c:v>
                </c:pt>
                <c:pt idx="907">
                  <c:v>96.066000000000003</c:v>
                </c:pt>
                <c:pt idx="908">
                  <c:v>96.263000000000005</c:v>
                </c:pt>
                <c:pt idx="909">
                  <c:v>96.296000000000006</c:v>
                </c:pt>
                <c:pt idx="910">
                  <c:v>96.328999999999994</c:v>
                </c:pt>
                <c:pt idx="911">
                  <c:v>96.361000000000004</c:v>
                </c:pt>
                <c:pt idx="912">
                  <c:v>96.427000000000007</c:v>
                </c:pt>
                <c:pt idx="913">
                  <c:v>96.492999999999995</c:v>
                </c:pt>
                <c:pt idx="914">
                  <c:v>96.525999999999996</c:v>
                </c:pt>
                <c:pt idx="915">
                  <c:v>96.853999999999999</c:v>
                </c:pt>
                <c:pt idx="916">
                  <c:v>96.887</c:v>
                </c:pt>
                <c:pt idx="917">
                  <c:v>97.412999999999997</c:v>
                </c:pt>
                <c:pt idx="918">
                  <c:v>97.477999999999994</c:v>
                </c:pt>
                <c:pt idx="919">
                  <c:v>97.543999999999997</c:v>
                </c:pt>
                <c:pt idx="920">
                  <c:v>97.676000000000002</c:v>
                </c:pt>
                <c:pt idx="921">
                  <c:v>97.938000000000002</c:v>
                </c:pt>
                <c:pt idx="922">
                  <c:v>97.971000000000004</c:v>
                </c:pt>
                <c:pt idx="923">
                  <c:v>98.430999999999997</c:v>
                </c:pt>
                <c:pt idx="924">
                  <c:v>98.628</c:v>
                </c:pt>
                <c:pt idx="925">
                  <c:v>99.153999999999996</c:v>
                </c:pt>
                <c:pt idx="926">
                  <c:v>99.417000000000002</c:v>
                </c:pt>
                <c:pt idx="927">
                  <c:v>99.515000000000001</c:v>
                </c:pt>
                <c:pt idx="928">
                  <c:v>99.91</c:v>
                </c:pt>
                <c:pt idx="929">
                  <c:v>100.205</c:v>
                </c:pt>
                <c:pt idx="930">
                  <c:v>100.337</c:v>
                </c:pt>
                <c:pt idx="931">
                  <c:v>101.125</c:v>
                </c:pt>
                <c:pt idx="932">
                  <c:v>101.125</c:v>
                </c:pt>
                <c:pt idx="933">
                  <c:v>103.622</c:v>
                </c:pt>
                <c:pt idx="934">
                  <c:v>108.91200000000001</c:v>
                </c:pt>
                <c:pt idx="935">
                  <c:v>109.20699999999999</c:v>
                </c:pt>
                <c:pt idx="936">
                  <c:v>109.306</c:v>
                </c:pt>
                <c:pt idx="937">
                  <c:v>112.46</c:v>
                </c:pt>
                <c:pt idx="938">
                  <c:v>112.559</c:v>
                </c:pt>
                <c:pt idx="939">
                  <c:v>115.154</c:v>
                </c:pt>
                <c:pt idx="940">
                  <c:v>115.45</c:v>
                </c:pt>
                <c:pt idx="941">
                  <c:v>116.56699999999999</c:v>
                </c:pt>
                <c:pt idx="942">
                  <c:v>118.078</c:v>
                </c:pt>
                <c:pt idx="943">
                  <c:v>118.834</c:v>
                </c:pt>
                <c:pt idx="944">
                  <c:v>119.129</c:v>
                </c:pt>
                <c:pt idx="945">
                  <c:v>119.261</c:v>
                </c:pt>
                <c:pt idx="946">
                  <c:v>119.524</c:v>
                </c:pt>
                <c:pt idx="947">
                  <c:v>120.08199999999999</c:v>
                </c:pt>
                <c:pt idx="948">
                  <c:v>120.67400000000001</c:v>
                </c:pt>
                <c:pt idx="949">
                  <c:v>120.739</c:v>
                </c:pt>
                <c:pt idx="950">
                  <c:v>121.101</c:v>
                </c:pt>
                <c:pt idx="951">
                  <c:v>121.429</c:v>
                </c:pt>
                <c:pt idx="952">
                  <c:v>121.462</c:v>
                </c:pt>
                <c:pt idx="953">
                  <c:v>122.316</c:v>
                </c:pt>
                <c:pt idx="954">
                  <c:v>122.41500000000001</c:v>
                </c:pt>
                <c:pt idx="955">
                  <c:v>124.15600000000001</c:v>
                </c:pt>
                <c:pt idx="956">
                  <c:v>0</c:v>
                </c:pt>
                <c:pt idx="957">
                  <c:v>0.19700000000000001</c:v>
                </c:pt>
                <c:pt idx="958">
                  <c:v>0.19700000000000001</c:v>
                </c:pt>
                <c:pt idx="959">
                  <c:v>0.26300000000000001</c:v>
                </c:pt>
                <c:pt idx="960">
                  <c:v>0.26300000000000001</c:v>
                </c:pt>
                <c:pt idx="961">
                  <c:v>0.29599999999999999</c:v>
                </c:pt>
                <c:pt idx="962">
                  <c:v>0.29599999999999999</c:v>
                </c:pt>
                <c:pt idx="963">
                  <c:v>0.39400000000000002</c:v>
                </c:pt>
                <c:pt idx="964">
                  <c:v>0.39400000000000002</c:v>
                </c:pt>
                <c:pt idx="965">
                  <c:v>0.46</c:v>
                </c:pt>
                <c:pt idx="966">
                  <c:v>0.46</c:v>
                </c:pt>
                <c:pt idx="967">
                  <c:v>0.49299999999999999</c:v>
                </c:pt>
                <c:pt idx="968">
                  <c:v>0.49299999999999999</c:v>
                </c:pt>
                <c:pt idx="969">
                  <c:v>0.59099999999999997</c:v>
                </c:pt>
                <c:pt idx="970">
                  <c:v>0.59099999999999997</c:v>
                </c:pt>
                <c:pt idx="971">
                  <c:v>0.82099999999999995</c:v>
                </c:pt>
                <c:pt idx="972">
                  <c:v>0.82099999999999995</c:v>
                </c:pt>
                <c:pt idx="973">
                  <c:v>0.98599999999999999</c:v>
                </c:pt>
                <c:pt idx="974">
                  <c:v>0.98599999999999999</c:v>
                </c:pt>
                <c:pt idx="975">
                  <c:v>1.117</c:v>
                </c:pt>
                <c:pt idx="976">
                  <c:v>1.117</c:v>
                </c:pt>
                <c:pt idx="977">
                  <c:v>1.2809999999999999</c:v>
                </c:pt>
                <c:pt idx="978">
                  <c:v>1.2809999999999999</c:v>
                </c:pt>
                <c:pt idx="979">
                  <c:v>1.413</c:v>
                </c:pt>
                <c:pt idx="980">
                  <c:v>1.413</c:v>
                </c:pt>
                <c:pt idx="981">
                  <c:v>1.446</c:v>
                </c:pt>
                <c:pt idx="982">
                  <c:v>1.446</c:v>
                </c:pt>
                <c:pt idx="983">
                  <c:v>1.5109999999999999</c:v>
                </c:pt>
                <c:pt idx="984">
                  <c:v>1.5109999999999999</c:v>
                </c:pt>
                <c:pt idx="985">
                  <c:v>1.9059999999999999</c:v>
                </c:pt>
                <c:pt idx="986">
                  <c:v>1.9059999999999999</c:v>
                </c:pt>
                <c:pt idx="987">
                  <c:v>1.9710000000000001</c:v>
                </c:pt>
                <c:pt idx="988">
                  <c:v>1.9710000000000001</c:v>
                </c:pt>
                <c:pt idx="989">
                  <c:v>2.0369999999999999</c:v>
                </c:pt>
                <c:pt idx="990">
                  <c:v>2.0369999999999999</c:v>
                </c:pt>
                <c:pt idx="991">
                  <c:v>2.0699999999999998</c:v>
                </c:pt>
                <c:pt idx="992">
                  <c:v>2.0699999999999998</c:v>
                </c:pt>
                <c:pt idx="993">
                  <c:v>2.1360000000000001</c:v>
                </c:pt>
                <c:pt idx="994">
                  <c:v>2.1360000000000001</c:v>
                </c:pt>
                <c:pt idx="995">
                  <c:v>2.234</c:v>
                </c:pt>
                <c:pt idx="996">
                  <c:v>2.234</c:v>
                </c:pt>
                <c:pt idx="997">
                  <c:v>2.2669999999999999</c:v>
                </c:pt>
                <c:pt idx="998">
                  <c:v>2.2669999999999999</c:v>
                </c:pt>
                <c:pt idx="999">
                  <c:v>2.2999999999999998</c:v>
                </c:pt>
                <c:pt idx="1000">
                  <c:v>2.2999999999999998</c:v>
                </c:pt>
                <c:pt idx="1001">
                  <c:v>2.3660000000000001</c:v>
                </c:pt>
                <c:pt idx="1002">
                  <c:v>2.3660000000000001</c:v>
                </c:pt>
                <c:pt idx="1003">
                  <c:v>2.3980000000000001</c:v>
                </c:pt>
                <c:pt idx="1004">
                  <c:v>2.3980000000000001</c:v>
                </c:pt>
                <c:pt idx="1005">
                  <c:v>2.431</c:v>
                </c:pt>
                <c:pt idx="1006">
                  <c:v>2.431</c:v>
                </c:pt>
                <c:pt idx="1007">
                  <c:v>2.4969999999999999</c:v>
                </c:pt>
                <c:pt idx="1008">
                  <c:v>2.4969999999999999</c:v>
                </c:pt>
                <c:pt idx="1009">
                  <c:v>2.661</c:v>
                </c:pt>
                <c:pt idx="1010">
                  <c:v>2.661</c:v>
                </c:pt>
                <c:pt idx="1011">
                  <c:v>2.76</c:v>
                </c:pt>
                <c:pt idx="1012">
                  <c:v>2.76</c:v>
                </c:pt>
                <c:pt idx="1013">
                  <c:v>2.7930000000000001</c:v>
                </c:pt>
                <c:pt idx="1014">
                  <c:v>2.7930000000000001</c:v>
                </c:pt>
                <c:pt idx="1015">
                  <c:v>2.8580000000000001</c:v>
                </c:pt>
                <c:pt idx="1016">
                  <c:v>2.8580000000000001</c:v>
                </c:pt>
                <c:pt idx="1017">
                  <c:v>2.891</c:v>
                </c:pt>
                <c:pt idx="1018">
                  <c:v>2.891</c:v>
                </c:pt>
                <c:pt idx="1019">
                  <c:v>2.9569999999999999</c:v>
                </c:pt>
                <c:pt idx="1020">
                  <c:v>2.9569999999999999</c:v>
                </c:pt>
                <c:pt idx="1021">
                  <c:v>2.99</c:v>
                </c:pt>
                <c:pt idx="1022">
                  <c:v>2.99</c:v>
                </c:pt>
                <c:pt idx="1023">
                  <c:v>3.0880000000000001</c:v>
                </c:pt>
                <c:pt idx="1024">
                  <c:v>3.0880000000000001</c:v>
                </c:pt>
                <c:pt idx="1025">
                  <c:v>3.22</c:v>
                </c:pt>
                <c:pt idx="1026">
                  <c:v>3.22</c:v>
                </c:pt>
                <c:pt idx="1027">
                  <c:v>3.2530000000000001</c:v>
                </c:pt>
                <c:pt idx="1028">
                  <c:v>3.2530000000000001</c:v>
                </c:pt>
                <c:pt idx="1029">
                  <c:v>3.3839999999999999</c:v>
                </c:pt>
                <c:pt idx="1030">
                  <c:v>3.3839999999999999</c:v>
                </c:pt>
                <c:pt idx="1031">
                  <c:v>3.3839999999999999</c:v>
                </c:pt>
                <c:pt idx="1032">
                  <c:v>3.68</c:v>
                </c:pt>
                <c:pt idx="1033">
                  <c:v>3.68</c:v>
                </c:pt>
                <c:pt idx="1034">
                  <c:v>3.8109999999999999</c:v>
                </c:pt>
                <c:pt idx="1035">
                  <c:v>3.8109999999999999</c:v>
                </c:pt>
                <c:pt idx="1036">
                  <c:v>3.91</c:v>
                </c:pt>
                <c:pt idx="1037">
                  <c:v>3.91</c:v>
                </c:pt>
                <c:pt idx="1038">
                  <c:v>4.2380000000000004</c:v>
                </c:pt>
                <c:pt idx="1039">
                  <c:v>4.2380000000000004</c:v>
                </c:pt>
                <c:pt idx="1040">
                  <c:v>4.2709999999999999</c:v>
                </c:pt>
                <c:pt idx="1041">
                  <c:v>4.2709999999999999</c:v>
                </c:pt>
                <c:pt idx="1042">
                  <c:v>4.3369999999999997</c:v>
                </c:pt>
                <c:pt idx="1043">
                  <c:v>4.3369999999999997</c:v>
                </c:pt>
                <c:pt idx="1044">
                  <c:v>4.4020000000000001</c:v>
                </c:pt>
                <c:pt idx="1045">
                  <c:v>4.4020000000000001</c:v>
                </c:pt>
                <c:pt idx="1046">
                  <c:v>4.4349999999999996</c:v>
                </c:pt>
                <c:pt idx="1047">
                  <c:v>4.4349999999999996</c:v>
                </c:pt>
                <c:pt idx="1048">
                  <c:v>4.468</c:v>
                </c:pt>
                <c:pt idx="1049">
                  <c:v>4.468</c:v>
                </c:pt>
                <c:pt idx="1050">
                  <c:v>4.5010000000000003</c:v>
                </c:pt>
                <c:pt idx="1051">
                  <c:v>4.5010000000000003</c:v>
                </c:pt>
                <c:pt idx="1052">
                  <c:v>4.5339999999999998</c:v>
                </c:pt>
                <c:pt idx="1053">
                  <c:v>4.5339999999999998</c:v>
                </c:pt>
                <c:pt idx="1054">
                  <c:v>4.5670000000000002</c:v>
                </c:pt>
                <c:pt idx="1055">
                  <c:v>4.5670000000000002</c:v>
                </c:pt>
                <c:pt idx="1056">
                  <c:v>4.665</c:v>
                </c:pt>
                <c:pt idx="1057">
                  <c:v>4.665</c:v>
                </c:pt>
                <c:pt idx="1058">
                  <c:v>4.8949999999999996</c:v>
                </c:pt>
                <c:pt idx="1059">
                  <c:v>4.8949999999999996</c:v>
                </c:pt>
                <c:pt idx="1060">
                  <c:v>5.2569999999999997</c:v>
                </c:pt>
                <c:pt idx="1061">
                  <c:v>5.2569999999999997</c:v>
                </c:pt>
                <c:pt idx="1062">
                  <c:v>5.29</c:v>
                </c:pt>
                <c:pt idx="1063">
                  <c:v>5.29</c:v>
                </c:pt>
                <c:pt idx="1064">
                  <c:v>5.4539999999999997</c:v>
                </c:pt>
                <c:pt idx="1065">
                  <c:v>5.4539999999999997</c:v>
                </c:pt>
                <c:pt idx="1066">
                  <c:v>5.585</c:v>
                </c:pt>
                <c:pt idx="1067">
                  <c:v>5.585</c:v>
                </c:pt>
                <c:pt idx="1068">
                  <c:v>5.8150000000000004</c:v>
                </c:pt>
                <c:pt idx="1069">
                  <c:v>5.8150000000000004</c:v>
                </c:pt>
                <c:pt idx="1070">
                  <c:v>5.8479999999999999</c:v>
                </c:pt>
                <c:pt idx="1071">
                  <c:v>5.8479999999999999</c:v>
                </c:pt>
                <c:pt idx="1072">
                  <c:v>5.8810000000000002</c:v>
                </c:pt>
                <c:pt idx="1073">
                  <c:v>5.8810000000000002</c:v>
                </c:pt>
                <c:pt idx="1074">
                  <c:v>5.9139999999999997</c:v>
                </c:pt>
                <c:pt idx="1075">
                  <c:v>5.9139999999999997</c:v>
                </c:pt>
                <c:pt idx="1076">
                  <c:v>5.9470000000000001</c:v>
                </c:pt>
                <c:pt idx="1077">
                  <c:v>5.9470000000000001</c:v>
                </c:pt>
                <c:pt idx="1078">
                  <c:v>6.0780000000000003</c:v>
                </c:pt>
                <c:pt idx="1079">
                  <c:v>6.0780000000000003</c:v>
                </c:pt>
                <c:pt idx="1080">
                  <c:v>6.2750000000000004</c:v>
                </c:pt>
                <c:pt idx="1081">
                  <c:v>6.2750000000000004</c:v>
                </c:pt>
                <c:pt idx="1082">
                  <c:v>6.4390000000000001</c:v>
                </c:pt>
                <c:pt idx="1083">
                  <c:v>6.4390000000000001</c:v>
                </c:pt>
                <c:pt idx="1084">
                  <c:v>6.6369999999999996</c:v>
                </c:pt>
                <c:pt idx="1085">
                  <c:v>6.6369999999999996</c:v>
                </c:pt>
                <c:pt idx="1086">
                  <c:v>6.867</c:v>
                </c:pt>
                <c:pt idx="1087">
                  <c:v>6.867</c:v>
                </c:pt>
                <c:pt idx="1088">
                  <c:v>6.9980000000000002</c:v>
                </c:pt>
                <c:pt idx="1089">
                  <c:v>6.9980000000000002</c:v>
                </c:pt>
                <c:pt idx="1090">
                  <c:v>7.1950000000000003</c:v>
                </c:pt>
                <c:pt idx="1091">
                  <c:v>7.1950000000000003</c:v>
                </c:pt>
                <c:pt idx="1092">
                  <c:v>7.2939999999999996</c:v>
                </c:pt>
                <c:pt idx="1093">
                  <c:v>7.2939999999999996</c:v>
                </c:pt>
                <c:pt idx="1094">
                  <c:v>7.359</c:v>
                </c:pt>
                <c:pt idx="1095">
                  <c:v>7.359</c:v>
                </c:pt>
                <c:pt idx="1096">
                  <c:v>7.7539999999999996</c:v>
                </c:pt>
                <c:pt idx="1097">
                  <c:v>7.7539999999999996</c:v>
                </c:pt>
                <c:pt idx="1098">
                  <c:v>7.7859999999999996</c:v>
                </c:pt>
                <c:pt idx="1099">
                  <c:v>7.7859999999999996</c:v>
                </c:pt>
                <c:pt idx="1100">
                  <c:v>7.9180000000000001</c:v>
                </c:pt>
                <c:pt idx="1101">
                  <c:v>7.9180000000000001</c:v>
                </c:pt>
                <c:pt idx="1102">
                  <c:v>7.9509999999999996</c:v>
                </c:pt>
                <c:pt idx="1103">
                  <c:v>7.9509999999999996</c:v>
                </c:pt>
                <c:pt idx="1104">
                  <c:v>8.016</c:v>
                </c:pt>
                <c:pt idx="1105">
                  <c:v>8.016</c:v>
                </c:pt>
                <c:pt idx="1106">
                  <c:v>8.1479999999999997</c:v>
                </c:pt>
                <c:pt idx="1107">
                  <c:v>8.1479999999999997</c:v>
                </c:pt>
                <c:pt idx="1108">
                  <c:v>8.2140000000000004</c:v>
                </c:pt>
                <c:pt idx="1109">
                  <c:v>8.3119999999999994</c:v>
                </c:pt>
                <c:pt idx="1110">
                  <c:v>8.3119999999999994</c:v>
                </c:pt>
                <c:pt idx="1111">
                  <c:v>8.5090000000000003</c:v>
                </c:pt>
                <c:pt idx="1112">
                  <c:v>8.5090000000000003</c:v>
                </c:pt>
                <c:pt idx="1113">
                  <c:v>8.5090000000000003</c:v>
                </c:pt>
                <c:pt idx="1114">
                  <c:v>8.8049999999999997</c:v>
                </c:pt>
                <c:pt idx="1115">
                  <c:v>8.8049999999999997</c:v>
                </c:pt>
                <c:pt idx="1116">
                  <c:v>8.8710000000000004</c:v>
                </c:pt>
                <c:pt idx="1117">
                  <c:v>8.9030000000000005</c:v>
                </c:pt>
                <c:pt idx="1118">
                  <c:v>8.9030000000000005</c:v>
                </c:pt>
                <c:pt idx="1119">
                  <c:v>9.0020000000000007</c:v>
                </c:pt>
                <c:pt idx="1120">
                  <c:v>9.0020000000000007</c:v>
                </c:pt>
                <c:pt idx="1121">
                  <c:v>9.593</c:v>
                </c:pt>
                <c:pt idx="1122">
                  <c:v>9.593</c:v>
                </c:pt>
                <c:pt idx="1123">
                  <c:v>9.6590000000000007</c:v>
                </c:pt>
                <c:pt idx="1124">
                  <c:v>9.6590000000000007</c:v>
                </c:pt>
                <c:pt idx="1125">
                  <c:v>9.6920000000000002</c:v>
                </c:pt>
                <c:pt idx="1126">
                  <c:v>9.6920000000000002</c:v>
                </c:pt>
                <c:pt idx="1127">
                  <c:v>9.9220000000000006</c:v>
                </c:pt>
                <c:pt idx="1128">
                  <c:v>9.9220000000000006</c:v>
                </c:pt>
                <c:pt idx="1129">
                  <c:v>10.021000000000001</c:v>
                </c:pt>
                <c:pt idx="1130">
                  <c:v>10.021000000000001</c:v>
                </c:pt>
                <c:pt idx="1131">
                  <c:v>10.448</c:v>
                </c:pt>
                <c:pt idx="1132">
                  <c:v>10.448</c:v>
                </c:pt>
                <c:pt idx="1133">
                  <c:v>10.545999999999999</c:v>
                </c:pt>
                <c:pt idx="1134">
                  <c:v>10.545999999999999</c:v>
                </c:pt>
                <c:pt idx="1135">
                  <c:v>10.743</c:v>
                </c:pt>
                <c:pt idx="1136">
                  <c:v>10.743</c:v>
                </c:pt>
                <c:pt idx="1137">
                  <c:v>10.875</c:v>
                </c:pt>
                <c:pt idx="1138">
                  <c:v>10.875</c:v>
                </c:pt>
                <c:pt idx="1139">
                  <c:v>11.071999999999999</c:v>
                </c:pt>
                <c:pt idx="1140">
                  <c:v>11.269</c:v>
                </c:pt>
                <c:pt idx="1141">
                  <c:v>11.269</c:v>
                </c:pt>
                <c:pt idx="1142">
                  <c:v>12.057</c:v>
                </c:pt>
                <c:pt idx="1143">
                  <c:v>12.057</c:v>
                </c:pt>
                <c:pt idx="1144">
                  <c:v>12.715</c:v>
                </c:pt>
                <c:pt idx="1145">
                  <c:v>12.715</c:v>
                </c:pt>
                <c:pt idx="1146">
                  <c:v>12.879</c:v>
                </c:pt>
                <c:pt idx="1147">
                  <c:v>12.977</c:v>
                </c:pt>
                <c:pt idx="1148">
                  <c:v>12.977</c:v>
                </c:pt>
                <c:pt idx="1149">
                  <c:v>13.766</c:v>
                </c:pt>
                <c:pt idx="1150">
                  <c:v>13.766</c:v>
                </c:pt>
                <c:pt idx="1151">
                  <c:v>14.423</c:v>
                </c:pt>
                <c:pt idx="1152">
                  <c:v>14.423</c:v>
                </c:pt>
                <c:pt idx="1153">
                  <c:v>14.522</c:v>
                </c:pt>
                <c:pt idx="1154">
                  <c:v>14.522</c:v>
                </c:pt>
                <c:pt idx="1155">
                  <c:v>14.587</c:v>
                </c:pt>
                <c:pt idx="1156">
                  <c:v>14.587</c:v>
                </c:pt>
                <c:pt idx="1157">
                  <c:v>14.686</c:v>
                </c:pt>
                <c:pt idx="1158">
                  <c:v>14.686</c:v>
                </c:pt>
                <c:pt idx="1159">
                  <c:v>14.817</c:v>
                </c:pt>
                <c:pt idx="1160">
                  <c:v>14.817</c:v>
                </c:pt>
                <c:pt idx="1161">
                  <c:v>15.179</c:v>
                </c:pt>
                <c:pt idx="1162">
                  <c:v>15.179</c:v>
                </c:pt>
                <c:pt idx="1163">
                  <c:v>15.343</c:v>
                </c:pt>
                <c:pt idx="1164">
                  <c:v>15.343</c:v>
                </c:pt>
                <c:pt idx="1165">
                  <c:v>15.54</c:v>
                </c:pt>
                <c:pt idx="1166">
                  <c:v>15.54</c:v>
                </c:pt>
                <c:pt idx="1167">
                  <c:v>16</c:v>
                </c:pt>
                <c:pt idx="1168">
                  <c:v>16</c:v>
                </c:pt>
                <c:pt idx="1169">
                  <c:v>16.427</c:v>
                </c:pt>
                <c:pt idx="1170">
                  <c:v>16.427</c:v>
                </c:pt>
                <c:pt idx="1171">
                  <c:v>16.952999999999999</c:v>
                </c:pt>
                <c:pt idx="1172">
                  <c:v>16.952999999999999</c:v>
                </c:pt>
                <c:pt idx="1173">
                  <c:v>17.050999999999998</c:v>
                </c:pt>
                <c:pt idx="1174">
                  <c:v>17.050999999999998</c:v>
                </c:pt>
                <c:pt idx="1175">
                  <c:v>17.314</c:v>
                </c:pt>
                <c:pt idx="1176">
                  <c:v>17.314</c:v>
                </c:pt>
                <c:pt idx="1177">
                  <c:v>17.347000000000001</c:v>
                </c:pt>
                <c:pt idx="1178">
                  <c:v>17.347000000000001</c:v>
                </c:pt>
                <c:pt idx="1179">
                  <c:v>17.413</c:v>
                </c:pt>
                <c:pt idx="1180">
                  <c:v>17.413</c:v>
                </c:pt>
                <c:pt idx="1181">
                  <c:v>18.463999999999999</c:v>
                </c:pt>
                <c:pt idx="1182">
                  <c:v>18.463999999999999</c:v>
                </c:pt>
                <c:pt idx="1183">
                  <c:v>18.628</c:v>
                </c:pt>
                <c:pt idx="1184">
                  <c:v>18.628</c:v>
                </c:pt>
                <c:pt idx="1185">
                  <c:v>20.041</c:v>
                </c:pt>
                <c:pt idx="1186">
                  <c:v>20.041</c:v>
                </c:pt>
                <c:pt idx="1187">
                  <c:v>20.074000000000002</c:v>
                </c:pt>
                <c:pt idx="1188">
                  <c:v>20.074000000000002</c:v>
                </c:pt>
                <c:pt idx="1189">
                  <c:v>20.172000000000001</c:v>
                </c:pt>
                <c:pt idx="1190">
                  <c:v>20.172000000000001</c:v>
                </c:pt>
                <c:pt idx="1191">
                  <c:v>20.731000000000002</c:v>
                </c:pt>
                <c:pt idx="1192">
                  <c:v>20.731000000000002</c:v>
                </c:pt>
                <c:pt idx="1193">
                  <c:v>20.861999999999998</c:v>
                </c:pt>
                <c:pt idx="1194">
                  <c:v>20.861999999999998</c:v>
                </c:pt>
                <c:pt idx="1195">
                  <c:v>21.420999999999999</c:v>
                </c:pt>
                <c:pt idx="1196">
                  <c:v>21.847999999999999</c:v>
                </c:pt>
                <c:pt idx="1197">
                  <c:v>21.847999999999999</c:v>
                </c:pt>
                <c:pt idx="1198">
                  <c:v>22.768000000000001</c:v>
                </c:pt>
                <c:pt idx="1199">
                  <c:v>22.768000000000001</c:v>
                </c:pt>
                <c:pt idx="1200">
                  <c:v>22.931999999999999</c:v>
                </c:pt>
                <c:pt idx="1201">
                  <c:v>23.030999999999999</c:v>
                </c:pt>
                <c:pt idx="1202">
                  <c:v>23.260999999999999</c:v>
                </c:pt>
                <c:pt idx="1203">
                  <c:v>23.260999999999999</c:v>
                </c:pt>
                <c:pt idx="1204">
                  <c:v>23.260999999999999</c:v>
                </c:pt>
                <c:pt idx="1205">
                  <c:v>23.524000000000001</c:v>
                </c:pt>
                <c:pt idx="1206">
                  <c:v>23.524000000000001</c:v>
                </c:pt>
                <c:pt idx="1207">
                  <c:v>23.524000000000001</c:v>
                </c:pt>
                <c:pt idx="1208">
                  <c:v>23.687999999999999</c:v>
                </c:pt>
                <c:pt idx="1209">
                  <c:v>23.917999999999999</c:v>
                </c:pt>
                <c:pt idx="1210">
                  <c:v>24.114999999999998</c:v>
                </c:pt>
                <c:pt idx="1211">
                  <c:v>24.181000000000001</c:v>
                </c:pt>
                <c:pt idx="1212">
                  <c:v>24.739000000000001</c:v>
                </c:pt>
                <c:pt idx="1213">
                  <c:v>24.739000000000001</c:v>
                </c:pt>
                <c:pt idx="1214">
                  <c:v>24.838000000000001</c:v>
                </c:pt>
                <c:pt idx="1215">
                  <c:v>24.902999999999999</c:v>
                </c:pt>
                <c:pt idx="1216">
                  <c:v>24.902999999999999</c:v>
                </c:pt>
                <c:pt idx="1217">
                  <c:v>25.035</c:v>
                </c:pt>
                <c:pt idx="1218">
                  <c:v>25.035</c:v>
                </c:pt>
                <c:pt idx="1219">
                  <c:v>25.396000000000001</c:v>
                </c:pt>
                <c:pt idx="1220">
                  <c:v>25.396000000000001</c:v>
                </c:pt>
                <c:pt idx="1221">
                  <c:v>25.988</c:v>
                </c:pt>
                <c:pt idx="1222">
                  <c:v>26.448</c:v>
                </c:pt>
                <c:pt idx="1223">
                  <c:v>27.138000000000002</c:v>
                </c:pt>
                <c:pt idx="1224">
                  <c:v>27.138000000000002</c:v>
                </c:pt>
                <c:pt idx="1225">
                  <c:v>27.236000000000001</c:v>
                </c:pt>
                <c:pt idx="1226">
                  <c:v>27.236000000000001</c:v>
                </c:pt>
                <c:pt idx="1227">
                  <c:v>29.798999999999999</c:v>
                </c:pt>
                <c:pt idx="1228">
                  <c:v>29.832000000000001</c:v>
                </c:pt>
                <c:pt idx="1229">
                  <c:v>29.832000000000001</c:v>
                </c:pt>
                <c:pt idx="1230">
                  <c:v>30.16</c:v>
                </c:pt>
                <c:pt idx="1231">
                  <c:v>30.16</c:v>
                </c:pt>
                <c:pt idx="1232">
                  <c:v>30.587</c:v>
                </c:pt>
                <c:pt idx="1233">
                  <c:v>30.587</c:v>
                </c:pt>
                <c:pt idx="1234">
                  <c:v>30.719000000000001</c:v>
                </c:pt>
                <c:pt idx="1235">
                  <c:v>30.719000000000001</c:v>
                </c:pt>
                <c:pt idx="1236">
                  <c:v>30.751999999999999</c:v>
                </c:pt>
                <c:pt idx="1237">
                  <c:v>30.751999999999999</c:v>
                </c:pt>
                <c:pt idx="1238">
                  <c:v>32.493000000000002</c:v>
                </c:pt>
                <c:pt idx="1239">
                  <c:v>32.493000000000002</c:v>
                </c:pt>
                <c:pt idx="1240">
                  <c:v>33.018000000000001</c:v>
                </c:pt>
                <c:pt idx="1241">
                  <c:v>33.445999999999998</c:v>
                </c:pt>
                <c:pt idx="1242">
                  <c:v>34.463999999999999</c:v>
                </c:pt>
                <c:pt idx="1243">
                  <c:v>35.417000000000002</c:v>
                </c:pt>
                <c:pt idx="1244">
                  <c:v>35.581000000000003</c:v>
                </c:pt>
                <c:pt idx="1245">
                  <c:v>35.68</c:v>
                </c:pt>
                <c:pt idx="1246">
                  <c:v>35.68</c:v>
                </c:pt>
                <c:pt idx="1247">
                  <c:v>35.68</c:v>
                </c:pt>
                <c:pt idx="1248">
                  <c:v>35.713000000000001</c:v>
                </c:pt>
                <c:pt idx="1249">
                  <c:v>36.106999999999999</c:v>
                </c:pt>
                <c:pt idx="1250">
                  <c:v>36.171999999999997</c:v>
                </c:pt>
                <c:pt idx="1251">
                  <c:v>36.238</c:v>
                </c:pt>
                <c:pt idx="1252">
                  <c:v>36.764000000000003</c:v>
                </c:pt>
                <c:pt idx="1253">
                  <c:v>37.223999999999997</c:v>
                </c:pt>
                <c:pt idx="1254">
                  <c:v>38.374000000000002</c:v>
                </c:pt>
                <c:pt idx="1255">
                  <c:v>38.637</c:v>
                </c:pt>
                <c:pt idx="1256">
                  <c:v>38.637</c:v>
                </c:pt>
                <c:pt idx="1257">
                  <c:v>41.100999999999999</c:v>
                </c:pt>
                <c:pt idx="1258">
                  <c:v>41.100999999999999</c:v>
                </c:pt>
                <c:pt idx="1259">
                  <c:v>41.198999999999998</c:v>
                </c:pt>
                <c:pt idx="1260">
                  <c:v>41.198999999999998</c:v>
                </c:pt>
                <c:pt idx="1261">
                  <c:v>42.218000000000004</c:v>
                </c:pt>
                <c:pt idx="1262">
                  <c:v>42.218000000000004</c:v>
                </c:pt>
                <c:pt idx="1263">
                  <c:v>42.645000000000003</c:v>
                </c:pt>
                <c:pt idx="1264">
                  <c:v>42.645000000000003</c:v>
                </c:pt>
                <c:pt idx="1265">
                  <c:v>45.109000000000002</c:v>
                </c:pt>
                <c:pt idx="1266">
                  <c:v>45.142000000000003</c:v>
                </c:pt>
                <c:pt idx="1267">
                  <c:v>45.503</c:v>
                </c:pt>
                <c:pt idx="1268">
                  <c:v>45.503</c:v>
                </c:pt>
                <c:pt idx="1269">
                  <c:v>45.765999999999998</c:v>
                </c:pt>
                <c:pt idx="1270">
                  <c:v>45.896999999999998</c:v>
                </c:pt>
                <c:pt idx="1271">
                  <c:v>46.752000000000002</c:v>
                </c:pt>
                <c:pt idx="1272">
                  <c:v>47.146000000000001</c:v>
                </c:pt>
                <c:pt idx="1273">
                  <c:v>47.210999999999999</c:v>
                </c:pt>
                <c:pt idx="1274">
                  <c:v>47.670999999999999</c:v>
                </c:pt>
                <c:pt idx="1275">
                  <c:v>47.966999999999999</c:v>
                </c:pt>
                <c:pt idx="1276">
                  <c:v>48</c:v>
                </c:pt>
                <c:pt idx="1277">
                  <c:v>48.098999999999997</c:v>
                </c:pt>
                <c:pt idx="1278">
                  <c:v>48.526000000000003</c:v>
                </c:pt>
                <c:pt idx="1279">
                  <c:v>48.624000000000002</c:v>
                </c:pt>
                <c:pt idx="1280">
                  <c:v>48.722999999999999</c:v>
                </c:pt>
                <c:pt idx="1281">
                  <c:v>48.789000000000001</c:v>
                </c:pt>
                <c:pt idx="1282">
                  <c:v>48.985999999999997</c:v>
                </c:pt>
                <c:pt idx="1283">
                  <c:v>49.216000000000001</c:v>
                </c:pt>
                <c:pt idx="1284">
                  <c:v>49.905999999999999</c:v>
                </c:pt>
                <c:pt idx="1285">
                  <c:v>50.036999999999999</c:v>
                </c:pt>
                <c:pt idx="1286">
                  <c:v>50.036999999999999</c:v>
                </c:pt>
                <c:pt idx="1287">
                  <c:v>50.563000000000002</c:v>
                </c:pt>
                <c:pt idx="1288">
                  <c:v>51.646999999999998</c:v>
                </c:pt>
                <c:pt idx="1289">
                  <c:v>51.646999999999998</c:v>
                </c:pt>
                <c:pt idx="1290">
                  <c:v>53.256999999999998</c:v>
                </c:pt>
                <c:pt idx="1291">
                  <c:v>53.256999999999998</c:v>
                </c:pt>
                <c:pt idx="1292">
                  <c:v>54.045000000000002</c:v>
                </c:pt>
                <c:pt idx="1293">
                  <c:v>54.110999999999997</c:v>
                </c:pt>
                <c:pt idx="1294">
                  <c:v>54.439</c:v>
                </c:pt>
                <c:pt idx="1295">
                  <c:v>54.439</c:v>
                </c:pt>
                <c:pt idx="1296">
                  <c:v>54.637</c:v>
                </c:pt>
                <c:pt idx="1297">
                  <c:v>54.637</c:v>
                </c:pt>
                <c:pt idx="1298">
                  <c:v>54.668999999999997</c:v>
                </c:pt>
                <c:pt idx="1299">
                  <c:v>54.668999999999997</c:v>
                </c:pt>
                <c:pt idx="1300">
                  <c:v>55.457999999999998</c:v>
                </c:pt>
                <c:pt idx="1301">
                  <c:v>55.457999999999998</c:v>
                </c:pt>
                <c:pt idx="1302">
                  <c:v>58.94</c:v>
                </c:pt>
                <c:pt idx="1303">
                  <c:v>59.63</c:v>
                </c:pt>
                <c:pt idx="1304">
                  <c:v>59.662999999999997</c:v>
                </c:pt>
                <c:pt idx="1305">
                  <c:v>59.728999999999999</c:v>
                </c:pt>
                <c:pt idx="1306">
                  <c:v>59.762</c:v>
                </c:pt>
                <c:pt idx="1307">
                  <c:v>59.828000000000003</c:v>
                </c:pt>
                <c:pt idx="1308">
                  <c:v>59.959000000000003</c:v>
                </c:pt>
                <c:pt idx="1309">
                  <c:v>59.991999999999997</c:v>
                </c:pt>
                <c:pt idx="1310">
                  <c:v>60.122999999999998</c:v>
                </c:pt>
                <c:pt idx="1311">
                  <c:v>60.155999999999999</c:v>
                </c:pt>
                <c:pt idx="1312">
                  <c:v>60.418999999999997</c:v>
                </c:pt>
                <c:pt idx="1313">
                  <c:v>60.451999999999998</c:v>
                </c:pt>
                <c:pt idx="1314">
                  <c:v>60.517000000000003</c:v>
                </c:pt>
                <c:pt idx="1315">
                  <c:v>62.029000000000003</c:v>
                </c:pt>
                <c:pt idx="1316">
                  <c:v>62.127000000000002</c:v>
                </c:pt>
                <c:pt idx="1317">
                  <c:v>62.225999999999999</c:v>
                </c:pt>
                <c:pt idx="1318">
                  <c:v>62.292000000000002</c:v>
                </c:pt>
                <c:pt idx="1319">
                  <c:v>62.817</c:v>
                </c:pt>
                <c:pt idx="1320">
                  <c:v>62.883000000000003</c:v>
                </c:pt>
                <c:pt idx="1321">
                  <c:v>63.506999999999998</c:v>
                </c:pt>
                <c:pt idx="1322">
                  <c:v>64.92</c:v>
                </c:pt>
                <c:pt idx="1323">
                  <c:v>64.953000000000003</c:v>
                </c:pt>
                <c:pt idx="1324">
                  <c:v>64.953000000000003</c:v>
                </c:pt>
                <c:pt idx="1325">
                  <c:v>69.027000000000001</c:v>
                </c:pt>
                <c:pt idx="1326">
                  <c:v>69.027000000000001</c:v>
                </c:pt>
                <c:pt idx="1327">
                  <c:v>69.748999999999995</c:v>
                </c:pt>
                <c:pt idx="1328">
                  <c:v>69.947000000000003</c:v>
                </c:pt>
                <c:pt idx="1329">
                  <c:v>70.899000000000001</c:v>
                </c:pt>
                <c:pt idx="1330">
                  <c:v>71.031000000000006</c:v>
                </c:pt>
                <c:pt idx="1331">
                  <c:v>72.641000000000005</c:v>
                </c:pt>
                <c:pt idx="1332">
                  <c:v>72.674000000000007</c:v>
                </c:pt>
                <c:pt idx="1333">
                  <c:v>73.198999999999998</c:v>
                </c:pt>
                <c:pt idx="1334">
                  <c:v>73.528000000000006</c:v>
                </c:pt>
                <c:pt idx="1335">
                  <c:v>73.954999999999998</c:v>
                </c:pt>
                <c:pt idx="1336">
                  <c:v>74.119</c:v>
                </c:pt>
                <c:pt idx="1337">
                  <c:v>74.119</c:v>
                </c:pt>
                <c:pt idx="1338">
                  <c:v>74.578999999999994</c:v>
                </c:pt>
                <c:pt idx="1339">
                  <c:v>75.105000000000004</c:v>
                </c:pt>
                <c:pt idx="1340">
                  <c:v>76.319999999999993</c:v>
                </c:pt>
                <c:pt idx="1341">
                  <c:v>76.55</c:v>
                </c:pt>
                <c:pt idx="1342">
                  <c:v>76.55</c:v>
                </c:pt>
                <c:pt idx="1343">
                  <c:v>77.010000000000005</c:v>
                </c:pt>
                <c:pt idx="1344">
                  <c:v>77.174999999999997</c:v>
                </c:pt>
                <c:pt idx="1345">
                  <c:v>78.849999999999994</c:v>
                </c:pt>
                <c:pt idx="1346">
                  <c:v>83.974999999999994</c:v>
                </c:pt>
                <c:pt idx="1347">
                  <c:v>86.998000000000005</c:v>
                </c:pt>
                <c:pt idx="1348">
                  <c:v>87.819000000000003</c:v>
                </c:pt>
                <c:pt idx="1349">
                  <c:v>87.819000000000003</c:v>
                </c:pt>
                <c:pt idx="1350">
                  <c:v>89.100999999999999</c:v>
                </c:pt>
                <c:pt idx="1351">
                  <c:v>89.100999999999999</c:v>
                </c:pt>
                <c:pt idx="1352">
                  <c:v>89.396000000000001</c:v>
                </c:pt>
                <c:pt idx="1353">
                  <c:v>90.546000000000006</c:v>
                </c:pt>
                <c:pt idx="1354">
                  <c:v>90.808999999999997</c:v>
                </c:pt>
                <c:pt idx="1355">
                  <c:v>91.762</c:v>
                </c:pt>
                <c:pt idx="1356">
                  <c:v>94.093999999999994</c:v>
                </c:pt>
                <c:pt idx="1357">
                  <c:v>95.31</c:v>
                </c:pt>
                <c:pt idx="1358">
                  <c:v>95.376000000000005</c:v>
                </c:pt>
                <c:pt idx="1359">
                  <c:v>95.869</c:v>
                </c:pt>
                <c:pt idx="1360">
                  <c:v>95.900999999999996</c:v>
                </c:pt>
                <c:pt idx="1361">
                  <c:v>96.099000000000004</c:v>
                </c:pt>
                <c:pt idx="1362">
                  <c:v>96.131</c:v>
                </c:pt>
                <c:pt idx="1363">
                  <c:v>96.164000000000001</c:v>
                </c:pt>
                <c:pt idx="1364">
                  <c:v>96.853999999999999</c:v>
                </c:pt>
                <c:pt idx="1365">
                  <c:v>97.183000000000007</c:v>
                </c:pt>
                <c:pt idx="1366">
                  <c:v>97.281000000000006</c:v>
                </c:pt>
                <c:pt idx="1367">
                  <c:v>100.435</c:v>
                </c:pt>
                <c:pt idx="1368">
                  <c:v>103.491</c:v>
                </c:pt>
                <c:pt idx="1369">
                  <c:v>107.663</c:v>
                </c:pt>
                <c:pt idx="1370">
                  <c:v>111.803</c:v>
                </c:pt>
                <c:pt idx="1371">
                  <c:v>113.31399999999999</c:v>
                </c:pt>
                <c:pt idx="1372">
                  <c:v>115.483</c:v>
                </c:pt>
                <c:pt idx="1373">
                  <c:v>116.764</c:v>
                </c:pt>
                <c:pt idx="1374">
                  <c:v>117.979</c:v>
                </c:pt>
                <c:pt idx="1375">
                  <c:v>118.209</c:v>
                </c:pt>
                <c:pt idx="1376">
                  <c:v>119.392</c:v>
                </c:pt>
                <c:pt idx="1377">
                  <c:v>119.458</c:v>
                </c:pt>
                <c:pt idx="1378">
                  <c:v>119.589</c:v>
                </c:pt>
                <c:pt idx="1379">
                  <c:v>119.786</c:v>
                </c:pt>
                <c:pt idx="1380">
                  <c:v>119.852</c:v>
                </c:pt>
                <c:pt idx="1381">
                  <c:v>120.01600000000001</c:v>
                </c:pt>
                <c:pt idx="1382">
                  <c:v>120.411</c:v>
                </c:pt>
                <c:pt idx="1383">
                  <c:v>121.166</c:v>
                </c:pt>
                <c:pt idx="1384">
                  <c:v>123.532</c:v>
                </c:pt>
                <c:pt idx="1385">
                  <c:v>0</c:v>
                </c:pt>
                <c:pt idx="1386">
                  <c:v>6.6000000000000003E-2</c:v>
                </c:pt>
                <c:pt idx="1387">
                  <c:v>6.6000000000000003E-2</c:v>
                </c:pt>
                <c:pt idx="1388">
                  <c:v>0.26300000000000001</c:v>
                </c:pt>
                <c:pt idx="1389">
                  <c:v>0.26300000000000001</c:v>
                </c:pt>
                <c:pt idx="1390">
                  <c:v>0.36099999999999999</c:v>
                </c:pt>
                <c:pt idx="1391">
                  <c:v>0.36099999999999999</c:v>
                </c:pt>
                <c:pt idx="1392">
                  <c:v>0.39400000000000002</c:v>
                </c:pt>
                <c:pt idx="1393">
                  <c:v>0.39400000000000002</c:v>
                </c:pt>
                <c:pt idx="1394">
                  <c:v>0.49299999999999999</c:v>
                </c:pt>
                <c:pt idx="1395">
                  <c:v>0.49299999999999999</c:v>
                </c:pt>
                <c:pt idx="1396">
                  <c:v>0.52600000000000002</c:v>
                </c:pt>
                <c:pt idx="1397">
                  <c:v>0.52600000000000002</c:v>
                </c:pt>
                <c:pt idx="1398">
                  <c:v>0.59099999999999997</c:v>
                </c:pt>
                <c:pt idx="1399">
                  <c:v>0.59099999999999997</c:v>
                </c:pt>
                <c:pt idx="1400">
                  <c:v>0.624</c:v>
                </c:pt>
                <c:pt idx="1401">
                  <c:v>0.624</c:v>
                </c:pt>
                <c:pt idx="1402">
                  <c:v>0.75600000000000001</c:v>
                </c:pt>
                <c:pt idx="1403">
                  <c:v>0.75600000000000001</c:v>
                </c:pt>
                <c:pt idx="1404">
                  <c:v>0.78900000000000003</c:v>
                </c:pt>
                <c:pt idx="1405">
                  <c:v>0.78900000000000003</c:v>
                </c:pt>
                <c:pt idx="1406">
                  <c:v>0.85399999999999998</c:v>
                </c:pt>
                <c:pt idx="1407">
                  <c:v>0.85399999999999998</c:v>
                </c:pt>
                <c:pt idx="1408">
                  <c:v>0.88700000000000001</c:v>
                </c:pt>
                <c:pt idx="1409">
                  <c:v>0.88700000000000001</c:v>
                </c:pt>
                <c:pt idx="1410">
                  <c:v>0.95299999999999996</c:v>
                </c:pt>
                <c:pt idx="1411">
                  <c:v>0.95299999999999996</c:v>
                </c:pt>
                <c:pt idx="1412">
                  <c:v>1.117</c:v>
                </c:pt>
                <c:pt idx="1413">
                  <c:v>1.117</c:v>
                </c:pt>
                <c:pt idx="1414">
                  <c:v>1.1499999999999999</c:v>
                </c:pt>
                <c:pt idx="1415">
                  <c:v>1.1499999999999999</c:v>
                </c:pt>
                <c:pt idx="1416">
                  <c:v>1.216</c:v>
                </c:pt>
                <c:pt idx="1417">
                  <c:v>1.216</c:v>
                </c:pt>
                <c:pt idx="1418">
                  <c:v>1.248</c:v>
                </c:pt>
                <c:pt idx="1419">
                  <c:v>1.248</c:v>
                </c:pt>
                <c:pt idx="1420">
                  <c:v>1.2809999999999999</c:v>
                </c:pt>
                <c:pt idx="1421">
                  <c:v>1.2809999999999999</c:v>
                </c:pt>
                <c:pt idx="1422">
                  <c:v>1.3140000000000001</c:v>
                </c:pt>
                <c:pt idx="1423">
                  <c:v>1.3140000000000001</c:v>
                </c:pt>
                <c:pt idx="1424">
                  <c:v>1.347</c:v>
                </c:pt>
                <c:pt idx="1425">
                  <c:v>1.347</c:v>
                </c:pt>
                <c:pt idx="1426">
                  <c:v>1.478</c:v>
                </c:pt>
                <c:pt idx="1427">
                  <c:v>1.478</c:v>
                </c:pt>
                <c:pt idx="1428">
                  <c:v>1.544</c:v>
                </c:pt>
                <c:pt idx="1429">
                  <c:v>1.544</c:v>
                </c:pt>
                <c:pt idx="1430">
                  <c:v>1.577</c:v>
                </c:pt>
                <c:pt idx="1431">
                  <c:v>1.577</c:v>
                </c:pt>
                <c:pt idx="1432">
                  <c:v>1.643</c:v>
                </c:pt>
                <c:pt idx="1433">
                  <c:v>1.643</c:v>
                </c:pt>
                <c:pt idx="1434">
                  <c:v>1.708</c:v>
                </c:pt>
                <c:pt idx="1435">
                  <c:v>1.708</c:v>
                </c:pt>
                <c:pt idx="1436">
                  <c:v>1.774</c:v>
                </c:pt>
                <c:pt idx="1437">
                  <c:v>1.774</c:v>
                </c:pt>
                <c:pt idx="1438">
                  <c:v>1.8069999999999999</c:v>
                </c:pt>
                <c:pt idx="1439">
                  <c:v>1.8069999999999999</c:v>
                </c:pt>
                <c:pt idx="1440">
                  <c:v>1.84</c:v>
                </c:pt>
                <c:pt idx="1441">
                  <c:v>1.84</c:v>
                </c:pt>
                <c:pt idx="1442">
                  <c:v>1.873</c:v>
                </c:pt>
                <c:pt idx="1443">
                  <c:v>1.873</c:v>
                </c:pt>
                <c:pt idx="1444">
                  <c:v>1.9059999999999999</c:v>
                </c:pt>
                <c:pt idx="1445">
                  <c:v>1.9059999999999999</c:v>
                </c:pt>
                <c:pt idx="1446">
                  <c:v>2.0369999999999999</c:v>
                </c:pt>
                <c:pt idx="1447">
                  <c:v>2.0369999999999999</c:v>
                </c:pt>
                <c:pt idx="1448">
                  <c:v>2.0699999999999998</c:v>
                </c:pt>
                <c:pt idx="1449">
                  <c:v>2.0699999999999998</c:v>
                </c:pt>
                <c:pt idx="1450">
                  <c:v>2.1360000000000001</c:v>
                </c:pt>
                <c:pt idx="1451">
                  <c:v>2.1360000000000001</c:v>
                </c:pt>
                <c:pt idx="1452">
                  <c:v>2.1680000000000001</c:v>
                </c:pt>
                <c:pt idx="1453">
                  <c:v>2.1680000000000001</c:v>
                </c:pt>
                <c:pt idx="1454">
                  <c:v>2.2010000000000001</c:v>
                </c:pt>
                <c:pt idx="1455">
                  <c:v>2.2010000000000001</c:v>
                </c:pt>
                <c:pt idx="1456">
                  <c:v>2.234</c:v>
                </c:pt>
                <c:pt idx="1457">
                  <c:v>2.234</c:v>
                </c:pt>
                <c:pt idx="1458">
                  <c:v>2.2669999999999999</c:v>
                </c:pt>
                <c:pt idx="1459">
                  <c:v>2.2669999999999999</c:v>
                </c:pt>
                <c:pt idx="1460">
                  <c:v>2.2999999999999998</c:v>
                </c:pt>
                <c:pt idx="1461">
                  <c:v>2.2999999999999998</c:v>
                </c:pt>
                <c:pt idx="1462">
                  <c:v>2.3330000000000002</c:v>
                </c:pt>
                <c:pt idx="1463">
                  <c:v>2.3330000000000002</c:v>
                </c:pt>
                <c:pt idx="1464">
                  <c:v>2.3980000000000001</c:v>
                </c:pt>
                <c:pt idx="1465">
                  <c:v>2.3980000000000001</c:v>
                </c:pt>
                <c:pt idx="1466">
                  <c:v>2.431</c:v>
                </c:pt>
                <c:pt idx="1467">
                  <c:v>2.431</c:v>
                </c:pt>
                <c:pt idx="1468">
                  <c:v>2.464</c:v>
                </c:pt>
                <c:pt idx="1469">
                  <c:v>2.464</c:v>
                </c:pt>
                <c:pt idx="1470">
                  <c:v>2.4969999999999999</c:v>
                </c:pt>
                <c:pt idx="1471">
                  <c:v>2.4969999999999999</c:v>
                </c:pt>
                <c:pt idx="1472">
                  <c:v>2.5299999999999998</c:v>
                </c:pt>
                <c:pt idx="1473">
                  <c:v>2.5299999999999998</c:v>
                </c:pt>
                <c:pt idx="1474">
                  <c:v>2.5630000000000002</c:v>
                </c:pt>
                <c:pt idx="1475">
                  <c:v>2.5630000000000002</c:v>
                </c:pt>
                <c:pt idx="1476">
                  <c:v>2.5950000000000002</c:v>
                </c:pt>
                <c:pt idx="1477">
                  <c:v>2.5950000000000002</c:v>
                </c:pt>
                <c:pt idx="1478">
                  <c:v>2.6280000000000001</c:v>
                </c:pt>
                <c:pt idx="1479">
                  <c:v>2.6280000000000001</c:v>
                </c:pt>
                <c:pt idx="1480">
                  <c:v>2.661</c:v>
                </c:pt>
                <c:pt idx="1481">
                  <c:v>2.661</c:v>
                </c:pt>
                <c:pt idx="1482">
                  <c:v>2.694</c:v>
                </c:pt>
                <c:pt idx="1483">
                  <c:v>2.694</c:v>
                </c:pt>
                <c:pt idx="1484">
                  <c:v>2.76</c:v>
                </c:pt>
                <c:pt idx="1485">
                  <c:v>2.76</c:v>
                </c:pt>
                <c:pt idx="1486">
                  <c:v>3.0550000000000002</c:v>
                </c:pt>
                <c:pt idx="1487">
                  <c:v>3.0550000000000002</c:v>
                </c:pt>
                <c:pt idx="1488">
                  <c:v>3.0880000000000001</c:v>
                </c:pt>
                <c:pt idx="1489">
                  <c:v>3.0880000000000001</c:v>
                </c:pt>
                <c:pt idx="1490">
                  <c:v>3.121</c:v>
                </c:pt>
                <c:pt idx="1491">
                  <c:v>3.121</c:v>
                </c:pt>
                <c:pt idx="1492">
                  <c:v>3.1539999999999999</c:v>
                </c:pt>
                <c:pt idx="1493">
                  <c:v>3.1539999999999999</c:v>
                </c:pt>
                <c:pt idx="1494">
                  <c:v>3.1869999999999998</c:v>
                </c:pt>
                <c:pt idx="1495">
                  <c:v>3.1869999999999998</c:v>
                </c:pt>
                <c:pt idx="1496">
                  <c:v>3.22</c:v>
                </c:pt>
                <c:pt idx="1497">
                  <c:v>3.22</c:v>
                </c:pt>
                <c:pt idx="1498">
                  <c:v>3.2530000000000001</c:v>
                </c:pt>
                <c:pt idx="1499">
                  <c:v>3.2530000000000001</c:v>
                </c:pt>
                <c:pt idx="1500">
                  <c:v>3.351</c:v>
                </c:pt>
                <c:pt idx="1501">
                  <c:v>3.351</c:v>
                </c:pt>
                <c:pt idx="1502">
                  <c:v>3.3839999999999999</c:v>
                </c:pt>
                <c:pt idx="1503">
                  <c:v>3.3839999999999999</c:v>
                </c:pt>
                <c:pt idx="1504">
                  <c:v>3.4169999999999998</c:v>
                </c:pt>
                <c:pt idx="1505">
                  <c:v>3.4169999999999998</c:v>
                </c:pt>
                <c:pt idx="1506">
                  <c:v>3.4830000000000001</c:v>
                </c:pt>
                <c:pt idx="1507">
                  <c:v>3.4830000000000001</c:v>
                </c:pt>
                <c:pt idx="1508">
                  <c:v>3.5150000000000001</c:v>
                </c:pt>
                <c:pt idx="1509">
                  <c:v>3.5150000000000001</c:v>
                </c:pt>
                <c:pt idx="1510">
                  <c:v>3.548</c:v>
                </c:pt>
                <c:pt idx="1511">
                  <c:v>3.548</c:v>
                </c:pt>
                <c:pt idx="1512">
                  <c:v>3.581</c:v>
                </c:pt>
                <c:pt idx="1513">
                  <c:v>3.581</c:v>
                </c:pt>
                <c:pt idx="1514">
                  <c:v>3.7450000000000001</c:v>
                </c:pt>
                <c:pt idx="1515">
                  <c:v>3.7450000000000001</c:v>
                </c:pt>
                <c:pt idx="1516">
                  <c:v>3.8439999999999999</c:v>
                </c:pt>
                <c:pt idx="1517">
                  <c:v>3.8439999999999999</c:v>
                </c:pt>
                <c:pt idx="1518">
                  <c:v>3.8769999999999998</c:v>
                </c:pt>
                <c:pt idx="1519">
                  <c:v>3.8769999999999998</c:v>
                </c:pt>
                <c:pt idx="1520">
                  <c:v>3.9430000000000001</c:v>
                </c:pt>
                <c:pt idx="1521">
                  <c:v>3.9430000000000001</c:v>
                </c:pt>
                <c:pt idx="1522">
                  <c:v>3.9750000000000001</c:v>
                </c:pt>
                <c:pt idx="1523">
                  <c:v>3.9750000000000001</c:v>
                </c:pt>
                <c:pt idx="1524">
                  <c:v>4.008</c:v>
                </c:pt>
                <c:pt idx="1525">
                  <c:v>4.008</c:v>
                </c:pt>
                <c:pt idx="1526">
                  <c:v>4.0739999999999998</c:v>
                </c:pt>
                <c:pt idx="1527">
                  <c:v>4.0739999999999998</c:v>
                </c:pt>
                <c:pt idx="1528">
                  <c:v>4.1070000000000002</c:v>
                </c:pt>
                <c:pt idx="1529">
                  <c:v>4.1070000000000002</c:v>
                </c:pt>
                <c:pt idx="1530">
                  <c:v>4.1399999999999997</c:v>
                </c:pt>
                <c:pt idx="1531">
                  <c:v>4.1399999999999997</c:v>
                </c:pt>
                <c:pt idx="1532">
                  <c:v>4.2050000000000001</c:v>
                </c:pt>
                <c:pt idx="1533">
                  <c:v>4.2050000000000001</c:v>
                </c:pt>
                <c:pt idx="1534">
                  <c:v>4.2380000000000004</c:v>
                </c:pt>
                <c:pt idx="1535">
                  <c:v>4.2380000000000004</c:v>
                </c:pt>
                <c:pt idx="1536">
                  <c:v>4.2709999999999999</c:v>
                </c:pt>
                <c:pt idx="1537">
                  <c:v>4.2709999999999999</c:v>
                </c:pt>
                <c:pt idx="1538">
                  <c:v>4.3369999999999997</c:v>
                </c:pt>
                <c:pt idx="1539">
                  <c:v>4.3369999999999997</c:v>
                </c:pt>
                <c:pt idx="1540">
                  <c:v>4.468</c:v>
                </c:pt>
                <c:pt idx="1541">
                  <c:v>4.468</c:v>
                </c:pt>
                <c:pt idx="1542">
                  <c:v>4.5670000000000002</c:v>
                </c:pt>
                <c:pt idx="1543">
                  <c:v>4.5670000000000002</c:v>
                </c:pt>
                <c:pt idx="1544">
                  <c:v>4.6319999999999997</c:v>
                </c:pt>
                <c:pt idx="1545">
                  <c:v>4.6319999999999997</c:v>
                </c:pt>
                <c:pt idx="1546">
                  <c:v>4.665</c:v>
                </c:pt>
                <c:pt idx="1547">
                  <c:v>4.665</c:v>
                </c:pt>
                <c:pt idx="1548">
                  <c:v>4.6980000000000004</c:v>
                </c:pt>
                <c:pt idx="1549">
                  <c:v>4.6980000000000004</c:v>
                </c:pt>
                <c:pt idx="1550">
                  <c:v>4.7309999999999999</c:v>
                </c:pt>
                <c:pt idx="1551">
                  <c:v>4.7309999999999999</c:v>
                </c:pt>
                <c:pt idx="1552">
                  <c:v>4.7640000000000002</c:v>
                </c:pt>
                <c:pt idx="1553">
                  <c:v>4.7640000000000002</c:v>
                </c:pt>
                <c:pt idx="1554">
                  <c:v>4.7969999999999997</c:v>
                </c:pt>
                <c:pt idx="1555">
                  <c:v>4.7969999999999997</c:v>
                </c:pt>
                <c:pt idx="1556">
                  <c:v>4.83</c:v>
                </c:pt>
                <c:pt idx="1557">
                  <c:v>4.83</c:v>
                </c:pt>
                <c:pt idx="1558">
                  <c:v>4.8620000000000001</c:v>
                </c:pt>
                <c:pt idx="1559">
                  <c:v>4.8620000000000001</c:v>
                </c:pt>
                <c:pt idx="1560">
                  <c:v>4.8949999999999996</c:v>
                </c:pt>
                <c:pt idx="1561">
                  <c:v>4.8949999999999996</c:v>
                </c:pt>
                <c:pt idx="1562">
                  <c:v>4.9279999999999999</c:v>
                </c:pt>
                <c:pt idx="1563">
                  <c:v>4.9279999999999999</c:v>
                </c:pt>
                <c:pt idx="1564">
                  <c:v>5.0270000000000001</c:v>
                </c:pt>
                <c:pt idx="1565">
                  <c:v>5.0270000000000001</c:v>
                </c:pt>
                <c:pt idx="1566">
                  <c:v>5.0599999999999996</c:v>
                </c:pt>
                <c:pt idx="1567">
                  <c:v>5.0599999999999996</c:v>
                </c:pt>
                <c:pt idx="1568">
                  <c:v>5.125</c:v>
                </c:pt>
                <c:pt idx="1569">
                  <c:v>5.125</c:v>
                </c:pt>
                <c:pt idx="1570">
                  <c:v>5.1909999999999998</c:v>
                </c:pt>
                <c:pt idx="1571">
                  <c:v>5.1909999999999998</c:v>
                </c:pt>
                <c:pt idx="1572">
                  <c:v>5.29</c:v>
                </c:pt>
                <c:pt idx="1573">
                  <c:v>5.29</c:v>
                </c:pt>
                <c:pt idx="1574">
                  <c:v>5.3550000000000004</c:v>
                </c:pt>
                <c:pt idx="1575">
                  <c:v>5.3550000000000004</c:v>
                </c:pt>
                <c:pt idx="1576">
                  <c:v>5.3879999999999999</c:v>
                </c:pt>
                <c:pt idx="1577">
                  <c:v>5.3879999999999999</c:v>
                </c:pt>
                <c:pt idx="1578">
                  <c:v>5.4539999999999997</c:v>
                </c:pt>
                <c:pt idx="1579">
                  <c:v>5.4539999999999997</c:v>
                </c:pt>
                <c:pt idx="1580">
                  <c:v>5.4870000000000001</c:v>
                </c:pt>
                <c:pt idx="1581">
                  <c:v>5.4870000000000001</c:v>
                </c:pt>
                <c:pt idx="1582">
                  <c:v>5.52</c:v>
                </c:pt>
                <c:pt idx="1583">
                  <c:v>5.52</c:v>
                </c:pt>
                <c:pt idx="1584">
                  <c:v>5.5519999999999996</c:v>
                </c:pt>
                <c:pt idx="1585">
                  <c:v>5.5519999999999996</c:v>
                </c:pt>
                <c:pt idx="1586">
                  <c:v>5.585</c:v>
                </c:pt>
                <c:pt idx="1587">
                  <c:v>5.585</c:v>
                </c:pt>
                <c:pt idx="1588">
                  <c:v>5.8150000000000004</c:v>
                </c:pt>
                <c:pt idx="1589">
                  <c:v>5.8150000000000004</c:v>
                </c:pt>
                <c:pt idx="1590">
                  <c:v>5.8479999999999999</c:v>
                </c:pt>
                <c:pt idx="1591">
                  <c:v>5.8479999999999999</c:v>
                </c:pt>
                <c:pt idx="1592">
                  <c:v>5.8810000000000002</c:v>
                </c:pt>
                <c:pt idx="1593">
                  <c:v>5.8810000000000002</c:v>
                </c:pt>
                <c:pt idx="1594">
                  <c:v>5.9470000000000001</c:v>
                </c:pt>
                <c:pt idx="1595">
                  <c:v>5.9470000000000001</c:v>
                </c:pt>
                <c:pt idx="1596">
                  <c:v>6.0119999999999996</c:v>
                </c:pt>
                <c:pt idx="1597">
                  <c:v>6.0119999999999996</c:v>
                </c:pt>
                <c:pt idx="1598">
                  <c:v>6.1440000000000001</c:v>
                </c:pt>
                <c:pt idx="1599">
                  <c:v>6.1440000000000001</c:v>
                </c:pt>
                <c:pt idx="1600">
                  <c:v>6.1769999999999996</c:v>
                </c:pt>
                <c:pt idx="1601">
                  <c:v>6.1769999999999996</c:v>
                </c:pt>
                <c:pt idx="1602">
                  <c:v>6.2089999999999996</c:v>
                </c:pt>
                <c:pt idx="1603">
                  <c:v>6.2089999999999996</c:v>
                </c:pt>
                <c:pt idx="1604">
                  <c:v>6.2750000000000004</c:v>
                </c:pt>
                <c:pt idx="1605">
                  <c:v>6.2750000000000004</c:v>
                </c:pt>
                <c:pt idx="1606">
                  <c:v>6.3079999999999998</c:v>
                </c:pt>
                <c:pt idx="1607">
                  <c:v>6.3079999999999998</c:v>
                </c:pt>
                <c:pt idx="1608">
                  <c:v>6.407</c:v>
                </c:pt>
                <c:pt idx="1609">
                  <c:v>6.407</c:v>
                </c:pt>
                <c:pt idx="1610">
                  <c:v>6.4390000000000001</c:v>
                </c:pt>
                <c:pt idx="1611">
                  <c:v>6.4390000000000001</c:v>
                </c:pt>
                <c:pt idx="1612">
                  <c:v>6.5709999999999997</c:v>
                </c:pt>
                <c:pt idx="1613">
                  <c:v>6.5709999999999997</c:v>
                </c:pt>
                <c:pt idx="1614">
                  <c:v>6.6040000000000001</c:v>
                </c:pt>
                <c:pt idx="1615">
                  <c:v>6.6040000000000001</c:v>
                </c:pt>
                <c:pt idx="1616">
                  <c:v>6.6369999999999996</c:v>
                </c:pt>
                <c:pt idx="1617">
                  <c:v>6.6369999999999996</c:v>
                </c:pt>
                <c:pt idx="1618">
                  <c:v>6.8010000000000002</c:v>
                </c:pt>
                <c:pt idx="1619">
                  <c:v>6.8010000000000002</c:v>
                </c:pt>
                <c:pt idx="1620">
                  <c:v>6.867</c:v>
                </c:pt>
                <c:pt idx="1621">
                  <c:v>6.867</c:v>
                </c:pt>
                <c:pt idx="1622">
                  <c:v>6.9320000000000004</c:v>
                </c:pt>
                <c:pt idx="1623">
                  <c:v>6.9320000000000004</c:v>
                </c:pt>
                <c:pt idx="1624">
                  <c:v>6.9649999999999999</c:v>
                </c:pt>
                <c:pt idx="1625">
                  <c:v>6.9649999999999999</c:v>
                </c:pt>
                <c:pt idx="1626">
                  <c:v>7.0640000000000001</c:v>
                </c:pt>
                <c:pt idx="1627">
                  <c:v>7.0640000000000001</c:v>
                </c:pt>
                <c:pt idx="1628">
                  <c:v>7.524</c:v>
                </c:pt>
                <c:pt idx="1629">
                  <c:v>7.524</c:v>
                </c:pt>
                <c:pt idx="1630">
                  <c:v>7.6219999999999999</c:v>
                </c:pt>
                <c:pt idx="1631">
                  <c:v>7.6219999999999999</c:v>
                </c:pt>
                <c:pt idx="1632">
                  <c:v>7.6879999999999997</c:v>
                </c:pt>
                <c:pt idx="1633">
                  <c:v>7.6879999999999997</c:v>
                </c:pt>
                <c:pt idx="1634">
                  <c:v>7.7210000000000001</c:v>
                </c:pt>
                <c:pt idx="1635">
                  <c:v>7.7210000000000001</c:v>
                </c:pt>
                <c:pt idx="1636">
                  <c:v>8.0489999999999995</c:v>
                </c:pt>
                <c:pt idx="1637">
                  <c:v>8.0489999999999995</c:v>
                </c:pt>
                <c:pt idx="1638">
                  <c:v>8.0820000000000007</c:v>
                </c:pt>
                <c:pt idx="1639">
                  <c:v>8.0820000000000007</c:v>
                </c:pt>
                <c:pt idx="1640">
                  <c:v>8.1150000000000002</c:v>
                </c:pt>
                <c:pt idx="1641">
                  <c:v>8.1150000000000002</c:v>
                </c:pt>
                <c:pt idx="1642">
                  <c:v>8.2460000000000004</c:v>
                </c:pt>
                <c:pt idx="1643">
                  <c:v>8.2460000000000004</c:v>
                </c:pt>
                <c:pt idx="1644">
                  <c:v>8.3119999999999994</c:v>
                </c:pt>
                <c:pt idx="1645">
                  <c:v>8.3119999999999994</c:v>
                </c:pt>
                <c:pt idx="1646">
                  <c:v>8.5090000000000003</c:v>
                </c:pt>
                <c:pt idx="1647">
                  <c:v>8.5090000000000003</c:v>
                </c:pt>
                <c:pt idx="1648">
                  <c:v>8.6080000000000005</c:v>
                </c:pt>
                <c:pt idx="1649">
                  <c:v>8.6080000000000005</c:v>
                </c:pt>
                <c:pt idx="1650">
                  <c:v>8.7059999999999995</c:v>
                </c:pt>
                <c:pt idx="1651">
                  <c:v>8.7059999999999995</c:v>
                </c:pt>
                <c:pt idx="1652">
                  <c:v>8.7390000000000008</c:v>
                </c:pt>
                <c:pt idx="1653">
                  <c:v>8.7390000000000008</c:v>
                </c:pt>
                <c:pt idx="1654">
                  <c:v>8.8710000000000004</c:v>
                </c:pt>
                <c:pt idx="1655">
                  <c:v>8.8710000000000004</c:v>
                </c:pt>
                <c:pt idx="1656">
                  <c:v>9.1010000000000009</c:v>
                </c:pt>
                <c:pt idx="1657">
                  <c:v>9.1010000000000009</c:v>
                </c:pt>
                <c:pt idx="1658">
                  <c:v>9.2650000000000006</c:v>
                </c:pt>
                <c:pt idx="1659">
                  <c:v>9.2650000000000006</c:v>
                </c:pt>
                <c:pt idx="1660">
                  <c:v>9.593</c:v>
                </c:pt>
                <c:pt idx="1661">
                  <c:v>9.593</c:v>
                </c:pt>
                <c:pt idx="1662">
                  <c:v>9.6590000000000007</c:v>
                </c:pt>
                <c:pt idx="1663">
                  <c:v>9.6590000000000007</c:v>
                </c:pt>
                <c:pt idx="1664">
                  <c:v>9.6920000000000002</c:v>
                </c:pt>
                <c:pt idx="1665">
                  <c:v>9.6920000000000002</c:v>
                </c:pt>
                <c:pt idx="1666">
                  <c:v>9.7910000000000004</c:v>
                </c:pt>
                <c:pt idx="1667">
                  <c:v>9.7910000000000004</c:v>
                </c:pt>
                <c:pt idx="1668">
                  <c:v>10.151999999999999</c:v>
                </c:pt>
                <c:pt idx="1669">
                  <c:v>10.151999999999999</c:v>
                </c:pt>
                <c:pt idx="1670">
                  <c:v>10.250999999999999</c:v>
                </c:pt>
                <c:pt idx="1671">
                  <c:v>10.250999999999999</c:v>
                </c:pt>
                <c:pt idx="1672">
                  <c:v>10.316000000000001</c:v>
                </c:pt>
                <c:pt idx="1673">
                  <c:v>10.316000000000001</c:v>
                </c:pt>
                <c:pt idx="1674">
                  <c:v>10.349</c:v>
                </c:pt>
                <c:pt idx="1675">
                  <c:v>10.349</c:v>
                </c:pt>
                <c:pt idx="1676">
                  <c:v>10.645</c:v>
                </c:pt>
                <c:pt idx="1677">
                  <c:v>10.645</c:v>
                </c:pt>
                <c:pt idx="1678">
                  <c:v>10.842000000000001</c:v>
                </c:pt>
                <c:pt idx="1679">
                  <c:v>10.842000000000001</c:v>
                </c:pt>
                <c:pt idx="1680">
                  <c:v>11.006</c:v>
                </c:pt>
                <c:pt idx="1681">
                  <c:v>11.006</c:v>
                </c:pt>
                <c:pt idx="1682">
                  <c:v>11.138</c:v>
                </c:pt>
                <c:pt idx="1683">
                  <c:v>11.138</c:v>
                </c:pt>
                <c:pt idx="1684">
                  <c:v>11.202999999999999</c:v>
                </c:pt>
                <c:pt idx="1685">
                  <c:v>11.202999999999999</c:v>
                </c:pt>
                <c:pt idx="1686">
                  <c:v>11.335000000000001</c:v>
                </c:pt>
                <c:pt idx="1687">
                  <c:v>11.335000000000001</c:v>
                </c:pt>
                <c:pt idx="1688">
                  <c:v>11.433</c:v>
                </c:pt>
                <c:pt idx="1689">
                  <c:v>11.433</c:v>
                </c:pt>
                <c:pt idx="1690">
                  <c:v>11.465999999999999</c:v>
                </c:pt>
                <c:pt idx="1691">
                  <c:v>11.465999999999999</c:v>
                </c:pt>
                <c:pt idx="1692">
                  <c:v>11.63</c:v>
                </c:pt>
                <c:pt idx="1693">
                  <c:v>11.63</c:v>
                </c:pt>
                <c:pt idx="1694">
                  <c:v>11.696</c:v>
                </c:pt>
                <c:pt idx="1695">
                  <c:v>11.696</c:v>
                </c:pt>
                <c:pt idx="1696">
                  <c:v>11.827999999999999</c:v>
                </c:pt>
                <c:pt idx="1697">
                  <c:v>11.827999999999999</c:v>
                </c:pt>
                <c:pt idx="1698">
                  <c:v>11.86</c:v>
                </c:pt>
                <c:pt idx="1699">
                  <c:v>11.86</c:v>
                </c:pt>
                <c:pt idx="1700">
                  <c:v>11.893000000000001</c:v>
                </c:pt>
                <c:pt idx="1701">
                  <c:v>11.893000000000001</c:v>
                </c:pt>
                <c:pt idx="1702">
                  <c:v>11.926</c:v>
                </c:pt>
                <c:pt idx="1703">
                  <c:v>11.926</c:v>
                </c:pt>
                <c:pt idx="1704">
                  <c:v>12.025</c:v>
                </c:pt>
                <c:pt idx="1705">
                  <c:v>12.09</c:v>
                </c:pt>
                <c:pt idx="1706">
                  <c:v>12.255000000000001</c:v>
                </c:pt>
                <c:pt idx="1707">
                  <c:v>12.255000000000001</c:v>
                </c:pt>
                <c:pt idx="1708">
                  <c:v>12.353</c:v>
                </c:pt>
                <c:pt idx="1709">
                  <c:v>12.353</c:v>
                </c:pt>
                <c:pt idx="1710">
                  <c:v>12.353</c:v>
                </c:pt>
                <c:pt idx="1711">
                  <c:v>12.419</c:v>
                </c:pt>
                <c:pt idx="1712">
                  <c:v>12.419</c:v>
                </c:pt>
                <c:pt idx="1713">
                  <c:v>12.452</c:v>
                </c:pt>
                <c:pt idx="1714">
                  <c:v>12.452</c:v>
                </c:pt>
                <c:pt idx="1715">
                  <c:v>12.516999999999999</c:v>
                </c:pt>
                <c:pt idx="1716">
                  <c:v>12.516999999999999</c:v>
                </c:pt>
                <c:pt idx="1717">
                  <c:v>12.583</c:v>
                </c:pt>
                <c:pt idx="1718">
                  <c:v>12.583</c:v>
                </c:pt>
                <c:pt idx="1719">
                  <c:v>12.583</c:v>
                </c:pt>
                <c:pt idx="1720">
                  <c:v>12.648999999999999</c:v>
                </c:pt>
                <c:pt idx="1721">
                  <c:v>12.648999999999999</c:v>
                </c:pt>
                <c:pt idx="1722">
                  <c:v>13.01</c:v>
                </c:pt>
                <c:pt idx="1723">
                  <c:v>13.01</c:v>
                </c:pt>
                <c:pt idx="1724">
                  <c:v>13.076000000000001</c:v>
                </c:pt>
                <c:pt idx="1725">
                  <c:v>13.076000000000001</c:v>
                </c:pt>
                <c:pt idx="1726">
                  <c:v>13.141999999999999</c:v>
                </c:pt>
                <c:pt idx="1727">
                  <c:v>13.141999999999999</c:v>
                </c:pt>
                <c:pt idx="1728">
                  <c:v>14.718999999999999</c:v>
                </c:pt>
                <c:pt idx="1729">
                  <c:v>14.718999999999999</c:v>
                </c:pt>
                <c:pt idx="1730">
                  <c:v>15.146000000000001</c:v>
                </c:pt>
                <c:pt idx="1731">
                  <c:v>15.146000000000001</c:v>
                </c:pt>
                <c:pt idx="1732">
                  <c:v>15.737</c:v>
                </c:pt>
                <c:pt idx="1733">
                  <c:v>15.737</c:v>
                </c:pt>
                <c:pt idx="1734">
                  <c:v>15.967000000000001</c:v>
                </c:pt>
                <c:pt idx="1735">
                  <c:v>15.967000000000001</c:v>
                </c:pt>
                <c:pt idx="1736">
                  <c:v>16.065999999999999</c:v>
                </c:pt>
                <c:pt idx="1737">
                  <c:v>16.065999999999999</c:v>
                </c:pt>
                <c:pt idx="1738">
                  <c:v>16.263000000000002</c:v>
                </c:pt>
                <c:pt idx="1739">
                  <c:v>16.263000000000002</c:v>
                </c:pt>
                <c:pt idx="1740">
                  <c:v>16.361000000000001</c:v>
                </c:pt>
                <c:pt idx="1741">
                  <c:v>16.361000000000001</c:v>
                </c:pt>
                <c:pt idx="1742">
                  <c:v>16.492999999999999</c:v>
                </c:pt>
                <c:pt idx="1743">
                  <c:v>16.492999999999999</c:v>
                </c:pt>
                <c:pt idx="1744">
                  <c:v>17.018000000000001</c:v>
                </c:pt>
                <c:pt idx="1745">
                  <c:v>17.018000000000001</c:v>
                </c:pt>
                <c:pt idx="1746">
                  <c:v>17.050999999999998</c:v>
                </c:pt>
                <c:pt idx="1747">
                  <c:v>17.050999999999998</c:v>
                </c:pt>
                <c:pt idx="1748">
                  <c:v>17.117000000000001</c:v>
                </c:pt>
                <c:pt idx="1749">
                  <c:v>17.117000000000001</c:v>
                </c:pt>
                <c:pt idx="1750">
                  <c:v>17.707999999999998</c:v>
                </c:pt>
                <c:pt idx="1751">
                  <c:v>17.707999999999998</c:v>
                </c:pt>
                <c:pt idx="1752">
                  <c:v>17.905999999999999</c:v>
                </c:pt>
                <c:pt idx="1753">
                  <c:v>17.905999999999999</c:v>
                </c:pt>
                <c:pt idx="1754">
                  <c:v>19.088000000000001</c:v>
                </c:pt>
                <c:pt idx="1755">
                  <c:v>19.088000000000001</c:v>
                </c:pt>
                <c:pt idx="1756">
                  <c:v>19.745000000000001</c:v>
                </c:pt>
                <c:pt idx="1757">
                  <c:v>20.664999999999999</c:v>
                </c:pt>
                <c:pt idx="1758">
                  <c:v>20.664999999999999</c:v>
                </c:pt>
                <c:pt idx="1759">
                  <c:v>20.763999999999999</c:v>
                </c:pt>
                <c:pt idx="1760">
                  <c:v>21.06</c:v>
                </c:pt>
                <c:pt idx="1761">
                  <c:v>21.06</c:v>
                </c:pt>
                <c:pt idx="1762">
                  <c:v>21.355</c:v>
                </c:pt>
                <c:pt idx="1763">
                  <c:v>21.355</c:v>
                </c:pt>
                <c:pt idx="1764">
                  <c:v>22.637</c:v>
                </c:pt>
                <c:pt idx="1765">
                  <c:v>22.637</c:v>
                </c:pt>
                <c:pt idx="1766">
                  <c:v>23.425000000000001</c:v>
                </c:pt>
                <c:pt idx="1767">
                  <c:v>23.425000000000001</c:v>
                </c:pt>
                <c:pt idx="1768">
                  <c:v>23.655000000000001</c:v>
                </c:pt>
                <c:pt idx="1769">
                  <c:v>23.984000000000002</c:v>
                </c:pt>
                <c:pt idx="1770">
                  <c:v>23.984000000000002</c:v>
                </c:pt>
                <c:pt idx="1771">
                  <c:v>23.984000000000002</c:v>
                </c:pt>
                <c:pt idx="1772">
                  <c:v>24.048999999999999</c:v>
                </c:pt>
                <c:pt idx="1773">
                  <c:v>24.082000000000001</c:v>
                </c:pt>
                <c:pt idx="1774">
                  <c:v>24.181000000000001</c:v>
                </c:pt>
                <c:pt idx="1775">
                  <c:v>24.245999999999999</c:v>
                </c:pt>
                <c:pt idx="1776">
                  <c:v>24.279</c:v>
                </c:pt>
                <c:pt idx="1777">
                  <c:v>24.279</c:v>
                </c:pt>
                <c:pt idx="1778">
                  <c:v>24.378</c:v>
                </c:pt>
                <c:pt idx="1779">
                  <c:v>24.378</c:v>
                </c:pt>
                <c:pt idx="1780">
                  <c:v>24.378</c:v>
                </c:pt>
                <c:pt idx="1781">
                  <c:v>24.475999999999999</c:v>
                </c:pt>
                <c:pt idx="1782">
                  <c:v>24.574999999999999</c:v>
                </c:pt>
                <c:pt idx="1783">
                  <c:v>24.771999999999998</c:v>
                </c:pt>
                <c:pt idx="1784">
                  <c:v>24.771999999999998</c:v>
                </c:pt>
                <c:pt idx="1785">
                  <c:v>24.838000000000001</c:v>
                </c:pt>
                <c:pt idx="1786">
                  <c:v>25.100999999999999</c:v>
                </c:pt>
                <c:pt idx="1787">
                  <c:v>25.363</c:v>
                </c:pt>
                <c:pt idx="1788">
                  <c:v>25.363</c:v>
                </c:pt>
                <c:pt idx="1789">
                  <c:v>25.527999999999999</c:v>
                </c:pt>
                <c:pt idx="1790">
                  <c:v>26.184999999999999</c:v>
                </c:pt>
                <c:pt idx="1791">
                  <c:v>26.645</c:v>
                </c:pt>
                <c:pt idx="1792">
                  <c:v>26.645</c:v>
                </c:pt>
                <c:pt idx="1793">
                  <c:v>28.846</c:v>
                </c:pt>
                <c:pt idx="1794">
                  <c:v>28.846</c:v>
                </c:pt>
                <c:pt idx="1795">
                  <c:v>29.832000000000001</c:v>
                </c:pt>
                <c:pt idx="1796">
                  <c:v>29.832000000000001</c:v>
                </c:pt>
                <c:pt idx="1797">
                  <c:v>30.686</c:v>
                </c:pt>
                <c:pt idx="1798">
                  <c:v>30.686</c:v>
                </c:pt>
                <c:pt idx="1799">
                  <c:v>32.066000000000003</c:v>
                </c:pt>
                <c:pt idx="1800">
                  <c:v>32.066000000000003</c:v>
                </c:pt>
                <c:pt idx="1801">
                  <c:v>33.380000000000003</c:v>
                </c:pt>
                <c:pt idx="1802">
                  <c:v>33.380000000000003</c:v>
                </c:pt>
                <c:pt idx="1803">
                  <c:v>34.267000000000003</c:v>
                </c:pt>
                <c:pt idx="1804">
                  <c:v>34.267000000000003</c:v>
                </c:pt>
                <c:pt idx="1805">
                  <c:v>34.99</c:v>
                </c:pt>
                <c:pt idx="1806">
                  <c:v>35.417000000000002</c:v>
                </c:pt>
                <c:pt idx="1807">
                  <c:v>35.613999999999997</c:v>
                </c:pt>
                <c:pt idx="1808">
                  <c:v>35.713000000000001</c:v>
                </c:pt>
                <c:pt idx="1809">
                  <c:v>36.008000000000003</c:v>
                </c:pt>
                <c:pt idx="1810">
                  <c:v>36.073999999999998</c:v>
                </c:pt>
                <c:pt idx="1811">
                  <c:v>36.171999999999997</c:v>
                </c:pt>
                <c:pt idx="1812">
                  <c:v>36.369999999999997</c:v>
                </c:pt>
                <c:pt idx="1813">
                  <c:v>36.402000000000001</c:v>
                </c:pt>
                <c:pt idx="1814">
                  <c:v>36.435000000000002</c:v>
                </c:pt>
                <c:pt idx="1815">
                  <c:v>36.435000000000002</c:v>
                </c:pt>
                <c:pt idx="1816">
                  <c:v>36.764000000000003</c:v>
                </c:pt>
                <c:pt idx="1817">
                  <c:v>36.994</c:v>
                </c:pt>
                <c:pt idx="1818">
                  <c:v>37.223999999999997</c:v>
                </c:pt>
                <c:pt idx="1819">
                  <c:v>37.223999999999997</c:v>
                </c:pt>
                <c:pt idx="1820">
                  <c:v>37.585000000000001</c:v>
                </c:pt>
                <c:pt idx="1821">
                  <c:v>37.585000000000001</c:v>
                </c:pt>
                <c:pt idx="1822">
                  <c:v>38.078000000000003</c:v>
                </c:pt>
                <c:pt idx="1823">
                  <c:v>38.078000000000003</c:v>
                </c:pt>
                <c:pt idx="1824">
                  <c:v>38.274999999999999</c:v>
                </c:pt>
                <c:pt idx="1825">
                  <c:v>38.274999999999999</c:v>
                </c:pt>
                <c:pt idx="1826">
                  <c:v>38.374000000000002</c:v>
                </c:pt>
                <c:pt idx="1827">
                  <c:v>38.374000000000002</c:v>
                </c:pt>
                <c:pt idx="1828">
                  <c:v>40.706000000000003</c:v>
                </c:pt>
                <c:pt idx="1829">
                  <c:v>40.706000000000003</c:v>
                </c:pt>
                <c:pt idx="1830">
                  <c:v>41.231999999999999</c:v>
                </c:pt>
                <c:pt idx="1831">
                  <c:v>41.231999999999999</c:v>
                </c:pt>
                <c:pt idx="1832">
                  <c:v>42.414999999999999</c:v>
                </c:pt>
                <c:pt idx="1833">
                  <c:v>42.512999999999998</c:v>
                </c:pt>
                <c:pt idx="1834">
                  <c:v>42.512999999999998</c:v>
                </c:pt>
                <c:pt idx="1835">
                  <c:v>44.78</c:v>
                </c:pt>
                <c:pt idx="1836">
                  <c:v>45.109000000000002</c:v>
                </c:pt>
                <c:pt idx="1837">
                  <c:v>45.109000000000002</c:v>
                </c:pt>
                <c:pt idx="1838">
                  <c:v>47.277000000000001</c:v>
                </c:pt>
                <c:pt idx="1839">
                  <c:v>47.375999999999998</c:v>
                </c:pt>
                <c:pt idx="1840">
                  <c:v>47.408999999999999</c:v>
                </c:pt>
                <c:pt idx="1841">
                  <c:v>47.573</c:v>
                </c:pt>
                <c:pt idx="1842">
                  <c:v>47.639000000000003</c:v>
                </c:pt>
                <c:pt idx="1843">
                  <c:v>47.835999999999999</c:v>
                </c:pt>
                <c:pt idx="1844">
                  <c:v>48.197000000000003</c:v>
                </c:pt>
                <c:pt idx="1845">
                  <c:v>48.23</c:v>
                </c:pt>
                <c:pt idx="1846">
                  <c:v>49.051000000000002</c:v>
                </c:pt>
                <c:pt idx="1847">
                  <c:v>49.183</c:v>
                </c:pt>
                <c:pt idx="1848">
                  <c:v>49.183</c:v>
                </c:pt>
                <c:pt idx="1849">
                  <c:v>49.347000000000001</c:v>
                </c:pt>
                <c:pt idx="1850">
                  <c:v>49.576999999999998</c:v>
                </c:pt>
                <c:pt idx="1851">
                  <c:v>50.661000000000001</c:v>
                </c:pt>
                <c:pt idx="1852">
                  <c:v>51.942999999999998</c:v>
                </c:pt>
                <c:pt idx="1853">
                  <c:v>51.942999999999998</c:v>
                </c:pt>
                <c:pt idx="1854">
                  <c:v>52.008000000000003</c:v>
                </c:pt>
                <c:pt idx="1855">
                  <c:v>52.008000000000003</c:v>
                </c:pt>
                <c:pt idx="1856">
                  <c:v>53.454000000000001</c:v>
                </c:pt>
                <c:pt idx="1857">
                  <c:v>53.454000000000001</c:v>
                </c:pt>
                <c:pt idx="1858">
                  <c:v>54.965000000000003</c:v>
                </c:pt>
                <c:pt idx="1859">
                  <c:v>57.889000000000003</c:v>
                </c:pt>
                <c:pt idx="1860">
                  <c:v>59.235999999999997</c:v>
                </c:pt>
                <c:pt idx="1861">
                  <c:v>59.302</c:v>
                </c:pt>
                <c:pt idx="1862">
                  <c:v>60.32</c:v>
                </c:pt>
                <c:pt idx="1863">
                  <c:v>60.451999999999998</c:v>
                </c:pt>
                <c:pt idx="1864">
                  <c:v>60.517000000000003</c:v>
                </c:pt>
                <c:pt idx="1865">
                  <c:v>60.616</c:v>
                </c:pt>
                <c:pt idx="1866">
                  <c:v>60.682000000000002</c:v>
                </c:pt>
                <c:pt idx="1867">
                  <c:v>61.174999999999997</c:v>
                </c:pt>
                <c:pt idx="1868">
                  <c:v>61.174999999999997</c:v>
                </c:pt>
                <c:pt idx="1869">
                  <c:v>61.667000000000002</c:v>
                </c:pt>
                <c:pt idx="1870">
                  <c:v>62.981999999999999</c:v>
                </c:pt>
                <c:pt idx="1871">
                  <c:v>62.981999999999999</c:v>
                </c:pt>
                <c:pt idx="1872">
                  <c:v>65.313999999999993</c:v>
                </c:pt>
                <c:pt idx="1873">
                  <c:v>66.102999999999994</c:v>
                </c:pt>
                <c:pt idx="1874">
                  <c:v>66.102999999999994</c:v>
                </c:pt>
                <c:pt idx="1875">
                  <c:v>66.497</c:v>
                </c:pt>
                <c:pt idx="1876">
                  <c:v>68.566999999999993</c:v>
                </c:pt>
                <c:pt idx="1877">
                  <c:v>69.52</c:v>
                </c:pt>
                <c:pt idx="1878">
                  <c:v>69.716999999999999</c:v>
                </c:pt>
                <c:pt idx="1879">
                  <c:v>69.947000000000003</c:v>
                </c:pt>
                <c:pt idx="1880">
                  <c:v>69.947000000000003</c:v>
                </c:pt>
                <c:pt idx="1881">
                  <c:v>70.111000000000004</c:v>
                </c:pt>
                <c:pt idx="1882">
                  <c:v>70.340999999999994</c:v>
                </c:pt>
                <c:pt idx="1883">
                  <c:v>71.588999999999999</c:v>
                </c:pt>
                <c:pt idx="1884">
                  <c:v>72.641000000000005</c:v>
                </c:pt>
                <c:pt idx="1885">
                  <c:v>73.034999999999997</c:v>
                </c:pt>
                <c:pt idx="1886">
                  <c:v>73.265000000000001</c:v>
                </c:pt>
                <c:pt idx="1887">
                  <c:v>73.298000000000002</c:v>
                </c:pt>
                <c:pt idx="1888">
                  <c:v>75.039000000000001</c:v>
                </c:pt>
                <c:pt idx="1889">
                  <c:v>75.531999999999996</c:v>
                </c:pt>
                <c:pt idx="1890">
                  <c:v>75.662999999999997</c:v>
                </c:pt>
                <c:pt idx="1891">
                  <c:v>75.728999999999999</c:v>
                </c:pt>
                <c:pt idx="1892">
                  <c:v>75.728999999999999</c:v>
                </c:pt>
                <c:pt idx="1893">
                  <c:v>78.718999999999994</c:v>
                </c:pt>
                <c:pt idx="1894">
                  <c:v>78.718999999999994</c:v>
                </c:pt>
                <c:pt idx="1895">
                  <c:v>80.789000000000001</c:v>
                </c:pt>
                <c:pt idx="1896">
                  <c:v>80.789000000000001</c:v>
                </c:pt>
                <c:pt idx="1897">
                  <c:v>82.924000000000007</c:v>
                </c:pt>
                <c:pt idx="1898">
                  <c:v>88.114999999999995</c:v>
                </c:pt>
                <c:pt idx="1899">
                  <c:v>93.436999999999998</c:v>
                </c:pt>
                <c:pt idx="1900">
                  <c:v>95.77</c:v>
                </c:pt>
                <c:pt idx="1901">
                  <c:v>96.099000000000004</c:v>
                </c:pt>
                <c:pt idx="1902">
                  <c:v>96.164000000000001</c:v>
                </c:pt>
                <c:pt idx="1903">
                  <c:v>96.263000000000005</c:v>
                </c:pt>
                <c:pt idx="1904">
                  <c:v>96.820999999999998</c:v>
                </c:pt>
                <c:pt idx="1905">
                  <c:v>97.707999999999998</c:v>
                </c:pt>
                <c:pt idx="1906">
                  <c:v>99.876999999999995</c:v>
                </c:pt>
                <c:pt idx="1907">
                  <c:v>99.876999999999995</c:v>
                </c:pt>
                <c:pt idx="1908">
                  <c:v>100.895</c:v>
                </c:pt>
                <c:pt idx="1909">
                  <c:v>100.895</c:v>
                </c:pt>
                <c:pt idx="1910">
                  <c:v>101.914</c:v>
                </c:pt>
                <c:pt idx="1911">
                  <c:v>106.185</c:v>
                </c:pt>
                <c:pt idx="1912">
                  <c:v>109.306</c:v>
                </c:pt>
                <c:pt idx="1913">
                  <c:v>118.078</c:v>
                </c:pt>
                <c:pt idx="1914">
                  <c:v>120.279</c:v>
                </c:pt>
                <c:pt idx="1915">
                  <c:v>120.77200000000001</c:v>
                </c:pt>
                <c:pt idx="1916">
                  <c:v>120.80500000000001</c:v>
                </c:pt>
                <c:pt idx="1917">
                  <c:v>123.959</c:v>
                </c:pt>
              </c:numCache>
            </c:numRef>
          </c:xVal>
          <c:yVal>
            <c:numRef>
              <c:f>Sheet1!$F$2:$F$3896</c:f>
              <c:numCache>
                <c:formatCode>General</c:formatCode>
                <c:ptCount val="3895"/>
                <c:pt idx="1031">
                  <c:v>85.084999999999994</c:v>
                </c:pt>
                <c:pt idx="1108">
                  <c:v>71.811999999999998</c:v>
                </c:pt>
                <c:pt idx="1113">
                  <c:v>71.128</c:v>
                </c:pt>
                <c:pt idx="1116">
                  <c:v>70.784000000000006</c:v>
                </c:pt>
                <c:pt idx="1139">
                  <c:v>65.95</c:v>
                </c:pt>
                <c:pt idx="1146">
                  <c:v>64.909000000000006</c:v>
                </c:pt>
                <c:pt idx="1195">
                  <c:v>55.485999999999997</c:v>
                </c:pt>
                <c:pt idx="1200">
                  <c:v>54.783999999999999</c:v>
                </c:pt>
                <c:pt idx="1201">
                  <c:v>54.783999999999999</c:v>
                </c:pt>
                <c:pt idx="1204">
                  <c:v>54.427999999999997</c:v>
                </c:pt>
                <c:pt idx="1207">
                  <c:v>54.07</c:v>
                </c:pt>
                <c:pt idx="1208">
                  <c:v>54.07</c:v>
                </c:pt>
                <c:pt idx="1209">
                  <c:v>54.07</c:v>
                </c:pt>
                <c:pt idx="1210">
                  <c:v>54.07</c:v>
                </c:pt>
                <c:pt idx="1211">
                  <c:v>54.07</c:v>
                </c:pt>
                <c:pt idx="1214">
                  <c:v>53.7</c:v>
                </c:pt>
                <c:pt idx="1221">
                  <c:v>52.581000000000003</c:v>
                </c:pt>
                <c:pt idx="1222">
                  <c:v>52.581000000000003</c:v>
                </c:pt>
                <c:pt idx="1227">
                  <c:v>51.825000000000003</c:v>
                </c:pt>
                <c:pt idx="1240">
                  <c:v>49.156999999999996</c:v>
                </c:pt>
                <c:pt idx="1241">
                  <c:v>49.156999999999996</c:v>
                </c:pt>
                <c:pt idx="1242">
                  <c:v>49.156999999999996</c:v>
                </c:pt>
                <c:pt idx="1243">
                  <c:v>49.156999999999996</c:v>
                </c:pt>
                <c:pt idx="1244">
                  <c:v>49.156999999999996</c:v>
                </c:pt>
                <c:pt idx="1247">
                  <c:v>48.761000000000003</c:v>
                </c:pt>
                <c:pt idx="1248">
                  <c:v>48.761000000000003</c:v>
                </c:pt>
                <c:pt idx="1249">
                  <c:v>48.761000000000003</c:v>
                </c:pt>
                <c:pt idx="1250">
                  <c:v>48.761000000000003</c:v>
                </c:pt>
                <c:pt idx="1251">
                  <c:v>48.761000000000003</c:v>
                </c:pt>
                <c:pt idx="1252">
                  <c:v>48.761000000000003</c:v>
                </c:pt>
                <c:pt idx="1253">
                  <c:v>48.761000000000003</c:v>
                </c:pt>
                <c:pt idx="1254">
                  <c:v>48.761000000000003</c:v>
                </c:pt>
                <c:pt idx="1265">
                  <c:v>46.622</c:v>
                </c:pt>
                <c:pt idx="1266">
                  <c:v>46.622</c:v>
                </c:pt>
                <c:pt idx="1269">
                  <c:v>46.186</c:v>
                </c:pt>
                <c:pt idx="1270">
                  <c:v>46.186</c:v>
                </c:pt>
                <c:pt idx="1271">
                  <c:v>46.186</c:v>
                </c:pt>
                <c:pt idx="1272">
                  <c:v>46.186</c:v>
                </c:pt>
                <c:pt idx="1273">
                  <c:v>46.186</c:v>
                </c:pt>
                <c:pt idx="1274">
                  <c:v>46.186</c:v>
                </c:pt>
                <c:pt idx="1275">
                  <c:v>46.186</c:v>
                </c:pt>
                <c:pt idx="1276">
                  <c:v>46.186</c:v>
                </c:pt>
                <c:pt idx="1277">
                  <c:v>46.186</c:v>
                </c:pt>
                <c:pt idx="1278">
                  <c:v>46.186</c:v>
                </c:pt>
                <c:pt idx="1279">
                  <c:v>46.186</c:v>
                </c:pt>
                <c:pt idx="1280">
                  <c:v>46.186</c:v>
                </c:pt>
                <c:pt idx="1281">
                  <c:v>46.186</c:v>
                </c:pt>
                <c:pt idx="1282">
                  <c:v>46.186</c:v>
                </c:pt>
                <c:pt idx="1283">
                  <c:v>46.186</c:v>
                </c:pt>
                <c:pt idx="1284">
                  <c:v>46.186</c:v>
                </c:pt>
                <c:pt idx="1287">
                  <c:v>45.667000000000002</c:v>
                </c:pt>
                <c:pt idx="1292">
                  <c:v>44.618000000000002</c:v>
                </c:pt>
                <c:pt idx="1293">
                  <c:v>44.618000000000002</c:v>
                </c:pt>
                <c:pt idx="1302">
                  <c:v>42.466999999999999</c:v>
                </c:pt>
                <c:pt idx="1303">
                  <c:v>42.466999999999999</c:v>
                </c:pt>
                <c:pt idx="1304">
                  <c:v>42.466999999999999</c:v>
                </c:pt>
                <c:pt idx="1305">
                  <c:v>42.466999999999999</c:v>
                </c:pt>
                <c:pt idx="1306">
                  <c:v>42.466999999999999</c:v>
                </c:pt>
                <c:pt idx="1307">
                  <c:v>42.466999999999999</c:v>
                </c:pt>
                <c:pt idx="1308">
                  <c:v>42.466999999999999</c:v>
                </c:pt>
                <c:pt idx="1309">
                  <c:v>42.466999999999999</c:v>
                </c:pt>
                <c:pt idx="1310">
                  <c:v>42.466999999999999</c:v>
                </c:pt>
                <c:pt idx="1311">
                  <c:v>42.466999999999999</c:v>
                </c:pt>
                <c:pt idx="1312">
                  <c:v>42.466999999999999</c:v>
                </c:pt>
                <c:pt idx="1313">
                  <c:v>42.466999999999999</c:v>
                </c:pt>
                <c:pt idx="1314">
                  <c:v>42.466999999999999</c:v>
                </c:pt>
                <c:pt idx="1315">
                  <c:v>42.466999999999999</c:v>
                </c:pt>
                <c:pt idx="1316">
                  <c:v>42.466999999999999</c:v>
                </c:pt>
                <c:pt idx="1317">
                  <c:v>42.466999999999999</c:v>
                </c:pt>
                <c:pt idx="1318">
                  <c:v>42.466999999999999</c:v>
                </c:pt>
                <c:pt idx="1319">
                  <c:v>42.466999999999999</c:v>
                </c:pt>
                <c:pt idx="1320">
                  <c:v>42.466999999999999</c:v>
                </c:pt>
                <c:pt idx="1321">
                  <c:v>42.466999999999999</c:v>
                </c:pt>
                <c:pt idx="1322">
                  <c:v>42.466999999999999</c:v>
                </c:pt>
                <c:pt idx="1327">
                  <c:v>41.003</c:v>
                </c:pt>
                <c:pt idx="1328">
                  <c:v>41.003</c:v>
                </c:pt>
                <c:pt idx="1329">
                  <c:v>41.003</c:v>
                </c:pt>
                <c:pt idx="1330">
                  <c:v>41.003</c:v>
                </c:pt>
                <c:pt idx="1331">
                  <c:v>41.003</c:v>
                </c:pt>
                <c:pt idx="1332">
                  <c:v>41.003</c:v>
                </c:pt>
                <c:pt idx="1333">
                  <c:v>41.003</c:v>
                </c:pt>
                <c:pt idx="1334">
                  <c:v>41.003</c:v>
                </c:pt>
                <c:pt idx="1335">
                  <c:v>41.003</c:v>
                </c:pt>
                <c:pt idx="1338">
                  <c:v>40.131</c:v>
                </c:pt>
                <c:pt idx="1339">
                  <c:v>40.131</c:v>
                </c:pt>
                <c:pt idx="1340">
                  <c:v>40.131</c:v>
                </c:pt>
                <c:pt idx="1343">
                  <c:v>39.197000000000003</c:v>
                </c:pt>
                <c:pt idx="1344">
                  <c:v>39.197000000000003</c:v>
                </c:pt>
                <c:pt idx="1345">
                  <c:v>39.197000000000003</c:v>
                </c:pt>
                <c:pt idx="1346">
                  <c:v>39.197000000000003</c:v>
                </c:pt>
                <c:pt idx="1347">
                  <c:v>39.197000000000003</c:v>
                </c:pt>
                <c:pt idx="1352">
                  <c:v>37.079000000000001</c:v>
                </c:pt>
                <c:pt idx="1353">
                  <c:v>37.079000000000001</c:v>
                </c:pt>
                <c:pt idx="1354">
                  <c:v>37.079000000000001</c:v>
                </c:pt>
                <c:pt idx="1355">
                  <c:v>37.079000000000001</c:v>
                </c:pt>
                <c:pt idx="1356">
                  <c:v>37.079000000000001</c:v>
                </c:pt>
                <c:pt idx="1357">
                  <c:v>37.079000000000001</c:v>
                </c:pt>
                <c:pt idx="1358">
                  <c:v>37.079000000000001</c:v>
                </c:pt>
                <c:pt idx="1359">
                  <c:v>37.079000000000001</c:v>
                </c:pt>
                <c:pt idx="1360">
                  <c:v>37.079000000000001</c:v>
                </c:pt>
                <c:pt idx="1361">
                  <c:v>37.079000000000001</c:v>
                </c:pt>
                <c:pt idx="1362">
                  <c:v>37.079000000000001</c:v>
                </c:pt>
                <c:pt idx="1363">
                  <c:v>37.079000000000001</c:v>
                </c:pt>
                <c:pt idx="1364">
                  <c:v>37.079000000000001</c:v>
                </c:pt>
                <c:pt idx="1365">
                  <c:v>37.079000000000001</c:v>
                </c:pt>
                <c:pt idx="1366">
                  <c:v>37.079000000000001</c:v>
                </c:pt>
                <c:pt idx="1367">
                  <c:v>37.079000000000001</c:v>
                </c:pt>
                <c:pt idx="1368">
                  <c:v>37.079000000000001</c:v>
                </c:pt>
                <c:pt idx="1369">
                  <c:v>37.079000000000001</c:v>
                </c:pt>
                <c:pt idx="1370">
                  <c:v>37.079000000000001</c:v>
                </c:pt>
                <c:pt idx="1371">
                  <c:v>37.079000000000001</c:v>
                </c:pt>
                <c:pt idx="1372">
                  <c:v>37.079000000000001</c:v>
                </c:pt>
                <c:pt idx="1373">
                  <c:v>37.079000000000001</c:v>
                </c:pt>
                <c:pt idx="1374">
                  <c:v>37.079000000000001</c:v>
                </c:pt>
                <c:pt idx="1375">
                  <c:v>37.079000000000001</c:v>
                </c:pt>
                <c:pt idx="1376">
                  <c:v>37.079000000000001</c:v>
                </c:pt>
                <c:pt idx="1377">
                  <c:v>37.079000000000001</c:v>
                </c:pt>
                <c:pt idx="1378">
                  <c:v>37.079000000000001</c:v>
                </c:pt>
                <c:pt idx="1379">
                  <c:v>37.079000000000001</c:v>
                </c:pt>
                <c:pt idx="1380">
                  <c:v>37.079000000000001</c:v>
                </c:pt>
                <c:pt idx="1381">
                  <c:v>37.079000000000001</c:v>
                </c:pt>
                <c:pt idx="1382">
                  <c:v>37.079000000000001</c:v>
                </c:pt>
                <c:pt idx="1383">
                  <c:v>37.079000000000001</c:v>
                </c:pt>
                <c:pt idx="1384">
                  <c:v>37.079000000000001</c:v>
                </c:pt>
              </c:numCache>
            </c:numRef>
          </c:yVal>
          <c:smooth val="0"/>
        </c:ser>
        <c:ser>
          <c:idx val="13"/>
          <c:order val="5"/>
          <c:tx>
            <c:strRef>
              <c:f>Sheet1!$G$2</c:f>
              <c:strCache>
                <c:ptCount val="1"/>
              </c:strCache>
            </c:strRef>
          </c:tx>
          <c:spPr>
            <a:ln w="38351">
              <a:noFill/>
            </a:ln>
          </c:spPr>
          <c:marker>
            <c:symbol val="plus"/>
            <c:size val="6"/>
            <c:spPr>
              <a:noFill/>
              <a:ln w="12784" cmpd="sng">
                <a:solidFill>
                  <a:srgbClr val="F8981D"/>
                </a:solidFill>
                <a:prstDash val="solid"/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0.23</c:v>
                </c:pt>
                <c:pt idx="2">
                  <c:v>0.23</c:v>
                </c:pt>
                <c:pt idx="3">
                  <c:v>0.29599999999999999</c:v>
                </c:pt>
                <c:pt idx="4">
                  <c:v>0.29599999999999999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0.42699999999999999</c:v>
                </c:pt>
                <c:pt idx="8">
                  <c:v>0.42699999999999999</c:v>
                </c:pt>
                <c:pt idx="9">
                  <c:v>0.52600000000000002</c:v>
                </c:pt>
                <c:pt idx="10">
                  <c:v>0.52600000000000002</c:v>
                </c:pt>
                <c:pt idx="11">
                  <c:v>0.55900000000000005</c:v>
                </c:pt>
                <c:pt idx="12">
                  <c:v>0.55900000000000005</c:v>
                </c:pt>
                <c:pt idx="13">
                  <c:v>0.624</c:v>
                </c:pt>
                <c:pt idx="14">
                  <c:v>0.624</c:v>
                </c:pt>
                <c:pt idx="15">
                  <c:v>0.69</c:v>
                </c:pt>
                <c:pt idx="16">
                  <c:v>0.69</c:v>
                </c:pt>
                <c:pt idx="17">
                  <c:v>0.78900000000000003</c:v>
                </c:pt>
                <c:pt idx="18">
                  <c:v>0.78900000000000003</c:v>
                </c:pt>
                <c:pt idx="19">
                  <c:v>0.82099999999999995</c:v>
                </c:pt>
                <c:pt idx="20">
                  <c:v>0.82099999999999995</c:v>
                </c:pt>
                <c:pt idx="21">
                  <c:v>0.98599999999999999</c:v>
                </c:pt>
                <c:pt idx="22">
                  <c:v>0.98599999999999999</c:v>
                </c:pt>
                <c:pt idx="23">
                  <c:v>1.0840000000000001</c:v>
                </c:pt>
                <c:pt idx="24">
                  <c:v>1.0840000000000001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1.216</c:v>
                </c:pt>
                <c:pt idx="30">
                  <c:v>1.216</c:v>
                </c:pt>
                <c:pt idx="31">
                  <c:v>1.248</c:v>
                </c:pt>
                <c:pt idx="32">
                  <c:v>1.248</c:v>
                </c:pt>
                <c:pt idx="33">
                  <c:v>1.2809999999999999</c:v>
                </c:pt>
                <c:pt idx="34">
                  <c:v>1.2809999999999999</c:v>
                </c:pt>
                <c:pt idx="35">
                  <c:v>1.3140000000000001</c:v>
                </c:pt>
                <c:pt idx="36">
                  <c:v>1.3140000000000001</c:v>
                </c:pt>
                <c:pt idx="37">
                  <c:v>1.446</c:v>
                </c:pt>
                <c:pt idx="38">
                  <c:v>1.446</c:v>
                </c:pt>
                <c:pt idx="39">
                  <c:v>1.5109999999999999</c:v>
                </c:pt>
                <c:pt idx="40">
                  <c:v>1.5109999999999999</c:v>
                </c:pt>
                <c:pt idx="41">
                  <c:v>1.544</c:v>
                </c:pt>
                <c:pt idx="42">
                  <c:v>1.544</c:v>
                </c:pt>
                <c:pt idx="43">
                  <c:v>1.61</c:v>
                </c:pt>
                <c:pt idx="44">
                  <c:v>1.61</c:v>
                </c:pt>
                <c:pt idx="45">
                  <c:v>1.708</c:v>
                </c:pt>
                <c:pt idx="46">
                  <c:v>1.708</c:v>
                </c:pt>
                <c:pt idx="47">
                  <c:v>1.7410000000000001</c:v>
                </c:pt>
                <c:pt idx="48">
                  <c:v>1.7410000000000001</c:v>
                </c:pt>
                <c:pt idx="49">
                  <c:v>1.774</c:v>
                </c:pt>
                <c:pt idx="50">
                  <c:v>1.774</c:v>
                </c:pt>
                <c:pt idx="51">
                  <c:v>1.8069999999999999</c:v>
                </c:pt>
                <c:pt idx="52">
                  <c:v>1.8069999999999999</c:v>
                </c:pt>
                <c:pt idx="53">
                  <c:v>1.84</c:v>
                </c:pt>
                <c:pt idx="54">
                  <c:v>1.84</c:v>
                </c:pt>
                <c:pt idx="55">
                  <c:v>1.873</c:v>
                </c:pt>
                <c:pt idx="56">
                  <c:v>1.873</c:v>
                </c:pt>
                <c:pt idx="57">
                  <c:v>1.9059999999999999</c:v>
                </c:pt>
                <c:pt idx="58">
                  <c:v>1.9059999999999999</c:v>
                </c:pt>
                <c:pt idx="59">
                  <c:v>1.9379999999999999</c:v>
                </c:pt>
                <c:pt idx="60">
                  <c:v>1.9379999999999999</c:v>
                </c:pt>
                <c:pt idx="61">
                  <c:v>1.9710000000000001</c:v>
                </c:pt>
                <c:pt idx="62">
                  <c:v>1.9710000000000001</c:v>
                </c:pt>
                <c:pt idx="63">
                  <c:v>2.004</c:v>
                </c:pt>
                <c:pt idx="64">
                  <c:v>2.004</c:v>
                </c:pt>
                <c:pt idx="65">
                  <c:v>2.0369999999999999</c:v>
                </c:pt>
                <c:pt idx="66">
                  <c:v>2.0369999999999999</c:v>
                </c:pt>
                <c:pt idx="67">
                  <c:v>2.0699999999999998</c:v>
                </c:pt>
                <c:pt idx="68">
                  <c:v>2.0699999999999998</c:v>
                </c:pt>
                <c:pt idx="69">
                  <c:v>2.1030000000000002</c:v>
                </c:pt>
                <c:pt idx="70">
                  <c:v>2.1030000000000002</c:v>
                </c:pt>
                <c:pt idx="71">
                  <c:v>2.1680000000000001</c:v>
                </c:pt>
                <c:pt idx="72">
                  <c:v>2.1680000000000001</c:v>
                </c:pt>
                <c:pt idx="73">
                  <c:v>2.234</c:v>
                </c:pt>
                <c:pt idx="74">
                  <c:v>2.234</c:v>
                </c:pt>
                <c:pt idx="75">
                  <c:v>2.3660000000000001</c:v>
                </c:pt>
                <c:pt idx="76">
                  <c:v>2.3660000000000001</c:v>
                </c:pt>
                <c:pt idx="77">
                  <c:v>2.464</c:v>
                </c:pt>
                <c:pt idx="78">
                  <c:v>2.464</c:v>
                </c:pt>
                <c:pt idx="79">
                  <c:v>2.4969999999999999</c:v>
                </c:pt>
                <c:pt idx="80">
                  <c:v>2.4969999999999999</c:v>
                </c:pt>
                <c:pt idx="81">
                  <c:v>2.6280000000000001</c:v>
                </c:pt>
                <c:pt idx="82">
                  <c:v>2.6280000000000001</c:v>
                </c:pt>
                <c:pt idx="83">
                  <c:v>2.694</c:v>
                </c:pt>
                <c:pt idx="84">
                  <c:v>2.694</c:v>
                </c:pt>
                <c:pt idx="85">
                  <c:v>2.76</c:v>
                </c:pt>
                <c:pt idx="86">
                  <c:v>2.76</c:v>
                </c:pt>
                <c:pt idx="87">
                  <c:v>2.7930000000000001</c:v>
                </c:pt>
                <c:pt idx="88">
                  <c:v>2.7930000000000001</c:v>
                </c:pt>
                <c:pt idx="89">
                  <c:v>2.8580000000000001</c:v>
                </c:pt>
                <c:pt idx="90">
                  <c:v>2.8580000000000001</c:v>
                </c:pt>
                <c:pt idx="91">
                  <c:v>2.9239999999999999</c:v>
                </c:pt>
                <c:pt idx="92">
                  <c:v>2.9239999999999999</c:v>
                </c:pt>
                <c:pt idx="93">
                  <c:v>2.9569999999999999</c:v>
                </c:pt>
                <c:pt idx="94">
                  <c:v>2.9569999999999999</c:v>
                </c:pt>
                <c:pt idx="95">
                  <c:v>2.99</c:v>
                </c:pt>
                <c:pt idx="96">
                  <c:v>2.99</c:v>
                </c:pt>
                <c:pt idx="97">
                  <c:v>3.0230000000000001</c:v>
                </c:pt>
                <c:pt idx="98">
                  <c:v>3.0230000000000001</c:v>
                </c:pt>
                <c:pt idx="99">
                  <c:v>3.0550000000000002</c:v>
                </c:pt>
                <c:pt idx="100">
                  <c:v>3.0550000000000002</c:v>
                </c:pt>
                <c:pt idx="101">
                  <c:v>3.0880000000000001</c:v>
                </c:pt>
                <c:pt idx="102">
                  <c:v>3.0880000000000001</c:v>
                </c:pt>
                <c:pt idx="103">
                  <c:v>3.121</c:v>
                </c:pt>
                <c:pt idx="104">
                  <c:v>3.121</c:v>
                </c:pt>
                <c:pt idx="105">
                  <c:v>3.1539999999999999</c:v>
                </c:pt>
                <c:pt idx="106">
                  <c:v>3.1539999999999999</c:v>
                </c:pt>
                <c:pt idx="107">
                  <c:v>3.1869999999999998</c:v>
                </c:pt>
                <c:pt idx="108">
                  <c:v>3.1869999999999998</c:v>
                </c:pt>
                <c:pt idx="109">
                  <c:v>3.22</c:v>
                </c:pt>
                <c:pt idx="110">
                  <c:v>3.22</c:v>
                </c:pt>
                <c:pt idx="111">
                  <c:v>3.2850000000000001</c:v>
                </c:pt>
                <c:pt idx="112">
                  <c:v>3.2850000000000001</c:v>
                </c:pt>
                <c:pt idx="113">
                  <c:v>3.351</c:v>
                </c:pt>
                <c:pt idx="114">
                  <c:v>3.351</c:v>
                </c:pt>
                <c:pt idx="115">
                  <c:v>3.3839999999999999</c:v>
                </c:pt>
                <c:pt idx="116">
                  <c:v>3.3839999999999999</c:v>
                </c:pt>
                <c:pt idx="117">
                  <c:v>3.4169999999999998</c:v>
                </c:pt>
                <c:pt idx="118">
                  <c:v>3.4169999999999998</c:v>
                </c:pt>
                <c:pt idx="119">
                  <c:v>3.45</c:v>
                </c:pt>
                <c:pt idx="120">
                  <c:v>3.45</c:v>
                </c:pt>
                <c:pt idx="121">
                  <c:v>3.4830000000000001</c:v>
                </c:pt>
                <c:pt idx="122">
                  <c:v>3.4830000000000001</c:v>
                </c:pt>
                <c:pt idx="123">
                  <c:v>3.5150000000000001</c:v>
                </c:pt>
                <c:pt idx="124">
                  <c:v>3.5150000000000001</c:v>
                </c:pt>
                <c:pt idx="125">
                  <c:v>3.581</c:v>
                </c:pt>
                <c:pt idx="126">
                  <c:v>3.581</c:v>
                </c:pt>
                <c:pt idx="127">
                  <c:v>3.6139999999999999</c:v>
                </c:pt>
                <c:pt idx="128">
                  <c:v>3.6139999999999999</c:v>
                </c:pt>
                <c:pt idx="129">
                  <c:v>3.6469999999999998</c:v>
                </c:pt>
                <c:pt idx="130">
                  <c:v>3.6469999999999998</c:v>
                </c:pt>
                <c:pt idx="131">
                  <c:v>3.7130000000000001</c:v>
                </c:pt>
                <c:pt idx="132">
                  <c:v>3.7130000000000001</c:v>
                </c:pt>
                <c:pt idx="133">
                  <c:v>3.7450000000000001</c:v>
                </c:pt>
                <c:pt idx="134">
                  <c:v>3.7450000000000001</c:v>
                </c:pt>
                <c:pt idx="135">
                  <c:v>3.778</c:v>
                </c:pt>
                <c:pt idx="136">
                  <c:v>3.778</c:v>
                </c:pt>
                <c:pt idx="137">
                  <c:v>3.8109999999999999</c:v>
                </c:pt>
                <c:pt idx="138">
                  <c:v>3.8109999999999999</c:v>
                </c:pt>
                <c:pt idx="139">
                  <c:v>3.8769999999999998</c:v>
                </c:pt>
                <c:pt idx="140">
                  <c:v>3.8769999999999998</c:v>
                </c:pt>
                <c:pt idx="141">
                  <c:v>3.91</c:v>
                </c:pt>
                <c:pt idx="142">
                  <c:v>3.91</c:v>
                </c:pt>
                <c:pt idx="143">
                  <c:v>3.9430000000000001</c:v>
                </c:pt>
                <c:pt idx="144">
                  <c:v>3.9430000000000001</c:v>
                </c:pt>
                <c:pt idx="145">
                  <c:v>3.9750000000000001</c:v>
                </c:pt>
                <c:pt idx="146">
                  <c:v>3.9750000000000001</c:v>
                </c:pt>
                <c:pt idx="147">
                  <c:v>4.008</c:v>
                </c:pt>
                <c:pt idx="148">
                  <c:v>4.008</c:v>
                </c:pt>
                <c:pt idx="149">
                  <c:v>4.0739999999999998</c:v>
                </c:pt>
                <c:pt idx="150">
                  <c:v>4.0739999999999998</c:v>
                </c:pt>
                <c:pt idx="151">
                  <c:v>4.1070000000000002</c:v>
                </c:pt>
                <c:pt idx="152">
                  <c:v>4.1070000000000002</c:v>
                </c:pt>
                <c:pt idx="153">
                  <c:v>4.1399999999999997</c:v>
                </c:pt>
                <c:pt idx="154">
                  <c:v>4.1399999999999997</c:v>
                </c:pt>
                <c:pt idx="155">
                  <c:v>4.1719999999999997</c:v>
                </c:pt>
                <c:pt idx="156">
                  <c:v>4.1719999999999997</c:v>
                </c:pt>
                <c:pt idx="157">
                  <c:v>4.2050000000000001</c:v>
                </c:pt>
                <c:pt idx="158">
                  <c:v>4.2050000000000001</c:v>
                </c:pt>
                <c:pt idx="159">
                  <c:v>4.2709999999999999</c:v>
                </c:pt>
                <c:pt idx="160">
                  <c:v>4.2709999999999999</c:v>
                </c:pt>
                <c:pt idx="161">
                  <c:v>4.3040000000000003</c:v>
                </c:pt>
                <c:pt idx="162">
                  <c:v>4.3040000000000003</c:v>
                </c:pt>
                <c:pt idx="163">
                  <c:v>4.37</c:v>
                </c:pt>
                <c:pt idx="164">
                  <c:v>4.37</c:v>
                </c:pt>
                <c:pt idx="165">
                  <c:v>4.4020000000000001</c:v>
                </c:pt>
                <c:pt idx="166">
                  <c:v>4.4020000000000001</c:v>
                </c:pt>
                <c:pt idx="167">
                  <c:v>4.468</c:v>
                </c:pt>
                <c:pt idx="168">
                  <c:v>4.468</c:v>
                </c:pt>
                <c:pt idx="169">
                  <c:v>4.5010000000000003</c:v>
                </c:pt>
                <c:pt idx="170">
                  <c:v>4.5010000000000003</c:v>
                </c:pt>
                <c:pt idx="171">
                  <c:v>4.5670000000000002</c:v>
                </c:pt>
                <c:pt idx="172">
                  <c:v>4.5670000000000002</c:v>
                </c:pt>
                <c:pt idx="173">
                  <c:v>4.6319999999999997</c:v>
                </c:pt>
                <c:pt idx="174">
                  <c:v>4.6319999999999997</c:v>
                </c:pt>
                <c:pt idx="175">
                  <c:v>4.665</c:v>
                </c:pt>
                <c:pt idx="176">
                  <c:v>4.665</c:v>
                </c:pt>
                <c:pt idx="177">
                  <c:v>4.6980000000000004</c:v>
                </c:pt>
                <c:pt idx="178">
                  <c:v>4.6980000000000004</c:v>
                </c:pt>
                <c:pt idx="179">
                  <c:v>4.7640000000000002</c:v>
                </c:pt>
                <c:pt idx="180">
                  <c:v>4.7640000000000002</c:v>
                </c:pt>
                <c:pt idx="181">
                  <c:v>4.7969999999999997</c:v>
                </c:pt>
                <c:pt idx="182">
                  <c:v>4.7969999999999997</c:v>
                </c:pt>
                <c:pt idx="183">
                  <c:v>4.83</c:v>
                </c:pt>
                <c:pt idx="184">
                  <c:v>4.83</c:v>
                </c:pt>
                <c:pt idx="185">
                  <c:v>4.8620000000000001</c:v>
                </c:pt>
                <c:pt idx="186">
                  <c:v>4.8620000000000001</c:v>
                </c:pt>
                <c:pt idx="187">
                  <c:v>4.8949999999999996</c:v>
                </c:pt>
                <c:pt idx="188">
                  <c:v>4.8949999999999996</c:v>
                </c:pt>
                <c:pt idx="189">
                  <c:v>4.9279999999999999</c:v>
                </c:pt>
                <c:pt idx="190">
                  <c:v>4.9279999999999999</c:v>
                </c:pt>
                <c:pt idx="191">
                  <c:v>4.9610000000000003</c:v>
                </c:pt>
                <c:pt idx="192">
                  <c:v>4.9610000000000003</c:v>
                </c:pt>
                <c:pt idx="193">
                  <c:v>4.9939999999999998</c:v>
                </c:pt>
                <c:pt idx="194">
                  <c:v>4.9939999999999998</c:v>
                </c:pt>
                <c:pt idx="195">
                  <c:v>5.0270000000000001</c:v>
                </c:pt>
                <c:pt idx="196">
                  <c:v>5.0270000000000001</c:v>
                </c:pt>
                <c:pt idx="197">
                  <c:v>5.0599999999999996</c:v>
                </c:pt>
                <c:pt idx="198">
                  <c:v>5.0599999999999996</c:v>
                </c:pt>
                <c:pt idx="199">
                  <c:v>5.0919999999999996</c:v>
                </c:pt>
                <c:pt idx="200">
                  <c:v>5.0919999999999996</c:v>
                </c:pt>
                <c:pt idx="201">
                  <c:v>5.1909999999999998</c:v>
                </c:pt>
                <c:pt idx="202">
                  <c:v>5.1909999999999998</c:v>
                </c:pt>
                <c:pt idx="203">
                  <c:v>5.3220000000000001</c:v>
                </c:pt>
                <c:pt idx="204">
                  <c:v>5.3220000000000001</c:v>
                </c:pt>
                <c:pt idx="205">
                  <c:v>5.3879999999999999</c:v>
                </c:pt>
                <c:pt idx="206">
                  <c:v>5.3879999999999999</c:v>
                </c:pt>
                <c:pt idx="207">
                  <c:v>5.4210000000000003</c:v>
                </c:pt>
                <c:pt idx="208">
                  <c:v>5.4210000000000003</c:v>
                </c:pt>
                <c:pt idx="209">
                  <c:v>5.4539999999999997</c:v>
                </c:pt>
                <c:pt idx="210">
                  <c:v>5.4539999999999997</c:v>
                </c:pt>
                <c:pt idx="211">
                  <c:v>5.52</c:v>
                </c:pt>
                <c:pt idx="212">
                  <c:v>5.52</c:v>
                </c:pt>
                <c:pt idx="213">
                  <c:v>5.5519999999999996</c:v>
                </c:pt>
                <c:pt idx="214">
                  <c:v>5.5519999999999996</c:v>
                </c:pt>
                <c:pt idx="215">
                  <c:v>5.585</c:v>
                </c:pt>
                <c:pt idx="216">
                  <c:v>5.585</c:v>
                </c:pt>
                <c:pt idx="217">
                  <c:v>5.6180000000000003</c:v>
                </c:pt>
                <c:pt idx="218">
                  <c:v>5.6180000000000003</c:v>
                </c:pt>
                <c:pt idx="219">
                  <c:v>5.6840000000000002</c:v>
                </c:pt>
                <c:pt idx="220">
                  <c:v>5.6840000000000002</c:v>
                </c:pt>
                <c:pt idx="221">
                  <c:v>5.782</c:v>
                </c:pt>
                <c:pt idx="222">
                  <c:v>5.782</c:v>
                </c:pt>
                <c:pt idx="223">
                  <c:v>5.8479999999999999</c:v>
                </c:pt>
                <c:pt idx="224">
                  <c:v>5.8479999999999999</c:v>
                </c:pt>
                <c:pt idx="225">
                  <c:v>5.8810000000000002</c:v>
                </c:pt>
                <c:pt idx="226">
                  <c:v>5.8810000000000002</c:v>
                </c:pt>
                <c:pt idx="227">
                  <c:v>5.9470000000000001</c:v>
                </c:pt>
                <c:pt idx="228">
                  <c:v>5.9470000000000001</c:v>
                </c:pt>
                <c:pt idx="229">
                  <c:v>6.0119999999999996</c:v>
                </c:pt>
                <c:pt idx="230">
                  <c:v>6.0119999999999996</c:v>
                </c:pt>
                <c:pt idx="231">
                  <c:v>6.1109999999999998</c:v>
                </c:pt>
                <c:pt idx="232">
                  <c:v>6.1109999999999998</c:v>
                </c:pt>
                <c:pt idx="233">
                  <c:v>6.1769999999999996</c:v>
                </c:pt>
                <c:pt idx="234">
                  <c:v>6.1769999999999996</c:v>
                </c:pt>
                <c:pt idx="235">
                  <c:v>6.242</c:v>
                </c:pt>
                <c:pt idx="236">
                  <c:v>6.242</c:v>
                </c:pt>
                <c:pt idx="237">
                  <c:v>6.2750000000000004</c:v>
                </c:pt>
                <c:pt idx="238">
                  <c:v>6.2750000000000004</c:v>
                </c:pt>
                <c:pt idx="239">
                  <c:v>6.3410000000000002</c:v>
                </c:pt>
                <c:pt idx="240">
                  <c:v>6.3410000000000002</c:v>
                </c:pt>
                <c:pt idx="241">
                  <c:v>6.3739999999999997</c:v>
                </c:pt>
                <c:pt idx="242">
                  <c:v>6.3739999999999997</c:v>
                </c:pt>
                <c:pt idx="243">
                  <c:v>6.407</c:v>
                </c:pt>
                <c:pt idx="244">
                  <c:v>6.407</c:v>
                </c:pt>
                <c:pt idx="245">
                  <c:v>6.4720000000000004</c:v>
                </c:pt>
                <c:pt idx="246">
                  <c:v>6.4720000000000004</c:v>
                </c:pt>
                <c:pt idx="247">
                  <c:v>6.5380000000000003</c:v>
                </c:pt>
                <c:pt idx="248">
                  <c:v>6.5380000000000003</c:v>
                </c:pt>
                <c:pt idx="249">
                  <c:v>6.6040000000000001</c:v>
                </c:pt>
                <c:pt idx="250">
                  <c:v>6.6040000000000001</c:v>
                </c:pt>
                <c:pt idx="251">
                  <c:v>6.702</c:v>
                </c:pt>
                <c:pt idx="252">
                  <c:v>6.702</c:v>
                </c:pt>
                <c:pt idx="253">
                  <c:v>6.7679999999999998</c:v>
                </c:pt>
                <c:pt idx="254">
                  <c:v>6.7679999999999998</c:v>
                </c:pt>
                <c:pt idx="255">
                  <c:v>6.867</c:v>
                </c:pt>
                <c:pt idx="256">
                  <c:v>6.9320000000000004</c:v>
                </c:pt>
                <c:pt idx="257">
                  <c:v>6.9320000000000004</c:v>
                </c:pt>
                <c:pt idx="258">
                  <c:v>6.9649999999999999</c:v>
                </c:pt>
                <c:pt idx="259">
                  <c:v>6.9649999999999999</c:v>
                </c:pt>
                <c:pt idx="260">
                  <c:v>7.0309999999999997</c:v>
                </c:pt>
                <c:pt idx="261">
                  <c:v>7.0309999999999997</c:v>
                </c:pt>
                <c:pt idx="262">
                  <c:v>7.2610000000000001</c:v>
                </c:pt>
                <c:pt idx="263">
                  <c:v>7.2610000000000001</c:v>
                </c:pt>
                <c:pt idx="264">
                  <c:v>7.2939999999999996</c:v>
                </c:pt>
                <c:pt idx="265">
                  <c:v>7.2939999999999996</c:v>
                </c:pt>
                <c:pt idx="266">
                  <c:v>7.3259999999999996</c:v>
                </c:pt>
                <c:pt idx="267">
                  <c:v>7.3259999999999996</c:v>
                </c:pt>
                <c:pt idx="268">
                  <c:v>7.3920000000000003</c:v>
                </c:pt>
                <c:pt idx="269">
                  <c:v>7.3920000000000003</c:v>
                </c:pt>
                <c:pt idx="270">
                  <c:v>7.556</c:v>
                </c:pt>
                <c:pt idx="271">
                  <c:v>7.556</c:v>
                </c:pt>
                <c:pt idx="272">
                  <c:v>7.6550000000000002</c:v>
                </c:pt>
                <c:pt idx="273">
                  <c:v>7.6550000000000002</c:v>
                </c:pt>
                <c:pt idx="274">
                  <c:v>7.7210000000000001</c:v>
                </c:pt>
                <c:pt idx="275">
                  <c:v>7.7210000000000001</c:v>
                </c:pt>
                <c:pt idx="276">
                  <c:v>7.8849999999999998</c:v>
                </c:pt>
                <c:pt idx="277">
                  <c:v>7.8849999999999998</c:v>
                </c:pt>
                <c:pt idx="278">
                  <c:v>7.9180000000000001</c:v>
                </c:pt>
                <c:pt idx="279">
                  <c:v>7.9180000000000001</c:v>
                </c:pt>
                <c:pt idx="280">
                  <c:v>7.9509999999999996</c:v>
                </c:pt>
                <c:pt idx="281">
                  <c:v>7.9509999999999996</c:v>
                </c:pt>
                <c:pt idx="282">
                  <c:v>8.016</c:v>
                </c:pt>
                <c:pt idx="283">
                  <c:v>8.016</c:v>
                </c:pt>
                <c:pt idx="284">
                  <c:v>8.0820000000000007</c:v>
                </c:pt>
                <c:pt idx="285">
                  <c:v>8.0820000000000007</c:v>
                </c:pt>
                <c:pt idx="286">
                  <c:v>8.1479999999999997</c:v>
                </c:pt>
                <c:pt idx="287">
                  <c:v>8.1479999999999997</c:v>
                </c:pt>
                <c:pt idx="288">
                  <c:v>8.1809999999999992</c:v>
                </c:pt>
                <c:pt idx="289">
                  <c:v>8.1809999999999992</c:v>
                </c:pt>
                <c:pt idx="290">
                  <c:v>8.3780000000000001</c:v>
                </c:pt>
                <c:pt idx="291">
                  <c:v>8.3780000000000001</c:v>
                </c:pt>
                <c:pt idx="292">
                  <c:v>8.4760000000000009</c:v>
                </c:pt>
                <c:pt idx="293">
                  <c:v>8.4760000000000009</c:v>
                </c:pt>
                <c:pt idx="294">
                  <c:v>8.8049999999999997</c:v>
                </c:pt>
                <c:pt idx="295">
                  <c:v>8.8049999999999997</c:v>
                </c:pt>
                <c:pt idx="296">
                  <c:v>8.8379999999999992</c:v>
                </c:pt>
                <c:pt idx="297">
                  <c:v>8.8379999999999992</c:v>
                </c:pt>
                <c:pt idx="298">
                  <c:v>8.9359999999999999</c:v>
                </c:pt>
                <c:pt idx="299">
                  <c:v>8.9359999999999999</c:v>
                </c:pt>
                <c:pt idx="300">
                  <c:v>9.0350000000000001</c:v>
                </c:pt>
                <c:pt idx="301">
                  <c:v>9.0350000000000001</c:v>
                </c:pt>
                <c:pt idx="302">
                  <c:v>9.1329999999999991</c:v>
                </c:pt>
                <c:pt idx="303">
                  <c:v>9.1329999999999991</c:v>
                </c:pt>
                <c:pt idx="304">
                  <c:v>9.1989999999999998</c:v>
                </c:pt>
                <c:pt idx="305">
                  <c:v>9.1989999999999998</c:v>
                </c:pt>
                <c:pt idx="306">
                  <c:v>9.298</c:v>
                </c:pt>
                <c:pt idx="307">
                  <c:v>9.298</c:v>
                </c:pt>
                <c:pt idx="308">
                  <c:v>9.4949999999999992</c:v>
                </c:pt>
                <c:pt idx="309">
                  <c:v>9.4949999999999992</c:v>
                </c:pt>
                <c:pt idx="310">
                  <c:v>9.5609999999999999</c:v>
                </c:pt>
                <c:pt idx="311">
                  <c:v>9.5609999999999999</c:v>
                </c:pt>
                <c:pt idx="312">
                  <c:v>9.6259999999999994</c:v>
                </c:pt>
                <c:pt idx="313">
                  <c:v>9.6259999999999994</c:v>
                </c:pt>
                <c:pt idx="314">
                  <c:v>9.7249999999999996</c:v>
                </c:pt>
                <c:pt idx="315">
                  <c:v>9.7249999999999996</c:v>
                </c:pt>
                <c:pt idx="316">
                  <c:v>9.9220000000000006</c:v>
                </c:pt>
                <c:pt idx="317">
                  <c:v>9.9220000000000006</c:v>
                </c:pt>
                <c:pt idx="318">
                  <c:v>9.9550000000000001</c:v>
                </c:pt>
                <c:pt idx="319">
                  <c:v>9.9550000000000001</c:v>
                </c:pt>
                <c:pt idx="320">
                  <c:v>10.053000000000001</c:v>
                </c:pt>
                <c:pt idx="321">
                  <c:v>10.053000000000001</c:v>
                </c:pt>
                <c:pt idx="322">
                  <c:v>10.086</c:v>
                </c:pt>
                <c:pt idx="323">
                  <c:v>10.086</c:v>
                </c:pt>
                <c:pt idx="324">
                  <c:v>10.119</c:v>
                </c:pt>
                <c:pt idx="325">
                  <c:v>10.119</c:v>
                </c:pt>
                <c:pt idx="326">
                  <c:v>10.185</c:v>
                </c:pt>
                <c:pt idx="327">
                  <c:v>10.185</c:v>
                </c:pt>
                <c:pt idx="328">
                  <c:v>10.218</c:v>
                </c:pt>
                <c:pt idx="329">
                  <c:v>10.218</c:v>
                </c:pt>
                <c:pt idx="330">
                  <c:v>10.316000000000001</c:v>
                </c:pt>
                <c:pt idx="331">
                  <c:v>10.316000000000001</c:v>
                </c:pt>
                <c:pt idx="332">
                  <c:v>10.414999999999999</c:v>
                </c:pt>
                <c:pt idx="333">
                  <c:v>10.448</c:v>
                </c:pt>
                <c:pt idx="334">
                  <c:v>10.448</c:v>
                </c:pt>
                <c:pt idx="335">
                  <c:v>10.579000000000001</c:v>
                </c:pt>
                <c:pt idx="336">
                  <c:v>10.579000000000001</c:v>
                </c:pt>
                <c:pt idx="337">
                  <c:v>10.71</c:v>
                </c:pt>
                <c:pt idx="338">
                  <c:v>10.71</c:v>
                </c:pt>
                <c:pt idx="339">
                  <c:v>10.808999999999999</c:v>
                </c:pt>
                <c:pt idx="340">
                  <c:v>10.808999999999999</c:v>
                </c:pt>
                <c:pt idx="341">
                  <c:v>10.842000000000001</c:v>
                </c:pt>
                <c:pt idx="342">
                  <c:v>10.842000000000001</c:v>
                </c:pt>
                <c:pt idx="343">
                  <c:v>10.907999999999999</c:v>
                </c:pt>
                <c:pt idx="344">
                  <c:v>10.907999999999999</c:v>
                </c:pt>
                <c:pt idx="345">
                  <c:v>11.039</c:v>
                </c:pt>
                <c:pt idx="346">
                  <c:v>11.039</c:v>
                </c:pt>
                <c:pt idx="347">
                  <c:v>11.071999999999999</c:v>
                </c:pt>
                <c:pt idx="348">
                  <c:v>11.071999999999999</c:v>
                </c:pt>
                <c:pt idx="349">
                  <c:v>11.202999999999999</c:v>
                </c:pt>
                <c:pt idx="350">
                  <c:v>11.202999999999999</c:v>
                </c:pt>
                <c:pt idx="351">
                  <c:v>11.335000000000001</c:v>
                </c:pt>
                <c:pt idx="352">
                  <c:v>11.335000000000001</c:v>
                </c:pt>
                <c:pt idx="353">
                  <c:v>11.368</c:v>
                </c:pt>
                <c:pt idx="354">
                  <c:v>11.4</c:v>
                </c:pt>
                <c:pt idx="355">
                  <c:v>11.4</c:v>
                </c:pt>
                <c:pt idx="356">
                  <c:v>11.433</c:v>
                </c:pt>
                <c:pt idx="357">
                  <c:v>11.433</c:v>
                </c:pt>
                <c:pt idx="358">
                  <c:v>11.499000000000001</c:v>
                </c:pt>
                <c:pt idx="359">
                  <c:v>11.499000000000001</c:v>
                </c:pt>
                <c:pt idx="360">
                  <c:v>11.63</c:v>
                </c:pt>
                <c:pt idx="361">
                  <c:v>11.63</c:v>
                </c:pt>
                <c:pt idx="362">
                  <c:v>11.696</c:v>
                </c:pt>
                <c:pt idx="363">
                  <c:v>11.728999999999999</c:v>
                </c:pt>
                <c:pt idx="364">
                  <c:v>11.762</c:v>
                </c:pt>
                <c:pt idx="365">
                  <c:v>11.827999999999999</c:v>
                </c:pt>
                <c:pt idx="366">
                  <c:v>11.926</c:v>
                </c:pt>
                <c:pt idx="367">
                  <c:v>11.926</c:v>
                </c:pt>
                <c:pt idx="368">
                  <c:v>11.959</c:v>
                </c:pt>
                <c:pt idx="369">
                  <c:v>11.959</c:v>
                </c:pt>
                <c:pt idx="370">
                  <c:v>12.025</c:v>
                </c:pt>
                <c:pt idx="371">
                  <c:v>12.057</c:v>
                </c:pt>
                <c:pt idx="372">
                  <c:v>12.09</c:v>
                </c:pt>
                <c:pt idx="373">
                  <c:v>12.09</c:v>
                </c:pt>
                <c:pt idx="374">
                  <c:v>12.09</c:v>
                </c:pt>
                <c:pt idx="375">
                  <c:v>12.122999999999999</c:v>
                </c:pt>
                <c:pt idx="376">
                  <c:v>12.122999999999999</c:v>
                </c:pt>
                <c:pt idx="377">
                  <c:v>12.156000000000001</c:v>
                </c:pt>
                <c:pt idx="378">
                  <c:v>12.156000000000001</c:v>
                </c:pt>
                <c:pt idx="379">
                  <c:v>12.156000000000001</c:v>
                </c:pt>
                <c:pt idx="380">
                  <c:v>12.189</c:v>
                </c:pt>
                <c:pt idx="381">
                  <c:v>12.222</c:v>
                </c:pt>
                <c:pt idx="382">
                  <c:v>12.255000000000001</c:v>
                </c:pt>
                <c:pt idx="383">
                  <c:v>12.255000000000001</c:v>
                </c:pt>
                <c:pt idx="384">
                  <c:v>12.287000000000001</c:v>
                </c:pt>
                <c:pt idx="385">
                  <c:v>12.287000000000001</c:v>
                </c:pt>
                <c:pt idx="386">
                  <c:v>12.32</c:v>
                </c:pt>
                <c:pt idx="387">
                  <c:v>12.32</c:v>
                </c:pt>
                <c:pt idx="388">
                  <c:v>12.32</c:v>
                </c:pt>
                <c:pt idx="389">
                  <c:v>12.353</c:v>
                </c:pt>
                <c:pt idx="390">
                  <c:v>12.353</c:v>
                </c:pt>
                <c:pt idx="391">
                  <c:v>12.452</c:v>
                </c:pt>
                <c:pt idx="392">
                  <c:v>12.616</c:v>
                </c:pt>
                <c:pt idx="393">
                  <c:v>12.648999999999999</c:v>
                </c:pt>
                <c:pt idx="394">
                  <c:v>12.813000000000001</c:v>
                </c:pt>
                <c:pt idx="395">
                  <c:v>12.813000000000001</c:v>
                </c:pt>
                <c:pt idx="396">
                  <c:v>12.912000000000001</c:v>
                </c:pt>
                <c:pt idx="397">
                  <c:v>12.912000000000001</c:v>
                </c:pt>
                <c:pt idx="398">
                  <c:v>13.01</c:v>
                </c:pt>
                <c:pt idx="399">
                  <c:v>13.141999999999999</c:v>
                </c:pt>
                <c:pt idx="400">
                  <c:v>13.141999999999999</c:v>
                </c:pt>
                <c:pt idx="401">
                  <c:v>13.24</c:v>
                </c:pt>
                <c:pt idx="402">
                  <c:v>13.24</c:v>
                </c:pt>
                <c:pt idx="403">
                  <c:v>13.24</c:v>
                </c:pt>
                <c:pt idx="404">
                  <c:v>13.602</c:v>
                </c:pt>
                <c:pt idx="405">
                  <c:v>13.602</c:v>
                </c:pt>
                <c:pt idx="406">
                  <c:v>14.061999999999999</c:v>
                </c:pt>
                <c:pt idx="407">
                  <c:v>14.061999999999999</c:v>
                </c:pt>
                <c:pt idx="408">
                  <c:v>14.16</c:v>
                </c:pt>
                <c:pt idx="409">
                  <c:v>14.16</c:v>
                </c:pt>
                <c:pt idx="410">
                  <c:v>14.193</c:v>
                </c:pt>
                <c:pt idx="411">
                  <c:v>14.193</c:v>
                </c:pt>
                <c:pt idx="412">
                  <c:v>14.226000000000001</c:v>
                </c:pt>
                <c:pt idx="413">
                  <c:v>14.226000000000001</c:v>
                </c:pt>
                <c:pt idx="414">
                  <c:v>14.259</c:v>
                </c:pt>
                <c:pt idx="415">
                  <c:v>14.259</c:v>
                </c:pt>
                <c:pt idx="416">
                  <c:v>14.39</c:v>
                </c:pt>
                <c:pt idx="417">
                  <c:v>14.39</c:v>
                </c:pt>
                <c:pt idx="418">
                  <c:v>14.423</c:v>
                </c:pt>
                <c:pt idx="419">
                  <c:v>14.423</c:v>
                </c:pt>
                <c:pt idx="420">
                  <c:v>14.554</c:v>
                </c:pt>
                <c:pt idx="421">
                  <c:v>14.554</c:v>
                </c:pt>
                <c:pt idx="422">
                  <c:v>14.587</c:v>
                </c:pt>
                <c:pt idx="423">
                  <c:v>14.587</c:v>
                </c:pt>
                <c:pt idx="424">
                  <c:v>14.686</c:v>
                </c:pt>
                <c:pt idx="425">
                  <c:v>14.882999999999999</c:v>
                </c:pt>
                <c:pt idx="426">
                  <c:v>14.882999999999999</c:v>
                </c:pt>
                <c:pt idx="427">
                  <c:v>14.981999999999999</c:v>
                </c:pt>
                <c:pt idx="428">
                  <c:v>14.981999999999999</c:v>
                </c:pt>
                <c:pt idx="429">
                  <c:v>15.276999999999999</c:v>
                </c:pt>
                <c:pt idx="430">
                  <c:v>15.276999999999999</c:v>
                </c:pt>
                <c:pt idx="431">
                  <c:v>15.409000000000001</c:v>
                </c:pt>
                <c:pt idx="432">
                  <c:v>15.409000000000001</c:v>
                </c:pt>
                <c:pt idx="433">
                  <c:v>15.606</c:v>
                </c:pt>
                <c:pt idx="434">
                  <c:v>15.606</c:v>
                </c:pt>
                <c:pt idx="435">
                  <c:v>15.77</c:v>
                </c:pt>
                <c:pt idx="436">
                  <c:v>15.77</c:v>
                </c:pt>
                <c:pt idx="437">
                  <c:v>15.803000000000001</c:v>
                </c:pt>
                <c:pt idx="438">
                  <c:v>15.803000000000001</c:v>
                </c:pt>
                <c:pt idx="439">
                  <c:v>15.836</c:v>
                </c:pt>
                <c:pt idx="440">
                  <c:v>15.836</c:v>
                </c:pt>
                <c:pt idx="441">
                  <c:v>16.329000000000001</c:v>
                </c:pt>
                <c:pt idx="442">
                  <c:v>16.329000000000001</c:v>
                </c:pt>
                <c:pt idx="443">
                  <c:v>16.393999999999998</c:v>
                </c:pt>
                <c:pt idx="444">
                  <c:v>16.393999999999998</c:v>
                </c:pt>
                <c:pt idx="445">
                  <c:v>16.427</c:v>
                </c:pt>
                <c:pt idx="446">
                  <c:v>16.427</c:v>
                </c:pt>
                <c:pt idx="447">
                  <c:v>16.46</c:v>
                </c:pt>
                <c:pt idx="448">
                  <c:v>16.46</c:v>
                </c:pt>
                <c:pt idx="449">
                  <c:v>16.591000000000001</c:v>
                </c:pt>
                <c:pt idx="450">
                  <c:v>16.591000000000001</c:v>
                </c:pt>
                <c:pt idx="451">
                  <c:v>16.657</c:v>
                </c:pt>
                <c:pt idx="452">
                  <c:v>16.657</c:v>
                </c:pt>
                <c:pt idx="453">
                  <c:v>16.690000000000001</c:v>
                </c:pt>
                <c:pt idx="454">
                  <c:v>16.690000000000001</c:v>
                </c:pt>
                <c:pt idx="455">
                  <c:v>17.018000000000001</c:v>
                </c:pt>
                <c:pt idx="456">
                  <c:v>17.050999999999998</c:v>
                </c:pt>
                <c:pt idx="457">
                  <c:v>17.050999999999998</c:v>
                </c:pt>
                <c:pt idx="458">
                  <c:v>17.117000000000001</c:v>
                </c:pt>
                <c:pt idx="459">
                  <c:v>17.117000000000001</c:v>
                </c:pt>
                <c:pt idx="460">
                  <c:v>17.38</c:v>
                </c:pt>
                <c:pt idx="461">
                  <c:v>17.38</c:v>
                </c:pt>
                <c:pt idx="462">
                  <c:v>17.643000000000001</c:v>
                </c:pt>
                <c:pt idx="463">
                  <c:v>17.643000000000001</c:v>
                </c:pt>
                <c:pt idx="464">
                  <c:v>17.675999999999998</c:v>
                </c:pt>
                <c:pt idx="465">
                  <c:v>17.675999999999998</c:v>
                </c:pt>
                <c:pt idx="466">
                  <c:v>18.036999999999999</c:v>
                </c:pt>
                <c:pt idx="467">
                  <c:v>18.036999999999999</c:v>
                </c:pt>
                <c:pt idx="468">
                  <c:v>18.135999999999999</c:v>
                </c:pt>
                <c:pt idx="469">
                  <c:v>18.135999999999999</c:v>
                </c:pt>
                <c:pt idx="470">
                  <c:v>18.497</c:v>
                </c:pt>
                <c:pt idx="471">
                  <c:v>18.497</c:v>
                </c:pt>
                <c:pt idx="472">
                  <c:v>18.824999999999999</c:v>
                </c:pt>
                <c:pt idx="473">
                  <c:v>18.824999999999999</c:v>
                </c:pt>
                <c:pt idx="474">
                  <c:v>19.187000000000001</c:v>
                </c:pt>
                <c:pt idx="475">
                  <c:v>19.187000000000001</c:v>
                </c:pt>
                <c:pt idx="476">
                  <c:v>19.483000000000001</c:v>
                </c:pt>
                <c:pt idx="477">
                  <c:v>19.483000000000001</c:v>
                </c:pt>
                <c:pt idx="478">
                  <c:v>19.515000000000001</c:v>
                </c:pt>
                <c:pt idx="479">
                  <c:v>19.547999999999998</c:v>
                </c:pt>
                <c:pt idx="480">
                  <c:v>19.713000000000001</c:v>
                </c:pt>
                <c:pt idx="481">
                  <c:v>19.713000000000001</c:v>
                </c:pt>
                <c:pt idx="482">
                  <c:v>19.777999999999999</c:v>
                </c:pt>
                <c:pt idx="483">
                  <c:v>19.777999999999999</c:v>
                </c:pt>
                <c:pt idx="484">
                  <c:v>19.943000000000001</c:v>
                </c:pt>
                <c:pt idx="485">
                  <c:v>19.943000000000001</c:v>
                </c:pt>
                <c:pt idx="486">
                  <c:v>20.074000000000002</c:v>
                </c:pt>
                <c:pt idx="487">
                  <c:v>20.074000000000002</c:v>
                </c:pt>
                <c:pt idx="488">
                  <c:v>20.402000000000001</c:v>
                </c:pt>
                <c:pt idx="489">
                  <c:v>20.402000000000001</c:v>
                </c:pt>
                <c:pt idx="490">
                  <c:v>20.895</c:v>
                </c:pt>
                <c:pt idx="491">
                  <c:v>20.928000000000001</c:v>
                </c:pt>
                <c:pt idx="492">
                  <c:v>20.960999999999999</c:v>
                </c:pt>
                <c:pt idx="493">
                  <c:v>20.960999999999999</c:v>
                </c:pt>
                <c:pt idx="494">
                  <c:v>21.06</c:v>
                </c:pt>
                <c:pt idx="495">
                  <c:v>21.06</c:v>
                </c:pt>
                <c:pt idx="496">
                  <c:v>21.125</c:v>
                </c:pt>
                <c:pt idx="497">
                  <c:v>21.125</c:v>
                </c:pt>
                <c:pt idx="498">
                  <c:v>21.486999999999998</c:v>
                </c:pt>
                <c:pt idx="499">
                  <c:v>21.486999999999998</c:v>
                </c:pt>
                <c:pt idx="500">
                  <c:v>21.651</c:v>
                </c:pt>
                <c:pt idx="501">
                  <c:v>21.651</c:v>
                </c:pt>
                <c:pt idx="502">
                  <c:v>21.782</c:v>
                </c:pt>
                <c:pt idx="503">
                  <c:v>21.782</c:v>
                </c:pt>
                <c:pt idx="504">
                  <c:v>22.111000000000001</c:v>
                </c:pt>
                <c:pt idx="505">
                  <c:v>22.177</c:v>
                </c:pt>
                <c:pt idx="506">
                  <c:v>22.177</c:v>
                </c:pt>
                <c:pt idx="507">
                  <c:v>22.308</c:v>
                </c:pt>
                <c:pt idx="508">
                  <c:v>22.308</c:v>
                </c:pt>
                <c:pt idx="509">
                  <c:v>22.308</c:v>
                </c:pt>
                <c:pt idx="510">
                  <c:v>22.341000000000001</c:v>
                </c:pt>
                <c:pt idx="511">
                  <c:v>22.341000000000001</c:v>
                </c:pt>
                <c:pt idx="512">
                  <c:v>22.341000000000001</c:v>
                </c:pt>
                <c:pt idx="513">
                  <c:v>22.472000000000001</c:v>
                </c:pt>
                <c:pt idx="514">
                  <c:v>22.571000000000002</c:v>
                </c:pt>
                <c:pt idx="515">
                  <c:v>22.637</c:v>
                </c:pt>
                <c:pt idx="516">
                  <c:v>22.734999999999999</c:v>
                </c:pt>
                <c:pt idx="517">
                  <c:v>22.734999999999999</c:v>
                </c:pt>
                <c:pt idx="518">
                  <c:v>22.734999999999999</c:v>
                </c:pt>
                <c:pt idx="519">
                  <c:v>22.867000000000001</c:v>
                </c:pt>
                <c:pt idx="520">
                  <c:v>22.931999999999999</c:v>
                </c:pt>
                <c:pt idx="521">
                  <c:v>22.931999999999999</c:v>
                </c:pt>
                <c:pt idx="522">
                  <c:v>22.965</c:v>
                </c:pt>
                <c:pt idx="523">
                  <c:v>23.161999999999999</c:v>
                </c:pt>
                <c:pt idx="524">
                  <c:v>23.161999999999999</c:v>
                </c:pt>
                <c:pt idx="525">
                  <c:v>23.161999999999999</c:v>
                </c:pt>
                <c:pt idx="526">
                  <c:v>23.195</c:v>
                </c:pt>
                <c:pt idx="527">
                  <c:v>23.228000000000002</c:v>
                </c:pt>
                <c:pt idx="528">
                  <c:v>23.359000000000002</c:v>
                </c:pt>
                <c:pt idx="529">
                  <c:v>23.391999999999999</c:v>
                </c:pt>
                <c:pt idx="530">
                  <c:v>23.425000000000001</c:v>
                </c:pt>
                <c:pt idx="531">
                  <c:v>23.457999999999998</c:v>
                </c:pt>
                <c:pt idx="532">
                  <c:v>23.491</c:v>
                </c:pt>
                <c:pt idx="533">
                  <c:v>23.588999999999999</c:v>
                </c:pt>
                <c:pt idx="534">
                  <c:v>23.622</c:v>
                </c:pt>
                <c:pt idx="535">
                  <c:v>23.622</c:v>
                </c:pt>
                <c:pt idx="536">
                  <c:v>23.655000000000001</c:v>
                </c:pt>
                <c:pt idx="537">
                  <c:v>23.687999999999999</c:v>
                </c:pt>
                <c:pt idx="538">
                  <c:v>23.786000000000001</c:v>
                </c:pt>
                <c:pt idx="539">
                  <c:v>23.818999999999999</c:v>
                </c:pt>
                <c:pt idx="540">
                  <c:v>23.852</c:v>
                </c:pt>
                <c:pt idx="541">
                  <c:v>23.885000000000002</c:v>
                </c:pt>
                <c:pt idx="542">
                  <c:v>23.917999999999999</c:v>
                </c:pt>
                <c:pt idx="543">
                  <c:v>23.951000000000001</c:v>
                </c:pt>
                <c:pt idx="544">
                  <c:v>24.082000000000001</c:v>
                </c:pt>
                <c:pt idx="545">
                  <c:v>24.114999999999998</c:v>
                </c:pt>
                <c:pt idx="546">
                  <c:v>24.148</c:v>
                </c:pt>
                <c:pt idx="547">
                  <c:v>24.181000000000001</c:v>
                </c:pt>
                <c:pt idx="548">
                  <c:v>24.245999999999999</c:v>
                </c:pt>
                <c:pt idx="549">
                  <c:v>24.279</c:v>
                </c:pt>
                <c:pt idx="550">
                  <c:v>24.279</c:v>
                </c:pt>
                <c:pt idx="551">
                  <c:v>24.279</c:v>
                </c:pt>
                <c:pt idx="552">
                  <c:v>24.312000000000001</c:v>
                </c:pt>
                <c:pt idx="553">
                  <c:v>24.344999999999999</c:v>
                </c:pt>
                <c:pt idx="554">
                  <c:v>24.378</c:v>
                </c:pt>
                <c:pt idx="555">
                  <c:v>24.411000000000001</c:v>
                </c:pt>
                <c:pt idx="556">
                  <c:v>24.411000000000001</c:v>
                </c:pt>
                <c:pt idx="557">
                  <c:v>24.411000000000001</c:v>
                </c:pt>
                <c:pt idx="558">
                  <c:v>24.443999999999999</c:v>
                </c:pt>
                <c:pt idx="559">
                  <c:v>24.542000000000002</c:v>
                </c:pt>
                <c:pt idx="560">
                  <c:v>24.574999999999999</c:v>
                </c:pt>
                <c:pt idx="561">
                  <c:v>24.608000000000001</c:v>
                </c:pt>
                <c:pt idx="562">
                  <c:v>24.640999999999998</c:v>
                </c:pt>
                <c:pt idx="563">
                  <c:v>24.771999999999998</c:v>
                </c:pt>
                <c:pt idx="564">
                  <c:v>24.838000000000001</c:v>
                </c:pt>
                <c:pt idx="565">
                  <c:v>25.068000000000001</c:v>
                </c:pt>
                <c:pt idx="566">
                  <c:v>25.068000000000001</c:v>
                </c:pt>
                <c:pt idx="567">
                  <c:v>25.068000000000001</c:v>
                </c:pt>
                <c:pt idx="568">
                  <c:v>25.166</c:v>
                </c:pt>
                <c:pt idx="569">
                  <c:v>25.231999999999999</c:v>
                </c:pt>
                <c:pt idx="570">
                  <c:v>25.231999999999999</c:v>
                </c:pt>
                <c:pt idx="571">
                  <c:v>25.231999999999999</c:v>
                </c:pt>
                <c:pt idx="572">
                  <c:v>25.297999999999998</c:v>
                </c:pt>
                <c:pt idx="573">
                  <c:v>25.297999999999998</c:v>
                </c:pt>
                <c:pt idx="574">
                  <c:v>25.297999999999998</c:v>
                </c:pt>
                <c:pt idx="575">
                  <c:v>25.462</c:v>
                </c:pt>
                <c:pt idx="576">
                  <c:v>25.495000000000001</c:v>
                </c:pt>
                <c:pt idx="577">
                  <c:v>25.561</c:v>
                </c:pt>
                <c:pt idx="578">
                  <c:v>25.561</c:v>
                </c:pt>
                <c:pt idx="579">
                  <c:v>25.692</c:v>
                </c:pt>
                <c:pt idx="580">
                  <c:v>25.692</c:v>
                </c:pt>
                <c:pt idx="581">
                  <c:v>26.251000000000001</c:v>
                </c:pt>
                <c:pt idx="582">
                  <c:v>26.251000000000001</c:v>
                </c:pt>
                <c:pt idx="583">
                  <c:v>26.414999999999999</c:v>
                </c:pt>
                <c:pt idx="584">
                  <c:v>26.414999999999999</c:v>
                </c:pt>
                <c:pt idx="585">
                  <c:v>26.875</c:v>
                </c:pt>
                <c:pt idx="586">
                  <c:v>26.875</c:v>
                </c:pt>
                <c:pt idx="587">
                  <c:v>26.908000000000001</c:v>
                </c:pt>
                <c:pt idx="588">
                  <c:v>27.006</c:v>
                </c:pt>
                <c:pt idx="589">
                  <c:v>27.006</c:v>
                </c:pt>
                <c:pt idx="590">
                  <c:v>27.335000000000001</c:v>
                </c:pt>
                <c:pt idx="591">
                  <c:v>27.367999999999999</c:v>
                </c:pt>
                <c:pt idx="592">
                  <c:v>27.367999999999999</c:v>
                </c:pt>
                <c:pt idx="593">
                  <c:v>27.795000000000002</c:v>
                </c:pt>
                <c:pt idx="594">
                  <c:v>27.795000000000002</c:v>
                </c:pt>
                <c:pt idx="595">
                  <c:v>27.86</c:v>
                </c:pt>
                <c:pt idx="596">
                  <c:v>27.893000000000001</c:v>
                </c:pt>
                <c:pt idx="597">
                  <c:v>27.893000000000001</c:v>
                </c:pt>
                <c:pt idx="598">
                  <c:v>27.992000000000001</c:v>
                </c:pt>
                <c:pt idx="599">
                  <c:v>28.452000000000002</c:v>
                </c:pt>
                <c:pt idx="600">
                  <c:v>29.141999999999999</c:v>
                </c:pt>
                <c:pt idx="601">
                  <c:v>29.141999999999999</c:v>
                </c:pt>
                <c:pt idx="602">
                  <c:v>29.634</c:v>
                </c:pt>
                <c:pt idx="603">
                  <c:v>30.029</c:v>
                </c:pt>
                <c:pt idx="604">
                  <c:v>30.85</c:v>
                </c:pt>
                <c:pt idx="605">
                  <c:v>30.85</c:v>
                </c:pt>
                <c:pt idx="606">
                  <c:v>30.981999999999999</c:v>
                </c:pt>
                <c:pt idx="607">
                  <c:v>30.981999999999999</c:v>
                </c:pt>
                <c:pt idx="608">
                  <c:v>31.54</c:v>
                </c:pt>
                <c:pt idx="609">
                  <c:v>31.638999999999999</c:v>
                </c:pt>
                <c:pt idx="610">
                  <c:v>31.638999999999999</c:v>
                </c:pt>
                <c:pt idx="611">
                  <c:v>31.704000000000001</c:v>
                </c:pt>
                <c:pt idx="612">
                  <c:v>31.704000000000001</c:v>
                </c:pt>
                <c:pt idx="613">
                  <c:v>31.966999999999999</c:v>
                </c:pt>
                <c:pt idx="614">
                  <c:v>31.966999999999999</c:v>
                </c:pt>
                <c:pt idx="615">
                  <c:v>32.197000000000003</c:v>
                </c:pt>
                <c:pt idx="616">
                  <c:v>32.624000000000002</c:v>
                </c:pt>
                <c:pt idx="617">
                  <c:v>32.722999999999999</c:v>
                </c:pt>
                <c:pt idx="618">
                  <c:v>32.722999999999999</c:v>
                </c:pt>
                <c:pt idx="619">
                  <c:v>32.756</c:v>
                </c:pt>
                <c:pt idx="620">
                  <c:v>32.756</c:v>
                </c:pt>
                <c:pt idx="621">
                  <c:v>33.938000000000002</c:v>
                </c:pt>
                <c:pt idx="622">
                  <c:v>33.938000000000002</c:v>
                </c:pt>
                <c:pt idx="623">
                  <c:v>34.103000000000002</c:v>
                </c:pt>
                <c:pt idx="624">
                  <c:v>34.267000000000003</c:v>
                </c:pt>
                <c:pt idx="625">
                  <c:v>34.398000000000003</c:v>
                </c:pt>
                <c:pt idx="626">
                  <c:v>34.398000000000003</c:v>
                </c:pt>
                <c:pt idx="627">
                  <c:v>34.430999999999997</c:v>
                </c:pt>
                <c:pt idx="628">
                  <c:v>34.563000000000002</c:v>
                </c:pt>
                <c:pt idx="629">
                  <c:v>34.76</c:v>
                </c:pt>
                <c:pt idx="630">
                  <c:v>34.76</c:v>
                </c:pt>
                <c:pt idx="631">
                  <c:v>34.957000000000001</c:v>
                </c:pt>
                <c:pt idx="632">
                  <c:v>34.957000000000001</c:v>
                </c:pt>
                <c:pt idx="633">
                  <c:v>34.99</c:v>
                </c:pt>
                <c:pt idx="634">
                  <c:v>35.350999999999999</c:v>
                </c:pt>
                <c:pt idx="635">
                  <c:v>35.350999999999999</c:v>
                </c:pt>
                <c:pt idx="636">
                  <c:v>35.350999999999999</c:v>
                </c:pt>
                <c:pt idx="637">
                  <c:v>35.384</c:v>
                </c:pt>
                <c:pt idx="638">
                  <c:v>35.417000000000002</c:v>
                </c:pt>
                <c:pt idx="639">
                  <c:v>35.450000000000003</c:v>
                </c:pt>
                <c:pt idx="640">
                  <c:v>35.581000000000003</c:v>
                </c:pt>
                <c:pt idx="641">
                  <c:v>35.613999999999997</c:v>
                </c:pt>
                <c:pt idx="642">
                  <c:v>35.68</c:v>
                </c:pt>
                <c:pt idx="643">
                  <c:v>35.713000000000001</c:v>
                </c:pt>
                <c:pt idx="644">
                  <c:v>35.744999999999997</c:v>
                </c:pt>
                <c:pt idx="645">
                  <c:v>35.744999999999997</c:v>
                </c:pt>
                <c:pt idx="646">
                  <c:v>35.811</c:v>
                </c:pt>
                <c:pt idx="647">
                  <c:v>35.844000000000001</c:v>
                </c:pt>
                <c:pt idx="648">
                  <c:v>35.877000000000002</c:v>
                </c:pt>
                <c:pt idx="649">
                  <c:v>35.975000000000001</c:v>
                </c:pt>
                <c:pt idx="650">
                  <c:v>36.008000000000003</c:v>
                </c:pt>
                <c:pt idx="651">
                  <c:v>36.073999999999998</c:v>
                </c:pt>
                <c:pt idx="652">
                  <c:v>36.106999999999999</c:v>
                </c:pt>
                <c:pt idx="653">
                  <c:v>36.14</c:v>
                </c:pt>
                <c:pt idx="654">
                  <c:v>36.171999999999997</c:v>
                </c:pt>
                <c:pt idx="655">
                  <c:v>36.204999999999998</c:v>
                </c:pt>
                <c:pt idx="656">
                  <c:v>36.271000000000001</c:v>
                </c:pt>
                <c:pt idx="657">
                  <c:v>36.304000000000002</c:v>
                </c:pt>
                <c:pt idx="658">
                  <c:v>36.337000000000003</c:v>
                </c:pt>
                <c:pt idx="659">
                  <c:v>36.369999999999997</c:v>
                </c:pt>
                <c:pt idx="660">
                  <c:v>36.435000000000002</c:v>
                </c:pt>
                <c:pt idx="661">
                  <c:v>36.500999999999998</c:v>
                </c:pt>
                <c:pt idx="662">
                  <c:v>36.533999999999999</c:v>
                </c:pt>
                <c:pt idx="663">
                  <c:v>36.6</c:v>
                </c:pt>
                <c:pt idx="664">
                  <c:v>36.631999999999998</c:v>
                </c:pt>
                <c:pt idx="665">
                  <c:v>36.698</c:v>
                </c:pt>
                <c:pt idx="666">
                  <c:v>36.731000000000002</c:v>
                </c:pt>
                <c:pt idx="667">
                  <c:v>36.764000000000003</c:v>
                </c:pt>
                <c:pt idx="668">
                  <c:v>36.83</c:v>
                </c:pt>
                <c:pt idx="669">
                  <c:v>36.862000000000002</c:v>
                </c:pt>
                <c:pt idx="670">
                  <c:v>36.862000000000002</c:v>
                </c:pt>
                <c:pt idx="671">
                  <c:v>36.994</c:v>
                </c:pt>
                <c:pt idx="672">
                  <c:v>37.06</c:v>
                </c:pt>
                <c:pt idx="673">
                  <c:v>37.158000000000001</c:v>
                </c:pt>
                <c:pt idx="674">
                  <c:v>37.454000000000001</c:v>
                </c:pt>
                <c:pt idx="675">
                  <c:v>37.454000000000001</c:v>
                </c:pt>
                <c:pt idx="676">
                  <c:v>37.552</c:v>
                </c:pt>
                <c:pt idx="677">
                  <c:v>37.814999999999998</c:v>
                </c:pt>
                <c:pt idx="678">
                  <c:v>37.914000000000001</c:v>
                </c:pt>
                <c:pt idx="679">
                  <c:v>37.947000000000003</c:v>
                </c:pt>
                <c:pt idx="680">
                  <c:v>37.947000000000003</c:v>
                </c:pt>
                <c:pt idx="681">
                  <c:v>38.603999999999999</c:v>
                </c:pt>
                <c:pt idx="682">
                  <c:v>39.030999999999999</c:v>
                </c:pt>
                <c:pt idx="683">
                  <c:v>39.030999999999999</c:v>
                </c:pt>
                <c:pt idx="684">
                  <c:v>39.161999999999999</c:v>
                </c:pt>
                <c:pt idx="685">
                  <c:v>39.326000000000001</c:v>
                </c:pt>
                <c:pt idx="686">
                  <c:v>40.246000000000002</c:v>
                </c:pt>
                <c:pt idx="687">
                  <c:v>40.673999999999999</c:v>
                </c:pt>
                <c:pt idx="688">
                  <c:v>40.673999999999999</c:v>
                </c:pt>
                <c:pt idx="689">
                  <c:v>42.085999999999999</c:v>
                </c:pt>
                <c:pt idx="690">
                  <c:v>42.085999999999999</c:v>
                </c:pt>
                <c:pt idx="691">
                  <c:v>42.119</c:v>
                </c:pt>
                <c:pt idx="692">
                  <c:v>42.218000000000004</c:v>
                </c:pt>
                <c:pt idx="693">
                  <c:v>42.448</c:v>
                </c:pt>
                <c:pt idx="694">
                  <c:v>42.448</c:v>
                </c:pt>
                <c:pt idx="695">
                  <c:v>42.48</c:v>
                </c:pt>
                <c:pt idx="696">
                  <c:v>42.48</c:v>
                </c:pt>
                <c:pt idx="697">
                  <c:v>42.808999999999997</c:v>
                </c:pt>
                <c:pt idx="698">
                  <c:v>42.808999999999997</c:v>
                </c:pt>
                <c:pt idx="699">
                  <c:v>43.006</c:v>
                </c:pt>
                <c:pt idx="700">
                  <c:v>43.368000000000002</c:v>
                </c:pt>
                <c:pt idx="701">
                  <c:v>43.662999999999997</c:v>
                </c:pt>
                <c:pt idx="702">
                  <c:v>43.893000000000001</c:v>
                </c:pt>
                <c:pt idx="703">
                  <c:v>43.893000000000001</c:v>
                </c:pt>
                <c:pt idx="704">
                  <c:v>44.024999999999999</c:v>
                </c:pt>
                <c:pt idx="705">
                  <c:v>44.024999999999999</c:v>
                </c:pt>
                <c:pt idx="706">
                  <c:v>44.189</c:v>
                </c:pt>
                <c:pt idx="707">
                  <c:v>44.911999999999999</c:v>
                </c:pt>
                <c:pt idx="708">
                  <c:v>44.911999999999999</c:v>
                </c:pt>
                <c:pt idx="709">
                  <c:v>45.076000000000001</c:v>
                </c:pt>
                <c:pt idx="710">
                  <c:v>45.436999999999998</c:v>
                </c:pt>
                <c:pt idx="711">
                  <c:v>45.503</c:v>
                </c:pt>
                <c:pt idx="712">
                  <c:v>45.963000000000001</c:v>
                </c:pt>
                <c:pt idx="713">
                  <c:v>45.963000000000001</c:v>
                </c:pt>
                <c:pt idx="714">
                  <c:v>46.192999999999998</c:v>
                </c:pt>
                <c:pt idx="715">
                  <c:v>46.323999999999998</c:v>
                </c:pt>
                <c:pt idx="716">
                  <c:v>46.521999999999998</c:v>
                </c:pt>
                <c:pt idx="717">
                  <c:v>46.85</c:v>
                </c:pt>
                <c:pt idx="718">
                  <c:v>46.915999999999997</c:v>
                </c:pt>
                <c:pt idx="719">
                  <c:v>46.948999999999998</c:v>
                </c:pt>
                <c:pt idx="720">
                  <c:v>47.113</c:v>
                </c:pt>
                <c:pt idx="721">
                  <c:v>47.210999999999999</c:v>
                </c:pt>
                <c:pt idx="722">
                  <c:v>47.441000000000003</c:v>
                </c:pt>
                <c:pt idx="723">
                  <c:v>47.573</c:v>
                </c:pt>
                <c:pt idx="724">
                  <c:v>47.606000000000002</c:v>
                </c:pt>
                <c:pt idx="725">
                  <c:v>47.606000000000002</c:v>
                </c:pt>
                <c:pt idx="726">
                  <c:v>47.606000000000002</c:v>
                </c:pt>
                <c:pt idx="727">
                  <c:v>47.670999999999999</c:v>
                </c:pt>
                <c:pt idx="728">
                  <c:v>47.77</c:v>
                </c:pt>
                <c:pt idx="729">
                  <c:v>47.802999999999997</c:v>
                </c:pt>
                <c:pt idx="730">
                  <c:v>47.802999999999997</c:v>
                </c:pt>
                <c:pt idx="731">
                  <c:v>47.835999999999999</c:v>
                </c:pt>
                <c:pt idx="732">
                  <c:v>47.901000000000003</c:v>
                </c:pt>
                <c:pt idx="733">
                  <c:v>47.933999999999997</c:v>
                </c:pt>
                <c:pt idx="734">
                  <c:v>48</c:v>
                </c:pt>
                <c:pt idx="735">
                  <c:v>48.033000000000001</c:v>
                </c:pt>
                <c:pt idx="736">
                  <c:v>48.066000000000003</c:v>
                </c:pt>
                <c:pt idx="737">
                  <c:v>48.098999999999997</c:v>
                </c:pt>
                <c:pt idx="738">
                  <c:v>48.131</c:v>
                </c:pt>
                <c:pt idx="739">
                  <c:v>48.262999999999998</c:v>
                </c:pt>
                <c:pt idx="740">
                  <c:v>48.329000000000001</c:v>
                </c:pt>
                <c:pt idx="741">
                  <c:v>48.329000000000001</c:v>
                </c:pt>
                <c:pt idx="742">
                  <c:v>48.46</c:v>
                </c:pt>
                <c:pt idx="743">
                  <c:v>48.558999999999997</c:v>
                </c:pt>
                <c:pt idx="744">
                  <c:v>48.69</c:v>
                </c:pt>
                <c:pt idx="745">
                  <c:v>48.756</c:v>
                </c:pt>
                <c:pt idx="746">
                  <c:v>48.92</c:v>
                </c:pt>
                <c:pt idx="747">
                  <c:v>48.985999999999997</c:v>
                </c:pt>
                <c:pt idx="748">
                  <c:v>48.985999999999997</c:v>
                </c:pt>
                <c:pt idx="749">
                  <c:v>49.018000000000001</c:v>
                </c:pt>
                <c:pt idx="750">
                  <c:v>49.116999999999997</c:v>
                </c:pt>
                <c:pt idx="751">
                  <c:v>49.280999999999999</c:v>
                </c:pt>
                <c:pt idx="752">
                  <c:v>49.314</c:v>
                </c:pt>
                <c:pt idx="753">
                  <c:v>49.38</c:v>
                </c:pt>
                <c:pt idx="754">
                  <c:v>49.741</c:v>
                </c:pt>
                <c:pt idx="755">
                  <c:v>49.774000000000001</c:v>
                </c:pt>
                <c:pt idx="756">
                  <c:v>49.774000000000001</c:v>
                </c:pt>
                <c:pt idx="757">
                  <c:v>50.036999999999999</c:v>
                </c:pt>
                <c:pt idx="758">
                  <c:v>50.628</c:v>
                </c:pt>
                <c:pt idx="759">
                  <c:v>50.726999999999997</c:v>
                </c:pt>
                <c:pt idx="760">
                  <c:v>51.088000000000001</c:v>
                </c:pt>
                <c:pt idx="761">
                  <c:v>51.253</c:v>
                </c:pt>
                <c:pt idx="762">
                  <c:v>51.284999999999997</c:v>
                </c:pt>
                <c:pt idx="763">
                  <c:v>51.482999999999997</c:v>
                </c:pt>
                <c:pt idx="764">
                  <c:v>51.515000000000001</c:v>
                </c:pt>
                <c:pt idx="765">
                  <c:v>51.515000000000001</c:v>
                </c:pt>
                <c:pt idx="766">
                  <c:v>51.515000000000001</c:v>
                </c:pt>
                <c:pt idx="767">
                  <c:v>51.744999999999997</c:v>
                </c:pt>
                <c:pt idx="768">
                  <c:v>51.942999999999998</c:v>
                </c:pt>
                <c:pt idx="769">
                  <c:v>51.942999999999998</c:v>
                </c:pt>
                <c:pt idx="770">
                  <c:v>52.631999999999998</c:v>
                </c:pt>
                <c:pt idx="771">
                  <c:v>52.664999999999999</c:v>
                </c:pt>
                <c:pt idx="772">
                  <c:v>52.664999999999999</c:v>
                </c:pt>
                <c:pt idx="773">
                  <c:v>52.83</c:v>
                </c:pt>
                <c:pt idx="774">
                  <c:v>53.29</c:v>
                </c:pt>
                <c:pt idx="775">
                  <c:v>53.29</c:v>
                </c:pt>
                <c:pt idx="776">
                  <c:v>54.143999999999998</c:v>
                </c:pt>
                <c:pt idx="777">
                  <c:v>54.701999999999998</c:v>
                </c:pt>
                <c:pt idx="778">
                  <c:v>54.701999999999998</c:v>
                </c:pt>
                <c:pt idx="779">
                  <c:v>56.015999999999998</c:v>
                </c:pt>
                <c:pt idx="780">
                  <c:v>56.411000000000001</c:v>
                </c:pt>
                <c:pt idx="781">
                  <c:v>56.411000000000001</c:v>
                </c:pt>
                <c:pt idx="782">
                  <c:v>57.494999999999997</c:v>
                </c:pt>
                <c:pt idx="783">
                  <c:v>57.494999999999997</c:v>
                </c:pt>
                <c:pt idx="784">
                  <c:v>57.527999999999999</c:v>
                </c:pt>
                <c:pt idx="785">
                  <c:v>58.579000000000001</c:v>
                </c:pt>
                <c:pt idx="786">
                  <c:v>58.94</c:v>
                </c:pt>
                <c:pt idx="787">
                  <c:v>59.235999999999997</c:v>
                </c:pt>
                <c:pt idx="788">
                  <c:v>59.302</c:v>
                </c:pt>
                <c:pt idx="789">
                  <c:v>59.4</c:v>
                </c:pt>
                <c:pt idx="790">
                  <c:v>59.762</c:v>
                </c:pt>
                <c:pt idx="791">
                  <c:v>59.86</c:v>
                </c:pt>
                <c:pt idx="792">
                  <c:v>59.893000000000001</c:v>
                </c:pt>
                <c:pt idx="793">
                  <c:v>59.959000000000003</c:v>
                </c:pt>
                <c:pt idx="794">
                  <c:v>60.024999999999999</c:v>
                </c:pt>
                <c:pt idx="795">
                  <c:v>60.057000000000002</c:v>
                </c:pt>
                <c:pt idx="796">
                  <c:v>60.057000000000002</c:v>
                </c:pt>
                <c:pt idx="797">
                  <c:v>60.255000000000003</c:v>
                </c:pt>
                <c:pt idx="798">
                  <c:v>60.286999999999999</c:v>
                </c:pt>
                <c:pt idx="799">
                  <c:v>60.451999999999998</c:v>
                </c:pt>
                <c:pt idx="800">
                  <c:v>60.55</c:v>
                </c:pt>
                <c:pt idx="801">
                  <c:v>61.142000000000003</c:v>
                </c:pt>
                <c:pt idx="802">
                  <c:v>61.207000000000001</c:v>
                </c:pt>
                <c:pt idx="803">
                  <c:v>61.7</c:v>
                </c:pt>
                <c:pt idx="804">
                  <c:v>61.996000000000002</c:v>
                </c:pt>
                <c:pt idx="805">
                  <c:v>62.587000000000003</c:v>
                </c:pt>
                <c:pt idx="806">
                  <c:v>62.817</c:v>
                </c:pt>
                <c:pt idx="807">
                  <c:v>63.506999999999998</c:v>
                </c:pt>
                <c:pt idx="808">
                  <c:v>63.54</c:v>
                </c:pt>
                <c:pt idx="809">
                  <c:v>63.670999999999999</c:v>
                </c:pt>
                <c:pt idx="810">
                  <c:v>63.737000000000002</c:v>
                </c:pt>
                <c:pt idx="811">
                  <c:v>63.737000000000002</c:v>
                </c:pt>
                <c:pt idx="812">
                  <c:v>64.164000000000001</c:v>
                </c:pt>
                <c:pt idx="813">
                  <c:v>64.69</c:v>
                </c:pt>
                <c:pt idx="814">
                  <c:v>65.281000000000006</c:v>
                </c:pt>
                <c:pt idx="815">
                  <c:v>65.873000000000005</c:v>
                </c:pt>
                <c:pt idx="816">
                  <c:v>65.906000000000006</c:v>
                </c:pt>
                <c:pt idx="817">
                  <c:v>66.53</c:v>
                </c:pt>
                <c:pt idx="818">
                  <c:v>66.563000000000002</c:v>
                </c:pt>
                <c:pt idx="819">
                  <c:v>67.120999999999995</c:v>
                </c:pt>
                <c:pt idx="820">
                  <c:v>67.614000000000004</c:v>
                </c:pt>
                <c:pt idx="821">
                  <c:v>68.435000000000002</c:v>
                </c:pt>
                <c:pt idx="822">
                  <c:v>68.796999999999997</c:v>
                </c:pt>
                <c:pt idx="823">
                  <c:v>69.191000000000003</c:v>
                </c:pt>
                <c:pt idx="824">
                  <c:v>69.52</c:v>
                </c:pt>
                <c:pt idx="825">
                  <c:v>70.111000000000004</c:v>
                </c:pt>
                <c:pt idx="826">
                  <c:v>70.177000000000007</c:v>
                </c:pt>
                <c:pt idx="827">
                  <c:v>70.242000000000004</c:v>
                </c:pt>
                <c:pt idx="828">
                  <c:v>70.275000000000006</c:v>
                </c:pt>
                <c:pt idx="829">
                  <c:v>70.438999999999993</c:v>
                </c:pt>
                <c:pt idx="830">
                  <c:v>70.471999999999994</c:v>
                </c:pt>
                <c:pt idx="831">
                  <c:v>70.504999999999995</c:v>
                </c:pt>
                <c:pt idx="832">
                  <c:v>70.834000000000003</c:v>
                </c:pt>
                <c:pt idx="833">
                  <c:v>70.867000000000004</c:v>
                </c:pt>
                <c:pt idx="834">
                  <c:v>71.293999999999997</c:v>
                </c:pt>
                <c:pt idx="835">
                  <c:v>71.325999999999993</c:v>
                </c:pt>
                <c:pt idx="836">
                  <c:v>71.457999999999998</c:v>
                </c:pt>
                <c:pt idx="837">
                  <c:v>71.491</c:v>
                </c:pt>
                <c:pt idx="838">
                  <c:v>71.622</c:v>
                </c:pt>
                <c:pt idx="839">
                  <c:v>71.688000000000002</c:v>
                </c:pt>
                <c:pt idx="840">
                  <c:v>71.721000000000004</c:v>
                </c:pt>
                <c:pt idx="841">
                  <c:v>71.754000000000005</c:v>
                </c:pt>
                <c:pt idx="842">
                  <c:v>71.852000000000004</c:v>
                </c:pt>
                <c:pt idx="843">
                  <c:v>72.016000000000005</c:v>
                </c:pt>
                <c:pt idx="844">
                  <c:v>72.081999999999994</c:v>
                </c:pt>
                <c:pt idx="845">
                  <c:v>72.114999999999995</c:v>
                </c:pt>
                <c:pt idx="846">
                  <c:v>72.147999999999996</c:v>
                </c:pt>
                <c:pt idx="847">
                  <c:v>72.278999999999996</c:v>
                </c:pt>
                <c:pt idx="848">
                  <c:v>72.344999999999999</c:v>
                </c:pt>
                <c:pt idx="849">
                  <c:v>72.378</c:v>
                </c:pt>
                <c:pt idx="850">
                  <c:v>72.444000000000003</c:v>
                </c:pt>
                <c:pt idx="851">
                  <c:v>72.641000000000005</c:v>
                </c:pt>
                <c:pt idx="852">
                  <c:v>72.674000000000007</c:v>
                </c:pt>
                <c:pt idx="853">
                  <c:v>72.772000000000006</c:v>
                </c:pt>
                <c:pt idx="854">
                  <c:v>72.903000000000006</c:v>
                </c:pt>
                <c:pt idx="855">
                  <c:v>72.936000000000007</c:v>
                </c:pt>
                <c:pt idx="856">
                  <c:v>73.001999999999995</c:v>
                </c:pt>
                <c:pt idx="857">
                  <c:v>73.132999999999996</c:v>
                </c:pt>
                <c:pt idx="858">
                  <c:v>73.198999999999998</c:v>
                </c:pt>
                <c:pt idx="859">
                  <c:v>73.626000000000005</c:v>
                </c:pt>
                <c:pt idx="860">
                  <c:v>73.724999999999994</c:v>
                </c:pt>
                <c:pt idx="861">
                  <c:v>73.790999999999997</c:v>
                </c:pt>
                <c:pt idx="862">
                  <c:v>74.152000000000001</c:v>
                </c:pt>
                <c:pt idx="863">
                  <c:v>74.447999999999993</c:v>
                </c:pt>
                <c:pt idx="864">
                  <c:v>75.433000000000007</c:v>
                </c:pt>
                <c:pt idx="865">
                  <c:v>75.992000000000004</c:v>
                </c:pt>
                <c:pt idx="866">
                  <c:v>76.09</c:v>
                </c:pt>
                <c:pt idx="867">
                  <c:v>76.287000000000006</c:v>
                </c:pt>
                <c:pt idx="868">
                  <c:v>76.582999999999998</c:v>
                </c:pt>
                <c:pt idx="869">
                  <c:v>77.7</c:v>
                </c:pt>
                <c:pt idx="870">
                  <c:v>79.736999999999995</c:v>
                </c:pt>
                <c:pt idx="871">
                  <c:v>79.736999999999995</c:v>
                </c:pt>
                <c:pt idx="872">
                  <c:v>80.623999999999995</c:v>
                </c:pt>
                <c:pt idx="873">
                  <c:v>80.623999999999995</c:v>
                </c:pt>
                <c:pt idx="874">
                  <c:v>82.825000000000003</c:v>
                </c:pt>
                <c:pt idx="875">
                  <c:v>83.778000000000006</c:v>
                </c:pt>
                <c:pt idx="876">
                  <c:v>85.29</c:v>
                </c:pt>
                <c:pt idx="877">
                  <c:v>85.947000000000003</c:v>
                </c:pt>
                <c:pt idx="878">
                  <c:v>87.588999999999999</c:v>
                </c:pt>
                <c:pt idx="879">
                  <c:v>87.588999999999999</c:v>
                </c:pt>
                <c:pt idx="880">
                  <c:v>88.049000000000007</c:v>
                </c:pt>
                <c:pt idx="881">
                  <c:v>88.739000000000004</c:v>
                </c:pt>
                <c:pt idx="882">
                  <c:v>90.775999999999996</c:v>
                </c:pt>
                <c:pt idx="883">
                  <c:v>90.808999999999997</c:v>
                </c:pt>
                <c:pt idx="884">
                  <c:v>91.039000000000001</c:v>
                </c:pt>
                <c:pt idx="885">
                  <c:v>91.828000000000003</c:v>
                </c:pt>
                <c:pt idx="886">
                  <c:v>91.959000000000003</c:v>
                </c:pt>
                <c:pt idx="887">
                  <c:v>92.123000000000005</c:v>
                </c:pt>
                <c:pt idx="888">
                  <c:v>92.451999999999998</c:v>
                </c:pt>
                <c:pt idx="889">
                  <c:v>92.747</c:v>
                </c:pt>
                <c:pt idx="890">
                  <c:v>92.813000000000002</c:v>
                </c:pt>
                <c:pt idx="891">
                  <c:v>93.272999999999996</c:v>
                </c:pt>
                <c:pt idx="892">
                  <c:v>94.061999999999998</c:v>
                </c:pt>
                <c:pt idx="893">
                  <c:v>94.259</c:v>
                </c:pt>
                <c:pt idx="894">
                  <c:v>94.39</c:v>
                </c:pt>
                <c:pt idx="895">
                  <c:v>94.686000000000007</c:v>
                </c:pt>
                <c:pt idx="896">
                  <c:v>94.718999999999994</c:v>
                </c:pt>
                <c:pt idx="897">
                  <c:v>94.751999999999995</c:v>
                </c:pt>
                <c:pt idx="898">
                  <c:v>94.981999999999999</c:v>
                </c:pt>
                <c:pt idx="899">
                  <c:v>95.179000000000002</c:v>
                </c:pt>
                <c:pt idx="900">
                  <c:v>95.54</c:v>
                </c:pt>
                <c:pt idx="901">
                  <c:v>95.605999999999995</c:v>
                </c:pt>
                <c:pt idx="902">
                  <c:v>95.671000000000006</c:v>
                </c:pt>
                <c:pt idx="903">
                  <c:v>95.703999999999994</c:v>
                </c:pt>
                <c:pt idx="904">
                  <c:v>95.835999999999999</c:v>
                </c:pt>
                <c:pt idx="905">
                  <c:v>95.966999999999999</c:v>
                </c:pt>
                <c:pt idx="906">
                  <c:v>96</c:v>
                </c:pt>
                <c:pt idx="907">
                  <c:v>96.066000000000003</c:v>
                </c:pt>
                <c:pt idx="908">
                  <c:v>96.263000000000005</c:v>
                </c:pt>
                <c:pt idx="909">
                  <c:v>96.296000000000006</c:v>
                </c:pt>
                <c:pt idx="910">
                  <c:v>96.328999999999994</c:v>
                </c:pt>
                <c:pt idx="911">
                  <c:v>96.361000000000004</c:v>
                </c:pt>
                <c:pt idx="912">
                  <c:v>96.427000000000007</c:v>
                </c:pt>
                <c:pt idx="913">
                  <c:v>96.492999999999995</c:v>
                </c:pt>
                <c:pt idx="914">
                  <c:v>96.525999999999996</c:v>
                </c:pt>
                <c:pt idx="915">
                  <c:v>96.853999999999999</c:v>
                </c:pt>
                <c:pt idx="916">
                  <c:v>96.887</c:v>
                </c:pt>
                <c:pt idx="917">
                  <c:v>97.412999999999997</c:v>
                </c:pt>
                <c:pt idx="918">
                  <c:v>97.477999999999994</c:v>
                </c:pt>
                <c:pt idx="919">
                  <c:v>97.543999999999997</c:v>
                </c:pt>
                <c:pt idx="920">
                  <c:v>97.676000000000002</c:v>
                </c:pt>
                <c:pt idx="921">
                  <c:v>97.938000000000002</c:v>
                </c:pt>
                <c:pt idx="922">
                  <c:v>97.971000000000004</c:v>
                </c:pt>
                <c:pt idx="923">
                  <c:v>98.430999999999997</c:v>
                </c:pt>
                <c:pt idx="924">
                  <c:v>98.628</c:v>
                </c:pt>
                <c:pt idx="925">
                  <c:v>99.153999999999996</c:v>
                </c:pt>
                <c:pt idx="926">
                  <c:v>99.417000000000002</c:v>
                </c:pt>
                <c:pt idx="927">
                  <c:v>99.515000000000001</c:v>
                </c:pt>
                <c:pt idx="928">
                  <c:v>99.91</c:v>
                </c:pt>
                <c:pt idx="929">
                  <c:v>100.205</c:v>
                </c:pt>
                <c:pt idx="930">
                  <c:v>100.337</c:v>
                </c:pt>
                <c:pt idx="931">
                  <c:v>101.125</c:v>
                </c:pt>
                <c:pt idx="932">
                  <c:v>101.125</c:v>
                </c:pt>
                <c:pt idx="933">
                  <c:v>103.622</c:v>
                </c:pt>
                <c:pt idx="934">
                  <c:v>108.91200000000001</c:v>
                </c:pt>
                <c:pt idx="935">
                  <c:v>109.20699999999999</c:v>
                </c:pt>
                <c:pt idx="936">
                  <c:v>109.306</c:v>
                </c:pt>
                <c:pt idx="937">
                  <c:v>112.46</c:v>
                </c:pt>
                <c:pt idx="938">
                  <c:v>112.559</c:v>
                </c:pt>
                <c:pt idx="939">
                  <c:v>115.154</c:v>
                </c:pt>
                <c:pt idx="940">
                  <c:v>115.45</c:v>
                </c:pt>
                <c:pt idx="941">
                  <c:v>116.56699999999999</c:v>
                </c:pt>
                <c:pt idx="942">
                  <c:v>118.078</c:v>
                </c:pt>
                <c:pt idx="943">
                  <c:v>118.834</c:v>
                </c:pt>
                <c:pt idx="944">
                  <c:v>119.129</c:v>
                </c:pt>
                <c:pt idx="945">
                  <c:v>119.261</c:v>
                </c:pt>
                <c:pt idx="946">
                  <c:v>119.524</c:v>
                </c:pt>
                <c:pt idx="947">
                  <c:v>120.08199999999999</c:v>
                </c:pt>
                <c:pt idx="948">
                  <c:v>120.67400000000001</c:v>
                </c:pt>
                <c:pt idx="949">
                  <c:v>120.739</c:v>
                </c:pt>
                <c:pt idx="950">
                  <c:v>121.101</c:v>
                </c:pt>
                <c:pt idx="951">
                  <c:v>121.429</c:v>
                </c:pt>
                <c:pt idx="952">
                  <c:v>121.462</c:v>
                </c:pt>
                <c:pt idx="953">
                  <c:v>122.316</c:v>
                </c:pt>
                <c:pt idx="954">
                  <c:v>122.41500000000001</c:v>
                </c:pt>
                <c:pt idx="955">
                  <c:v>124.15600000000001</c:v>
                </c:pt>
                <c:pt idx="956">
                  <c:v>0</c:v>
                </c:pt>
                <c:pt idx="957">
                  <c:v>0.19700000000000001</c:v>
                </c:pt>
                <c:pt idx="958">
                  <c:v>0.19700000000000001</c:v>
                </c:pt>
                <c:pt idx="959">
                  <c:v>0.26300000000000001</c:v>
                </c:pt>
                <c:pt idx="960">
                  <c:v>0.26300000000000001</c:v>
                </c:pt>
                <c:pt idx="961">
                  <c:v>0.29599999999999999</c:v>
                </c:pt>
                <c:pt idx="962">
                  <c:v>0.29599999999999999</c:v>
                </c:pt>
                <c:pt idx="963">
                  <c:v>0.39400000000000002</c:v>
                </c:pt>
                <c:pt idx="964">
                  <c:v>0.39400000000000002</c:v>
                </c:pt>
                <c:pt idx="965">
                  <c:v>0.46</c:v>
                </c:pt>
                <c:pt idx="966">
                  <c:v>0.46</c:v>
                </c:pt>
                <c:pt idx="967">
                  <c:v>0.49299999999999999</c:v>
                </c:pt>
                <c:pt idx="968">
                  <c:v>0.49299999999999999</c:v>
                </c:pt>
                <c:pt idx="969">
                  <c:v>0.59099999999999997</c:v>
                </c:pt>
                <c:pt idx="970">
                  <c:v>0.59099999999999997</c:v>
                </c:pt>
                <c:pt idx="971">
                  <c:v>0.82099999999999995</c:v>
                </c:pt>
                <c:pt idx="972">
                  <c:v>0.82099999999999995</c:v>
                </c:pt>
                <c:pt idx="973">
                  <c:v>0.98599999999999999</c:v>
                </c:pt>
                <c:pt idx="974">
                  <c:v>0.98599999999999999</c:v>
                </c:pt>
                <c:pt idx="975">
                  <c:v>1.117</c:v>
                </c:pt>
                <c:pt idx="976">
                  <c:v>1.117</c:v>
                </c:pt>
                <c:pt idx="977">
                  <c:v>1.2809999999999999</c:v>
                </c:pt>
                <c:pt idx="978">
                  <c:v>1.2809999999999999</c:v>
                </c:pt>
                <c:pt idx="979">
                  <c:v>1.413</c:v>
                </c:pt>
                <c:pt idx="980">
                  <c:v>1.413</c:v>
                </c:pt>
                <c:pt idx="981">
                  <c:v>1.446</c:v>
                </c:pt>
                <c:pt idx="982">
                  <c:v>1.446</c:v>
                </c:pt>
                <c:pt idx="983">
                  <c:v>1.5109999999999999</c:v>
                </c:pt>
                <c:pt idx="984">
                  <c:v>1.5109999999999999</c:v>
                </c:pt>
                <c:pt idx="985">
                  <c:v>1.9059999999999999</c:v>
                </c:pt>
                <c:pt idx="986">
                  <c:v>1.9059999999999999</c:v>
                </c:pt>
                <c:pt idx="987">
                  <c:v>1.9710000000000001</c:v>
                </c:pt>
                <c:pt idx="988">
                  <c:v>1.9710000000000001</c:v>
                </c:pt>
                <c:pt idx="989">
                  <c:v>2.0369999999999999</c:v>
                </c:pt>
                <c:pt idx="990">
                  <c:v>2.0369999999999999</c:v>
                </c:pt>
                <c:pt idx="991">
                  <c:v>2.0699999999999998</c:v>
                </c:pt>
                <c:pt idx="992">
                  <c:v>2.0699999999999998</c:v>
                </c:pt>
                <c:pt idx="993">
                  <c:v>2.1360000000000001</c:v>
                </c:pt>
                <c:pt idx="994">
                  <c:v>2.1360000000000001</c:v>
                </c:pt>
                <c:pt idx="995">
                  <c:v>2.234</c:v>
                </c:pt>
                <c:pt idx="996">
                  <c:v>2.234</c:v>
                </c:pt>
                <c:pt idx="997">
                  <c:v>2.2669999999999999</c:v>
                </c:pt>
                <c:pt idx="998">
                  <c:v>2.2669999999999999</c:v>
                </c:pt>
                <c:pt idx="999">
                  <c:v>2.2999999999999998</c:v>
                </c:pt>
                <c:pt idx="1000">
                  <c:v>2.2999999999999998</c:v>
                </c:pt>
                <c:pt idx="1001">
                  <c:v>2.3660000000000001</c:v>
                </c:pt>
                <c:pt idx="1002">
                  <c:v>2.3660000000000001</c:v>
                </c:pt>
                <c:pt idx="1003">
                  <c:v>2.3980000000000001</c:v>
                </c:pt>
                <c:pt idx="1004">
                  <c:v>2.3980000000000001</c:v>
                </c:pt>
                <c:pt idx="1005">
                  <c:v>2.431</c:v>
                </c:pt>
                <c:pt idx="1006">
                  <c:v>2.431</c:v>
                </c:pt>
                <c:pt idx="1007">
                  <c:v>2.4969999999999999</c:v>
                </c:pt>
                <c:pt idx="1008">
                  <c:v>2.4969999999999999</c:v>
                </c:pt>
                <c:pt idx="1009">
                  <c:v>2.661</c:v>
                </c:pt>
                <c:pt idx="1010">
                  <c:v>2.661</c:v>
                </c:pt>
                <c:pt idx="1011">
                  <c:v>2.76</c:v>
                </c:pt>
                <c:pt idx="1012">
                  <c:v>2.76</c:v>
                </c:pt>
                <c:pt idx="1013">
                  <c:v>2.7930000000000001</c:v>
                </c:pt>
                <c:pt idx="1014">
                  <c:v>2.7930000000000001</c:v>
                </c:pt>
                <c:pt idx="1015">
                  <c:v>2.8580000000000001</c:v>
                </c:pt>
                <c:pt idx="1016">
                  <c:v>2.8580000000000001</c:v>
                </c:pt>
                <c:pt idx="1017">
                  <c:v>2.891</c:v>
                </c:pt>
                <c:pt idx="1018">
                  <c:v>2.891</c:v>
                </c:pt>
                <c:pt idx="1019">
                  <c:v>2.9569999999999999</c:v>
                </c:pt>
                <c:pt idx="1020">
                  <c:v>2.9569999999999999</c:v>
                </c:pt>
                <c:pt idx="1021">
                  <c:v>2.99</c:v>
                </c:pt>
                <c:pt idx="1022">
                  <c:v>2.99</c:v>
                </c:pt>
                <c:pt idx="1023">
                  <c:v>3.0880000000000001</c:v>
                </c:pt>
                <c:pt idx="1024">
                  <c:v>3.0880000000000001</c:v>
                </c:pt>
                <c:pt idx="1025">
                  <c:v>3.22</c:v>
                </c:pt>
                <c:pt idx="1026">
                  <c:v>3.22</c:v>
                </c:pt>
                <c:pt idx="1027">
                  <c:v>3.2530000000000001</c:v>
                </c:pt>
                <c:pt idx="1028">
                  <c:v>3.2530000000000001</c:v>
                </c:pt>
                <c:pt idx="1029">
                  <c:v>3.3839999999999999</c:v>
                </c:pt>
                <c:pt idx="1030">
                  <c:v>3.3839999999999999</c:v>
                </c:pt>
                <c:pt idx="1031">
                  <c:v>3.3839999999999999</c:v>
                </c:pt>
                <c:pt idx="1032">
                  <c:v>3.68</c:v>
                </c:pt>
                <c:pt idx="1033">
                  <c:v>3.68</c:v>
                </c:pt>
                <c:pt idx="1034">
                  <c:v>3.8109999999999999</c:v>
                </c:pt>
                <c:pt idx="1035">
                  <c:v>3.8109999999999999</c:v>
                </c:pt>
                <c:pt idx="1036">
                  <c:v>3.91</c:v>
                </c:pt>
                <c:pt idx="1037">
                  <c:v>3.91</c:v>
                </c:pt>
                <c:pt idx="1038">
                  <c:v>4.2380000000000004</c:v>
                </c:pt>
                <c:pt idx="1039">
                  <c:v>4.2380000000000004</c:v>
                </c:pt>
                <c:pt idx="1040">
                  <c:v>4.2709999999999999</c:v>
                </c:pt>
                <c:pt idx="1041">
                  <c:v>4.2709999999999999</c:v>
                </c:pt>
                <c:pt idx="1042">
                  <c:v>4.3369999999999997</c:v>
                </c:pt>
                <c:pt idx="1043">
                  <c:v>4.3369999999999997</c:v>
                </c:pt>
                <c:pt idx="1044">
                  <c:v>4.4020000000000001</c:v>
                </c:pt>
                <c:pt idx="1045">
                  <c:v>4.4020000000000001</c:v>
                </c:pt>
                <c:pt idx="1046">
                  <c:v>4.4349999999999996</c:v>
                </c:pt>
                <c:pt idx="1047">
                  <c:v>4.4349999999999996</c:v>
                </c:pt>
                <c:pt idx="1048">
                  <c:v>4.468</c:v>
                </c:pt>
                <c:pt idx="1049">
                  <c:v>4.468</c:v>
                </c:pt>
                <c:pt idx="1050">
                  <c:v>4.5010000000000003</c:v>
                </c:pt>
                <c:pt idx="1051">
                  <c:v>4.5010000000000003</c:v>
                </c:pt>
                <c:pt idx="1052">
                  <c:v>4.5339999999999998</c:v>
                </c:pt>
                <c:pt idx="1053">
                  <c:v>4.5339999999999998</c:v>
                </c:pt>
                <c:pt idx="1054">
                  <c:v>4.5670000000000002</c:v>
                </c:pt>
                <c:pt idx="1055">
                  <c:v>4.5670000000000002</c:v>
                </c:pt>
                <c:pt idx="1056">
                  <c:v>4.665</c:v>
                </c:pt>
                <c:pt idx="1057">
                  <c:v>4.665</c:v>
                </c:pt>
                <c:pt idx="1058">
                  <c:v>4.8949999999999996</c:v>
                </c:pt>
                <c:pt idx="1059">
                  <c:v>4.8949999999999996</c:v>
                </c:pt>
                <c:pt idx="1060">
                  <c:v>5.2569999999999997</c:v>
                </c:pt>
                <c:pt idx="1061">
                  <c:v>5.2569999999999997</c:v>
                </c:pt>
                <c:pt idx="1062">
                  <c:v>5.29</c:v>
                </c:pt>
                <c:pt idx="1063">
                  <c:v>5.29</c:v>
                </c:pt>
                <c:pt idx="1064">
                  <c:v>5.4539999999999997</c:v>
                </c:pt>
                <c:pt idx="1065">
                  <c:v>5.4539999999999997</c:v>
                </c:pt>
                <c:pt idx="1066">
                  <c:v>5.585</c:v>
                </c:pt>
                <c:pt idx="1067">
                  <c:v>5.585</c:v>
                </c:pt>
                <c:pt idx="1068">
                  <c:v>5.8150000000000004</c:v>
                </c:pt>
                <c:pt idx="1069">
                  <c:v>5.8150000000000004</c:v>
                </c:pt>
                <c:pt idx="1070">
                  <c:v>5.8479999999999999</c:v>
                </c:pt>
                <c:pt idx="1071">
                  <c:v>5.8479999999999999</c:v>
                </c:pt>
                <c:pt idx="1072">
                  <c:v>5.8810000000000002</c:v>
                </c:pt>
                <c:pt idx="1073">
                  <c:v>5.8810000000000002</c:v>
                </c:pt>
                <c:pt idx="1074">
                  <c:v>5.9139999999999997</c:v>
                </c:pt>
                <c:pt idx="1075">
                  <c:v>5.9139999999999997</c:v>
                </c:pt>
                <c:pt idx="1076">
                  <c:v>5.9470000000000001</c:v>
                </c:pt>
                <c:pt idx="1077">
                  <c:v>5.9470000000000001</c:v>
                </c:pt>
                <c:pt idx="1078">
                  <c:v>6.0780000000000003</c:v>
                </c:pt>
                <c:pt idx="1079">
                  <c:v>6.0780000000000003</c:v>
                </c:pt>
                <c:pt idx="1080">
                  <c:v>6.2750000000000004</c:v>
                </c:pt>
                <c:pt idx="1081">
                  <c:v>6.2750000000000004</c:v>
                </c:pt>
                <c:pt idx="1082">
                  <c:v>6.4390000000000001</c:v>
                </c:pt>
                <c:pt idx="1083">
                  <c:v>6.4390000000000001</c:v>
                </c:pt>
                <c:pt idx="1084">
                  <c:v>6.6369999999999996</c:v>
                </c:pt>
                <c:pt idx="1085">
                  <c:v>6.6369999999999996</c:v>
                </c:pt>
                <c:pt idx="1086">
                  <c:v>6.867</c:v>
                </c:pt>
                <c:pt idx="1087">
                  <c:v>6.867</c:v>
                </c:pt>
                <c:pt idx="1088">
                  <c:v>6.9980000000000002</c:v>
                </c:pt>
                <c:pt idx="1089">
                  <c:v>6.9980000000000002</c:v>
                </c:pt>
                <c:pt idx="1090">
                  <c:v>7.1950000000000003</c:v>
                </c:pt>
                <c:pt idx="1091">
                  <c:v>7.1950000000000003</c:v>
                </c:pt>
                <c:pt idx="1092">
                  <c:v>7.2939999999999996</c:v>
                </c:pt>
                <c:pt idx="1093">
                  <c:v>7.2939999999999996</c:v>
                </c:pt>
                <c:pt idx="1094">
                  <c:v>7.359</c:v>
                </c:pt>
                <c:pt idx="1095">
                  <c:v>7.359</c:v>
                </c:pt>
                <c:pt idx="1096">
                  <c:v>7.7539999999999996</c:v>
                </c:pt>
                <c:pt idx="1097">
                  <c:v>7.7539999999999996</c:v>
                </c:pt>
                <c:pt idx="1098">
                  <c:v>7.7859999999999996</c:v>
                </c:pt>
                <c:pt idx="1099">
                  <c:v>7.7859999999999996</c:v>
                </c:pt>
                <c:pt idx="1100">
                  <c:v>7.9180000000000001</c:v>
                </c:pt>
                <c:pt idx="1101">
                  <c:v>7.9180000000000001</c:v>
                </c:pt>
                <c:pt idx="1102">
                  <c:v>7.9509999999999996</c:v>
                </c:pt>
                <c:pt idx="1103">
                  <c:v>7.9509999999999996</c:v>
                </c:pt>
                <c:pt idx="1104">
                  <c:v>8.016</c:v>
                </c:pt>
                <c:pt idx="1105">
                  <c:v>8.016</c:v>
                </c:pt>
                <c:pt idx="1106">
                  <c:v>8.1479999999999997</c:v>
                </c:pt>
                <c:pt idx="1107">
                  <c:v>8.1479999999999997</c:v>
                </c:pt>
                <c:pt idx="1108">
                  <c:v>8.2140000000000004</c:v>
                </c:pt>
                <c:pt idx="1109">
                  <c:v>8.3119999999999994</c:v>
                </c:pt>
                <c:pt idx="1110">
                  <c:v>8.3119999999999994</c:v>
                </c:pt>
                <c:pt idx="1111">
                  <c:v>8.5090000000000003</c:v>
                </c:pt>
                <c:pt idx="1112">
                  <c:v>8.5090000000000003</c:v>
                </c:pt>
                <c:pt idx="1113">
                  <c:v>8.5090000000000003</c:v>
                </c:pt>
                <c:pt idx="1114">
                  <c:v>8.8049999999999997</c:v>
                </c:pt>
                <c:pt idx="1115">
                  <c:v>8.8049999999999997</c:v>
                </c:pt>
                <c:pt idx="1116">
                  <c:v>8.8710000000000004</c:v>
                </c:pt>
                <c:pt idx="1117">
                  <c:v>8.9030000000000005</c:v>
                </c:pt>
                <c:pt idx="1118">
                  <c:v>8.9030000000000005</c:v>
                </c:pt>
                <c:pt idx="1119">
                  <c:v>9.0020000000000007</c:v>
                </c:pt>
                <c:pt idx="1120">
                  <c:v>9.0020000000000007</c:v>
                </c:pt>
                <c:pt idx="1121">
                  <c:v>9.593</c:v>
                </c:pt>
                <c:pt idx="1122">
                  <c:v>9.593</c:v>
                </c:pt>
                <c:pt idx="1123">
                  <c:v>9.6590000000000007</c:v>
                </c:pt>
                <c:pt idx="1124">
                  <c:v>9.6590000000000007</c:v>
                </c:pt>
                <c:pt idx="1125">
                  <c:v>9.6920000000000002</c:v>
                </c:pt>
                <c:pt idx="1126">
                  <c:v>9.6920000000000002</c:v>
                </c:pt>
                <c:pt idx="1127">
                  <c:v>9.9220000000000006</c:v>
                </c:pt>
                <c:pt idx="1128">
                  <c:v>9.9220000000000006</c:v>
                </c:pt>
                <c:pt idx="1129">
                  <c:v>10.021000000000001</c:v>
                </c:pt>
                <c:pt idx="1130">
                  <c:v>10.021000000000001</c:v>
                </c:pt>
                <c:pt idx="1131">
                  <c:v>10.448</c:v>
                </c:pt>
                <c:pt idx="1132">
                  <c:v>10.448</c:v>
                </c:pt>
                <c:pt idx="1133">
                  <c:v>10.545999999999999</c:v>
                </c:pt>
                <c:pt idx="1134">
                  <c:v>10.545999999999999</c:v>
                </c:pt>
                <c:pt idx="1135">
                  <c:v>10.743</c:v>
                </c:pt>
                <c:pt idx="1136">
                  <c:v>10.743</c:v>
                </c:pt>
                <c:pt idx="1137">
                  <c:v>10.875</c:v>
                </c:pt>
                <c:pt idx="1138">
                  <c:v>10.875</c:v>
                </c:pt>
                <c:pt idx="1139">
                  <c:v>11.071999999999999</c:v>
                </c:pt>
                <c:pt idx="1140">
                  <c:v>11.269</c:v>
                </c:pt>
                <c:pt idx="1141">
                  <c:v>11.269</c:v>
                </c:pt>
                <c:pt idx="1142">
                  <c:v>12.057</c:v>
                </c:pt>
                <c:pt idx="1143">
                  <c:v>12.057</c:v>
                </c:pt>
                <c:pt idx="1144">
                  <c:v>12.715</c:v>
                </c:pt>
                <c:pt idx="1145">
                  <c:v>12.715</c:v>
                </c:pt>
                <c:pt idx="1146">
                  <c:v>12.879</c:v>
                </c:pt>
                <c:pt idx="1147">
                  <c:v>12.977</c:v>
                </c:pt>
                <c:pt idx="1148">
                  <c:v>12.977</c:v>
                </c:pt>
                <c:pt idx="1149">
                  <c:v>13.766</c:v>
                </c:pt>
                <c:pt idx="1150">
                  <c:v>13.766</c:v>
                </c:pt>
                <c:pt idx="1151">
                  <c:v>14.423</c:v>
                </c:pt>
                <c:pt idx="1152">
                  <c:v>14.423</c:v>
                </c:pt>
                <c:pt idx="1153">
                  <c:v>14.522</c:v>
                </c:pt>
                <c:pt idx="1154">
                  <c:v>14.522</c:v>
                </c:pt>
                <c:pt idx="1155">
                  <c:v>14.587</c:v>
                </c:pt>
                <c:pt idx="1156">
                  <c:v>14.587</c:v>
                </c:pt>
                <c:pt idx="1157">
                  <c:v>14.686</c:v>
                </c:pt>
                <c:pt idx="1158">
                  <c:v>14.686</c:v>
                </c:pt>
                <c:pt idx="1159">
                  <c:v>14.817</c:v>
                </c:pt>
                <c:pt idx="1160">
                  <c:v>14.817</c:v>
                </c:pt>
                <c:pt idx="1161">
                  <c:v>15.179</c:v>
                </c:pt>
                <c:pt idx="1162">
                  <c:v>15.179</c:v>
                </c:pt>
                <c:pt idx="1163">
                  <c:v>15.343</c:v>
                </c:pt>
                <c:pt idx="1164">
                  <c:v>15.343</c:v>
                </c:pt>
                <c:pt idx="1165">
                  <c:v>15.54</c:v>
                </c:pt>
                <c:pt idx="1166">
                  <c:v>15.54</c:v>
                </c:pt>
                <c:pt idx="1167">
                  <c:v>16</c:v>
                </c:pt>
                <c:pt idx="1168">
                  <c:v>16</c:v>
                </c:pt>
                <c:pt idx="1169">
                  <c:v>16.427</c:v>
                </c:pt>
                <c:pt idx="1170">
                  <c:v>16.427</c:v>
                </c:pt>
                <c:pt idx="1171">
                  <c:v>16.952999999999999</c:v>
                </c:pt>
                <c:pt idx="1172">
                  <c:v>16.952999999999999</c:v>
                </c:pt>
                <c:pt idx="1173">
                  <c:v>17.050999999999998</c:v>
                </c:pt>
                <c:pt idx="1174">
                  <c:v>17.050999999999998</c:v>
                </c:pt>
                <c:pt idx="1175">
                  <c:v>17.314</c:v>
                </c:pt>
                <c:pt idx="1176">
                  <c:v>17.314</c:v>
                </c:pt>
                <c:pt idx="1177">
                  <c:v>17.347000000000001</c:v>
                </c:pt>
                <c:pt idx="1178">
                  <c:v>17.347000000000001</c:v>
                </c:pt>
                <c:pt idx="1179">
                  <c:v>17.413</c:v>
                </c:pt>
                <c:pt idx="1180">
                  <c:v>17.413</c:v>
                </c:pt>
                <c:pt idx="1181">
                  <c:v>18.463999999999999</c:v>
                </c:pt>
                <c:pt idx="1182">
                  <c:v>18.463999999999999</c:v>
                </c:pt>
                <c:pt idx="1183">
                  <c:v>18.628</c:v>
                </c:pt>
                <c:pt idx="1184">
                  <c:v>18.628</c:v>
                </c:pt>
                <c:pt idx="1185">
                  <c:v>20.041</c:v>
                </c:pt>
                <c:pt idx="1186">
                  <c:v>20.041</c:v>
                </c:pt>
                <c:pt idx="1187">
                  <c:v>20.074000000000002</c:v>
                </c:pt>
                <c:pt idx="1188">
                  <c:v>20.074000000000002</c:v>
                </c:pt>
                <c:pt idx="1189">
                  <c:v>20.172000000000001</c:v>
                </c:pt>
                <c:pt idx="1190">
                  <c:v>20.172000000000001</c:v>
                </c:pt>
                <c:pt idx="1191">
                  <c:v>20.731000000000002</c:v>
                </c:pt>
                <c:pt idx="1192">
                  <c:v>20.731000000000002</c:v>
                </c:pt>
                <c:pt idx="1193">
                  <c:v>20.861999999999998</c:v>
                </c:pt>
                <c:pt idx="1194">
                  <c:v>20.861999999999998</c:v>
                </c:pt>
                <c:pt idx="1195">
                  <c:v>21.420999999999999</c:v>
                </c:pt>
                <c:pt idx="1196">
                  <c:v>21.847999999999999</c:v>
                </c:pt>
                <c:pt idx="1197">
                  <c:v>21.847999999999999</c:v>
                </c:pt>
                <c:pt idx="1198">
                  <c:v>22.768000000000001</c:v>
                </c:pt>
                <c:pt idx="1199">
                  <c:v>22.768000000000001</c:v>
                </c:pt>
                <c:pt idx="1200">
                  <c:v>22.931999999999999</c:v>
                </c:pt>
                <c:pt idx="1201">
                  <c:v>23.030999999999999</c:v>
                </c:pt>
                <c:pt idx="1202">
                  <c:v>23.260999999999999</c:v>
                </c:pt>
                <c:pt idx="1203">
                  <c:v>23.260999999999999</c:v>
                </c:pt>
                <c:pt idx="1204">
                  <c:v>23.260999999999999</c:v>
                </c:pt>
                <c:pt idx="1205">
                  <c:v>23.524000000000001</c:v>
                </c:pt>
                <c:pt idx="1206">
                  <c:v>23.524000000000001</c:v>
                </c:pt>
                <c:pt idx="1207">
                  <c:v>23.524000000000001</c:v>
                </c:pt>
                <c:pt idx="1208">
                  <c:v>23.687999999999999</c:v>
                </c:pt>
                <c:pt idx="1209">
                  <c:v>23.917999999999999</c:v>
                </c:pt>
                <c:pt idx="1210">
                  <c:v>24.114999999999998</c:v>
                </c:pt>
                <c:pt idx="1211">
                  <c:v>24.181000000000001</c:v>
                </c:pt>
                <c:pt idx="1212">
                  <c:v>24.739000000000001</c:v>
                </c:pt>
                <c:pt idx="1213">
                  <c:v>24.739000000000001</c:v>
                </c:pt>
                <c:pt idx="1214">
                  <c:v>24.838000000000001</c:v>
                </c:pt>
                <c:pt idx="1215">
                  <c:v>24.902999999999999</c:v>
                </c:pt>
                <c:pt idx="1216">
                  <c:v>24.902999999999999</c:v>
                </c:pt>
                <c:pt idx="1217">
                  <c:v>25.035</c:v>
                </c:pt>
                <c:pt idx="1218">
                  <c:v>25.035</c:v>
                </c:pt>
                <c:pt idx="1219">
                  <c:v>25.396000000000001</c:v>
                </c:pt>
                <c:pt idx="1220">
                  <c:v>25.396000000000001</c:v>
                </c:pt>
                <c:pt idx="1221">
                  <c:v>25.988</c:v>
                </c:pt>
                <c:pt idx="1222">
                  <c:v>26.448</c:v>
                </c:pt>
                <c:pt idx="1223">
                  <c:v>27.138000000000002</c:v>
                </c:pt>
                <c:pt idx="1224">
                  <c:v>27.138000000000002</c:v>
                </c:pt>
                <c:pt idx="1225">
                  <c:v>27.236000000000001</c:v>
                </c:pt>
                <c:pt idx="1226">
                  <c:v>27.236000000000001</c:v>
                </c:pt>
                <c:pt idx="1227">
                  <c:v>29.798999999999999</c:v>
                </c:pt>
                <c:pt idx="1228">
                  <c:v>29.832000000000001</c:v>
                </c:pt>
                <c:pt idx="1229">
                  <c:v>29.832000000000001</c:v>
                </c:pt>
                <c:pt idx="1230">
                  <c:v>30.16</c:v>
                </c:pt>
                <c:pt idx="1231">
                  <c:v>30.16</c:v>
                </c:pt>
                <c:pt idx="1232">
                  <c:v>30.587</c:v>
                </c:pt>
                <c:pt idx="1233">
                  <c:v>30.587</c:v>
                </c:pt>
                <c:pt idx="1234">
                  <c:v>30.719000000000001</c:v>
                </c:pt>
                <c:pt idx="1235">
                  <c:v>30.719000000000001</c:v>
                </c:pt>
                <c:pt idx="1236">
                  <c:v>30.751999999999999</c:v>
                </c:pt>
                <c:pt idx="1237">
                  <c:v>30.751999999999999</c:v>
                </c:pt>
                <c:pt idx="1238">
                  <c:v>32.493000000000002</c:v>
                </c:pt>
                <c:pt idx="1239">
                  <c:v>32.493000000000002</c:v>
                </c:pt>
                <c:pt idx="1240">
                  <c:v>33.018000000000001</c:v>
                </c:pt>
                <c:pt idx="1241">
                  <c:v>33.445999999999998</c:v>
                </c:pt>
                <c:pt idx="1242">
                  <c:v>34.463999999999999</c:v>
                </c:pt>
                <c:pt idx="1243">
                  <c:v>35.417000000000002</c:v>
                </c:pt>
                <c:pt idx="1244">
                  <c:v>35.581000000000003</c:v>
                </c:pt>
                <c:pt idx="1245">
                  <c:v>35.68</c:v>
                </c:pt>
                <c:pt idx="1246">
                  <c:v>35.68</c:v>
                </c:pt>
                <c:pt idx="1247">
                  <c:v>35.68</c:v>
                </c:pt>
                <c:pt idx="1248">
                  <c:v>35.713000000000001</c:v>
                </c:pt>
                <c:pt idx="1249">
                  <c:v>36.106999999999999</c:v>
                </c:pt>
                <c:pt idx="1250">
                  <c:v>36.171999999999997</c:v>
                </c:pt>
                <c:pt idx="1251">
                  <c:v>36.238</c:v>
                </c:pt>
                <c:pt idx="1252">
                  <c:v>36.764000000000003</c:v>
                </c:pt>
                <c:pt idx="1253">
                  <c:v>37.223999999999997</c:v>
                </c:pt>
                <c:pt idx="1254">
                  <c:v>38.374000000000002</c:v>
                </c:pt>
                <c:pt idx="1255">
                  <c:v>38.637</c:v>
                </c:pt>
                <c:pt idx="1256">
                  <c:v>38.637</c:v>
                </c:pt>
                <c:pt idx="1257">
                  <c:v>41.100999999999999</c:v>
                </c:pt>
                <c:pt idx="1258">
                  <c:v>41.100999999999999</c:v>
                </c:pt>
                <c:pt idx="1259">
                  <c:v>41.198999999999998</c:v>
                </c:pt>
                <c:pt idx="1260">
                  <c:v>41.198999999999998</c:v>
                </c:pt>
                <c:pt idx="1261">
                  <c:v>42.218000000000004</c:v>
                </c:pt>
                <c:pt idx="1262">
                  <c:v>42.218000000000004</c:v>
                </c:pt>
                <c:pt idx="1263">
                  <c:v>42.645000000000003</c:v>
                </c:pt>
                <c:pt idx="1264">
                  <c:v>42.645000000000003</c:v>
                </c:pt>
                <c:pt idx="1265">
                  <c:v>45.109000000000002</c:v>
                </c:pt>
                <c:pt idx="1266">
                  <c:v>45.142000000000003</c:v>
                </c:pt>
                <c:pt idx="1267">
                  <c:v>45.503</c:v>
                </c:pt>
                <c:pt idx="1268">
                  <c:v>45.503</c:v>
                </c:pt>
                <c:pt idx="1269">
                  <c:v>45.765999999999998</c:v>
                </c:pt>
                <c:pt idx="1270">
                  <c:v>45.896999999999998</c:v>
                </c:pt>
                <c:pt idx="1271">
                  <c:v>46.752000000000002</c:v>
                </c:pt>
                <c:pt idx="1272">
                  <c:v>47.146000000000001</c:v>
                </c:pt>
                <c:pt idx="1273">
                  <c:v>47.210999999999999</c:v>
                </c:pt>
                <c:pt idx="1274">
                  <c:v>47.670999999999999</c:v>
                </c:pt>
                <c:pt idx="1275">
                  <c:v>47.966999999999999</c:v>
                </c:pt>
                <c:pt idx="1276">
                  <c:v>48</c:v>
                </c:pt>
                <c:pt idx="1277">
                  <c:v>48.098999999999997</c:v>
                </c:pt>
                <c:pt idx="1278">
                  <c:v>48.526000000000003</c:v>
                </c:pt>
                <c:pt idx="1279">
                  <c:v>48.624000000000002</c:v>
                </c:pt>
                <c:pt idx="1280">
                  <c:v>48.722999999999999</c:v>
                </c:pt>
                <c:pt idx="1281">
                  <c:v>48.789000000000001</c:v>
                </c:pt>
                <c:pt idx="1282">
                  <c:v>48.985999999999997</c:v>
                </c:pt>
                <c:pt idx="1283">
                  <c:v>49.216000000000001</c:v>
                </c:pt>
                <c:pt idx="1284">
                  <c:v>49.905999999999999</c:v>
                </c:pt>
                <c:pt idx="1285">
                  <c:v>50.036999999999999</c:v>
                </c:pt>
                <c:pt idx="1286">
                  <c:v>50.036999999999999</c:v>
                </c:pt>
                <c:pt idx="1287">
                  <c:v>50.563000000000002</c:v>
                </c:pt>
                <c:pt idx="1288">
                  <c:v>51.646999999999998</c:v>
                </c:pt>
                <c:pt idx="1289">
                  <c:v>51.646999999999998</c:v>
                </c:pt>
                <c:pt idx="1290">
                  <c:v>53.256999999999998</c:v>
                </c:pt>
                <c:pt idx="1291">
                  <c:v>53.256999999999998</c:v>
                </c:pt>
                <c:pt idx="1292">
                  <c:v>54.045000000000002</c:v>
                </c:pt>
                <c:pt idx="1293">
                  <c:v>54.110999999999997</c:v>
                </c:pt>
                <c:pt idx="1294">
                  <c:v>54.439</c:v>
                </c:pt>
                <c:pt idx="1295">
                  <c:v>54.439</c:v>
                </c:pt>
                <c:pt idx="1296">
                  <c:v>54.637</c:v>
                </c:pt>
                <c:pt idx="1297">
                  <c:v>54.637</c:v>
                </c:pt>
                <c:pt idx="1298">
                  <c:v>54.668999999999997</c:v>
                </c:pt>
                <c:pt idx="1299">
                  <c:v>54.668999999999997</c:v>
                </c:pt>
                <c:pt idx="1300">
                  <c:v>55.457999999999998</c:v>
                </c:pt>
                <c:pt idx="1301">
                  <c:v>55.457999999999998</c:v>
                </c:pt>
                <c:pt idx="1302">
                  <c:v>58.94</c:v>
                </c:pt>
                <c:pt idx="1303">
                  <c:v>59.63</c:v>
                </c:pt>
                <c:pt idx="1304">
                  <c:v>59.662999999999997</c:v>
                </c:pt>
                <c:pt idx="1305">
                  <c:v>59.728999999999999</c:v>
                </c:pt>
                <c:pt idx="1306">
                  <c:v>59.762</c:v>
                </c:pt>
                <c:pt idx="1307">
                  <c:v>59.828000000000003</c:v>
                </c:pt>
                <c:pt idx="1308">
                  <c:v>59.959000000000003</c:v>
                </c:pt>
                <c:pt idx="1309">
                  <c:v>59.991999999999997</c:v>
                </c:pt>
                <c:pt idx="1310">
                  <c:v>60.122999999999998</c:v>
                </c:pt>
                <c:pt idx="1311">
                  <c:v>60.155999999999999</c:v>
                </c:pt>
                <c:pt idx="1312">
                  <c:v>60.418999999999997</c:v>
                </c:pt>
                <c:pt idx="1313">
                  <c:v>60.451999999999998</c:v>
                </c:pt>
                <c:pt idx="1314">
                  <c:v>60.517000000000003</c:v>
                </c:pt>
                <c:pt idx="1315">
                  <c:v>62.029000000000003</c:v>
                </c:pt>
                <c:pt idx="1316">
                  <c:v>62.127000000000002</c:v>
                </c:pt>
                <c:pt idx="1317">
                  <c:v>62.225999999999999</c:v>
                </c:pt>
                <c:pt idx="1318">
                  <c:v>62.292000000000002</c:v>
                </c:pt>
                <c:pt idx="1319">
                  <c:v>62.817</c:v>
                </c:pt>
                <c:pt idx="1320">
                  <c:v>62.883000000000003</c:v>
                </c:pt>
                <c:pt idx="1321">
                  <c:v>63.506999999999998</c:v>
                </c:pt>
                <c:pt idx="1322">
                  <c:v>64.92</c:v>
                </c:pt>
                <c:pt idx="1323">
                  <c:v>64.953000000000003</c:v>
                </c:pt>
                <c:pt idx="1324">
                  <c:v>64.953000000000003</c:v>
                </c:pt>
                <c:pt idx="1325">
                  <c:v>69.027000000000001</c:v>
                </c:pt>
                <c:pt idx="1326">
                  <c:v>69.027000000000001</c:v>
                </c:pt>
                <c:pt idx="1327">
                  <c:v>69.748999999999995</c:v>
                </c:pt>
                <c:pt idx="1328">
                  <c:v>69.947000000000003</c:v>
                </c:pt>
                <c:pt idx="1329">
                  <c:v>70.899000000000001</c:v>
                </c:pt>
                <c:pt idx="1330">
                  <c:v>71.031000000000006</c:v>
                </c:pt>
                <c:pt idx="1331">
                  <c:v>72.641000000000005</c:v>
                </c:pt>
                <c:pt idx="1332">
                  <c:v>72.674000000000007</c:v>
                </c:pt>
                <c:pt idx="1333">
                  <c:v>73.198999999999998</c:v>
                </c:pt>
                <c:pt idx="1334">
                  <c:v>73.528000000000006</c:v>
                </c:pt>
                <c:pt idx="1335">
                  <c:v>73.954999999999998</c:v>
                </c:pt>
                <c:pt idx="1336">
                  <c:v>74.119</c:v>
                </c:pt>
                <c:pt idx="1337">
                  <c:v>74.119</c:v>
                </c:pt>
                <c:pt idx="1338">
                  <c:v>74.578999999999994</c:v>
                </c:pt>
                <c:pt idx="1339">
                  <c:v>75.105000000000004</c:v>
                </c:pt>
                <c:pt idx="1340">
                  <c:v>76.319999999999993</c:v>
                </c:pt>
                <c:pt idx="1341">
                  <c:v>76.55</c:v>
                </c:pt>
                <c:pt idx="1342">
                  <c:v>76.55</c:v>
                </c:pt>
                <c:pt idx="1343">
                  <c:v>77.010000000000005</c:v>
                </c:pt>
                <c:pt idx="1344">
                  <c:v>77.174999999999997</c:v>
                </c:pt>
                <c:pt idx="1345">
                  <c:v>78.849999999999994</c:v>
                </c:pt>
                <c:pt idx="1346">
                  <c:v>83.974999999999994</c:v>
                </c:pt>
                <c:pt idx="1347">
                  <c:v>86.998000000000005</c:v>
                </c:pt>
                <c:pt idx="1348">
                  <c:v>87.819000000000003</c:v>
                </c:pt>
                <c:pt idx="1349">
                  <c:v>87.819000000000003</c:v>
                </c:pt>
                <c:pt idx="1350">
                  <c:v>89.100999999999999</c:v>
                </c:pt>
                <c:pt idx="1351">
                  <c:v>89.100999999999999</c:v>
                </c:pt>
                <c:pt idx="1352">
                  <c:v>89.396000000000001</c:v>
                </c:pt>
                <c:pt idx="1353">
                  <c:v>90.546000000000006</c:v>
                </c:pt>
                <c:pt idx="1354">
                  <c:v>90.808999999999997</c:v>
                </c:pt>
                <c:pt idx="1355">
                  <c:v>91.762</c:v>
                </c:pt>
                <c:pt idx="1356">
                  <c:v>94.093999999999994</c:v>
                </c:pt>
                <c:pt idx="1357">
                  <c:v>95.31</c:v>
                </c:pt>
                <c:pt idx="1358">
                  <c:v>95.376000000000005</c:v>
                </c:pt>
                <c:pt idx="1359">
                  <c:v>95.869</c:v>
                </c:pt>
                <c:pt idx="1360">
                  <c:v>95.900999999999996</c:v>
                </c:pt>
                <c:pt idx="1361">
                  <c:v>96.099000000000004</c:v>
                </c:pt>
                <c:pt idx="1362">
                  <c:v>96.131</c:v>
                </c:pt>
                <c:pt idx="1363">
                  <c:v>96.164000000000001</c:v>
                </c:pt>
                <c:pt idx="1364">
                  <c:v>96.853999999999999</c:v>
                </c:pt>
                <c:pt idx="1365">
                  <c:v>97.183000000000007</c:v>
                </c:pt>
                <c:pt idx="1366">
                  <c:v>97.281000000000006</c:v>
                </c:pt>
                <c:pt idx="1367">
                  <c:v>100.435</c:v>
                </c:pt>
                <c:pt idx="1368">
                  <c:v>103.491</c:v>
                </c:pt>
                <c:pt idx="1369">
                  <c:v>107.663</c:v>
                </c:pt>
                <c:pt idx="1370">
                  <c:v>111.803</c:v>
                </c:pt>
                <c:pt idx="1371">
                  <c:v>113.31399999999999</c:v>
                </c:pt>
                <c:pt idx="1372">
                  <c:v>115.483</c:v>
                </c:pt>
                <c:pt idx="1373">
                  <c:v>116.764</c:v>
                </c:pt>
                <c:pt idx="1374">
                  <c:v>117.979</c:v>
                </c:pt>
                <c:pt idx="1375">
                  <c:v>118.209</c:v>
                </c:pt>
                <c:pt idx="1376">
                  <c:v>119.392</c:v>
                </c:pt>
                <c:pt idx="1377">
                  <c:v>119.458</c:v>
                </c:pt>
                <c:pt idx="1378">
                  <c:v>119.589</c:v>
                </c:pt>
                <c:pt idx="1379">
                  <c:v>119.786</c:v>
                </c:pt>
                <c:pt idx="1380">
                  <c:v>119.852</c:v>
                </c:pt>
                <c:pt idx="1381">
                  <c:v>120.01600000000001</c:v>
                </c:pt>
                <c:pt idx="1382">
                  <c:v>120.411</c:v>
                </c:pt>
                <c:pt idx="1383">
                  <c:v>121.166</c:v>
                </c:pt>
                <c:pt idx="1384">
                  <c:v>123.532</c:v>
                </c:pt>
                <c:pt idx="1385">
                  <c:v>0</c:v>
                </c:pt>
                <c:pt idx="1386">
                  <c:v>6.6000000000000003E-2</c:v>
                </c:pt>
                <c:pt idx="1387">
                  <c:v>6.6000000000000003E-2</c:v>
                </c:pt>
                <c:pt idx="1388">
                  <c:v>0.26300000000000001</c:v>
                </c:pt>
                <c:pt idx="1389">
                  <c:v>0.26300000000000001</c:v>
                </c:pt>
                <c:pt idx="1390">
                  <c:v>0.36099999999999999</c:v>
                </c:pt>
                <c:pt idx="1391">
                  <c:v>0.36099999999999999</c:v>
                </c:pt>
                <c:pt idx="1392">
                  <c:v>0.39400000000000002</c:v>
                </c:pt>
                <c:pt idx="1393">
                  <c:v>0.39400000000000002</c:v>
                </c:pt>
                <c:pt idx="1394">
                  <c:v>0.49299999999999999</c:v>
                </c:pt>
                <c:pt idx="1395">
                  <c:v>0.49299999999999999</c:v>
                </c:pt>
                <c:pt idx="1396">
                  <c:v>0.52600000000000002</c:v>
                </c:pt>
                <c:pt idx="1397">
                  <c:v>0.52600000000000002</c:v>
                </c:pt>
                <c:pt idx="1398">
                  <c:v>0.59099999999999997</c:v>
                </c:pt>
                <c:pt idx="1399">
                  <c:v>0.59099999999999997</c:v>
                </c:pt>
                <c:pt idx="1400">
                  <c:v>0.624</c:v>
                </c:pt>
                <c:pt idx="1401">
                  <c:v>0.624</c:v>
                </c:pt>
                <c:pt idx="1402">
                  <c:v>0.75600000000000001</c:v>
                </c:pt>
                <c:pt idx="1403">
                  <c:v>0.75600000000000001</c:v>
                </c:pt>
                <c:pt idx="1404">
                  <c:v>0.78900000000000003</c:v>
                </c:pt>
                <c:pt idx="1405">
                  <c:v>0.78900000000000003</c:v>
                </c:pt>
                <c:pt idx="1406">
                  <c:v>0.85399999999999998</c:v>
                </c:pt>
                <c:pt idx="1407">
                  <c:v>0.85399999999999998</c:v>
                </c:pt>
                <c:pt idx="1408">
                  <c:v>0.88700000000000001</c:v>
                </c:pt>
                <c:pt idx="1409">
                  <c:v>0.88700000000000001</c:v>
                </c:pt>
                <c:pt idx="1410">
                  <c:v>0.95299999999999996</c:v>
                </c:pt>
                <c:pt idx="1411">
                  <c:v>0.95299999999999996</c:v>
                </c:pt>
                <c:pt idx="1412">
                  <c:v>1.117</c:v>
                </c:pt>
                <c:pt idx="1413">
                  <c:v>1.117</c:v>
                </c:pt>
                <c:pt idx="1414">
                  <c:v>1.1499999999999999</c:v>
                </c:pt>
                <c:pt idx="1415">
                  <c:v>1.1499999999999999</c:v>
                </c:pt>
                <c:pt idx="1416">
                  <c:v>1.216</c:v>
                </c:pt>
                <c:pt idx="1417">
                  <c:v>1.216</c:v>
                </c:pt>
                <c:pt idx="1418">
                  <c:v>1.248</c:v>
                </c:pt>
                <c:pt idx="1419">
                  <c:v>1.248</c:v>
                </c:pt>
                <c:pt idx="1420">
                  <c:v>1.2809999999999999</c:v>
                </c:pt>
                <c:pt idx="1421">
                  <c:v>1.2809999999999999</c:v>
                </c:pt>
                <c:pt idx="1422">
                  <c:v>1.3140000000000001</c:v>
                </c:pt>
                <c:pt idx="1423">
                  <c:v>1.3140000000000001</c:v>
                </c:pt>
                <c:pt idx="1424">
                  <c:v>1.347</c:v>
                </c:pt>
                <c:pt idx="1425">
                  <c:v>1.347</c:v>
                </c:pt>
                <c:pt idx="1426">
                  <c:v>1.478</c:v>
                </c:pt>
                <c:pt idx="1427">
                  <c:v>1.478</c:v>
                </c:pt>
                <c:pt idx="1428">
                  <c:v>1.544</c:v>
                </c:pt>
                <c:pt idx="1429">
                  <c:v>1.544</c:v>
                </c:pt>
                <c:pt idx="1430">
                  <c:v>1.577</c:v>
                </c:pt>
                <c:pt idx="1431">
                  <c:v>1.577</c:v>
                </c:pt>
                <c:pt idx="1432">
                  <c:v>1.643</c:v>
                </c:pt>
                <c:pt idx="1433">
                  <c:v>1.643</c:v>
                </c:pt>
                <c:pt idx="1434">
                  <c:v>1.708</c:v>
                </c:pt>
                <c:pt idx="1435">
                  <c:v>1.708</c:v>
                </c:pt>
                <c:pt idx="1436">
                  <c:v>1.774</c:v>
                </c:pt>
                <c:pt idx="1437">
                  <c:v>1.774</c:v>
                </c:pt>
                <c:pt idx="1438">
                  <c:v>1.8069999999999999</c:v>
                </c:pt>
                <c:pt idx="1439">
                  <c:v>1.8069999999999999</c:v>
                </c:pt>
                <c:pt idx="1440">
                  <c:v>1.84</c:v>
                </c:pt>
                <c:pt idx="1441">
                  <c:v>1.84</c:v>
                </c:pt>
                <c:pt idx="1442">
                  <c:v>1.873</c:v>
                </c:pt>
                <c:pt idx="1443">
                  <c:v>1.873</c:v>
                </c:pt>
                <c:pt idx="1444">
                  <c:v>1.9059999999999999</c:v>
                </c:pt>
                <c:pt idx="1445">
                  <c:v>1.9059999999999999</c:v>
                </c:pt>
                <c:pt idx="1446">
                  <c:v>2.0369999999999999</c:v>
                </c:pt>
                <c:pt idx="1447">
                  <c:v>2.0369999999999999</c:v>
                </c:pt>
                <c:pt idx="1448">
                  <c:v>2.0699999999999998</c:v>
                </c:pt>
                <c:pt idx="1449">
                  <c:v>2.0699999999999998</c:v>
                </c:pt>
                <c:pt idx="1450">
                  <c:v>2.1360000000000001</c:v>
                </c:pt>
                <c:pt idx="1451">
                  <c:v>2.1360000000000001</c:v>
                </c:pt>
                <c:pt idx="1452">
                  <c:v>2.1680000000000001</c:v>
                </c:pt>
                <c:pt idx="1453">
                  <c:v>2.1680000000000001</c:v>
                </c:pt>
                <c:pt idx="1454">
                  <c:v>2.2010000000000001</c:v>
                </c:pt>
                <c:pt idx="1455">
                  <c:v>2.2010000000000001</c:v>
                </c:pt>
                <c:pt idx="1456">
                  <c:v>2.234</c:v>
                </c:pt>
                <c:pt idx="1457">
                  <c:v>2.234</c:v>
                </c:pt>
                <c:pt idx="1458">
                  <c:v>2.2669999999999999</c:v>
                </c:pt>
                <c:pt idx="1459">
                  <c:v>2.2669999999999999</c:v>
                </c:pt>
                <c:pt idx="1460">
                  <c:v>2.2999999999999998</c:v>
                </c:pt>
                <c:pt idx="1461">
                  <c:v>2.2999999999999998</c:v>
                </c:pt>
                <c:pt idx="1462">
                  <c:v>2.3330000000000002</c:v>
                </c:pt>
                <c:pt idx="1463">
                  <c:v>2.3330000000000002</c:v>
                </c:pt>
                <c:pt idx="1464">
                  <c:v>2.3980000000000001</c:v>
                </c:pt>
                <c:pt idx="1465">
                  <c:v>2.3980000000000001</c:v>
                </c:pt>
                <c:pt idx="1466">
                  <c:v>2.431</c:v>
                </c:pt>
                <c:pt idx="1467">
                  <c:v>2.431</c:v>
                </c:pt>
                <c:pt idx="1468">
                  <c:v>2.464</c:v>
                </c:pt>
                <c:pt idx="1469">
                  <c:v>2.464</c:v>
                </c:pt>
                <c:pt idx="1470">
                  <c:v>2.4969999999999999</c:v>
                </c:pt>
                <c:pt idx="1471">
                  <c:v>2.4969999999999999</c:v>
                </c:pt>
                <c:pt idx="1472">
                  <c:v>2.5299999999999998</c:v>
                </c:pt>
                <c:pt idx="1473">
                  <c:v>2.5299999999999998</c:v>
                </c:pt>
                <c:pt idx="1474">
                  <c:v>2.5630000000000002</c:v>
                </c:pt>
                <c:pt idx="1475">
                  <c:v>2.5630000000000002</c:v>
                </c:pt>
                <c:pt idx="1476">
                  <c:v>2.5950000000000002</c:v>
                </c:pt>
                <c:pt idx="1477">
                  <c:v>2.5950000000000002</c:v>
                </c:pt>
                <c:pt idx="1478">
                  <c:v>2.6280000000000001</c:v>
                </c:pt>
                <c:pt idx="1479">
                  <c:v>2.6280000000000001</c:v>
                </c:pt>
                <c:pt idx="1480">
                  <c:v>2.661</c:v>
                </c:pt>
                <c:pt idx="1481">
                  <c:v>2.661</c:v>
                </c:pt>
                <c:pt idx="1482">
                  <c:v>2.694</c:v>
                </c:pt>
                <c:pt idx="1483">
                  <c:v>2.694</c:v>
                </c:pt>
                <c:pt idx="1484">
                  <c:v>2.76</c:v>
                </c:pt>
                <c:pt idx="1485">
                  <c:v>2.76</c:v>
                </c:pt>
                <c:pt idx="1486">
                  <c:v>3.0550000000000002</c:v>
                </c:pt>
                <c:pt idx="1487">
                  <c:v>3.0550000000000002</c:v>
                </c:pt>
                <c:pt idx="1488">
                  <c:v>3.0880000000000001</c:v>
                </c:pt>
                <c:pt idx="1489">
                  <c:v>3.0880000000000001</c:v>
                </c:pt>
                <c:pt idx="1490">
                  <c:v>3.121</c:v>
                </c:pt>
                <c:pt idx="1491">
                  <c:v>3.121</c:v>
                </c:pt>
                <c:pt idx="1492">
                  <c:v>3.1539999999999999</c:v>
                </c:pt>
                <c:pt idx="1493">
                  <c:v>3.1539999999999999</c:v>
                </c:pt>
                <c:pt idx="1494">
                  <c:v>3.1869999999999998</c:v>
                </c:pt>
                <c:pt idx="1495">
                  <c:v>3.1869999999999998</c:v>
                </c:pt>
                <c:pt idx="1496">
                  <c:v>3.22</c:v>
                </c:pt>
                <c:pt idx="1497">
                  <c:v>3.22</c:v>
                </c:pt>
                <c:pt idx="1498">
                  <c:v>3.2530000000000001</c:v>
                </c:pt>
                <c:pt idx="1499">
                  <c:v>3.2530000000000001</c:v>
                </c:pt>
                <c:pt idx="1500">
                  <c:v>3.351</c:v>
                </c:pt>
                <c:pt idx="1501">
                  <c:v>3.351</c:v>
                </c:pt>
                <c:pt idx="1502">
                  <c:v>3.3839999999999999</c:v>
                </c:pt>
                <c:pt idx="1503">
                  <c:v>3.3839999999999999</c:v>
                </c:pt>
                <c:pt idx="1504">
                  <c:v>3.4169999999999998</c:v>
                </c:pt>
                <c:pt idx="1505">
                  <c:v>3.4169999999999998</c:v>
                </c:pt>
                <c:pt idx="1506">
                  <c:v>3.4830000000000001</c:v>
                </c:pt>
                <c:pt idx="1507">
                  <c:v>3.4830000000000001</c:v>
                </c:pt>
                <c:pt idx="1508">
                  <c:v>3.5150000000000001</c:v>
                </c:pt>
                <c:pt idx="1509">
                  <c:v>3.5150000000000001</c:v>
                </c:pt>
                <c:pt idx="1510">
                  <c:v>3.548</c:v>
                </c:pt>
                <c:pt idx="1511">
                  <c:v>3.548</c:v>
                </c:pt>
                <c:pt idx="1512">
                  <c:v>3.581</c:v>
                </c:pt>
                <c:pt idx="1513">
                  <c:v>3.581</c:v>
                </c:pt>
                <c:pt idx="1514">
                  <c:v>3.7450000000000001</c:v>
                </c:pt>
                <c:pt idx="1515">
                  <c:v>3.7450000000000001</c:v>
                </c:pt>
                <c:pt idx="1516">
                  <c:v>3.8439999999999999</c:v>
                </c:pt>
                <c:pt idx="1517">
                  <c:v>3.8439999999999999</c:v>
                </c:pt>
                <c:pt idx="1518">
                  <c:v>3.8769999999999998</c:v>
                </c:pt>
                <c:pt idx="1519">
                  <c:v>3.8769999999999998</c:v>
                </c:pt>
                <c:pt idx="1520">
                  <c:v>3.9430000000000001</c:v>
                </c:pt>
                <c:pt idx="1521">
                  <c:v>3.9430000000000001</c:v>
                </c:pt>
                <c:pt idx="1522">
                  <c:v>3.9750000000000001</c:v>
                </c:pt>
                <c:pt idx="1523">
                  <c:v>3.9750000000000001</c:v>
                </c:pt>
                <c:pt idx="1524">
                  <c:v>4.008</c:v>
                </c:pt>
                <c:pt idx="1525">
                  <c:v>4.008</c:v>
                </c:pt>
                <c:pt idx="1526">
                  <c:v>4.0739999999999998</c:v>
                </c:pt>
                <c:pt idx="1527">
                  <c:v>4.0739999999999998</c:v>
                </c:pt>
                <c:pt idx="1528">
                  <c:v>4.1070000000000002</c:v>
                </c:pt>
                <c:pt idx="1529">
                  <c:v>4.1070000000000002</c:v>
                </c:pt>
                <c:pt idx="1530">
                  <c:v>4.1399999999999997</c:v>
                </c:pt>
                <c:pt idx="1531">
                  <c:v>4.1399999999999997</c:v>
                </c:pt>
                <c:pt idx="1532">
                  <c:v>4.2050000000000001</c:v>
                </c:pt>
                <c:pt idx="1533">
                  <c:v>4.2050000000000001</c:v>
                </c:pt>
                <c:pt idx="1534">
                  <c:v>4.2380000000000004</c:v>
                </c:pt>
                <c:pt idx="1535">
                  <c:v>4.2380000000000004</c:v>
                </c:pt>
                <c:pt idx="1536">
                  <c:v>4.2709999999999999</c:v>
                </c:pt>
                <c:pt idx="1537">
                  <c:v>4.2709999999999999</c:v>
                </c:pt>
                <c:pt idx="1538">
                  <c:v>4.3369999999999997</c:v>
                </c:pt>
                <c:pt idx="1539">
                  <c:v>4.3369999999999997</c:v>
                </c:pt>
                <c:pt idx="1540">
                  <c:v>4.468</c:v>
                </c:pt>
                <c:pt idx="1541">
                  <c:v>4.468</c:v>
                </c:pt>
                <c:pt idx="1542">
                  <c:v>4.5670000000000002</c:v>
                </c:pt>
                <c:pt idx="1543">
                  <c:v>4.5670000000000002</c:v>
                </c:pt>
                <c:pt idx="1544">
                  <c:v>4.6319999999999997</c:v>
                </c:pt>
                <c:pt idx="1545">
                  <c:v>4.6319999999999997</c:v>
                </c:pt>
                <c:pt idx="1546">
                  <c:v>4.665</c:v>
                </c:pt>
                <c:pt idx="1547">
                  <c:v>4.665</c:v>
                </c:pt>
                <c:pt idx="1548">
                  <c:v>4.6980000000000004</c:v>
                </c:pt>
                <c:pt idx="1549">
                  <c:v>4.6980000000000004</c:v>
                </c:pt>
                <c:pt idx="1550">
                  <c:v>4.7309999999999999</c:v>
                </c:pt>
                <c:pt idx="1551">
                  <c:v>4.7309999999999999</c:v>
                </c:pt>
                <c:pt idx="1552">
                  <c:v>4.7640000000000002</c:v>
                </c:pt>
                <c:pt idx="1553">
                  <c:v>4.7640000000000002</c:v>
                </c:pt>
                <c:pt idx="1554">
                  <c:v>4.7969999999999997</c:v>
                </c:pt>
                <c:pt idx="1555">
                  <c:v>4.7969999999999997</c:v>
                </c:pt>
                <c:pt idx="1556">
                  <c:v>4.83</c:v>
                </c:pt>
                <c:pt idx="1557">
                  <c:v>4.83</c:v>
                </c:pt>
                <c:pt idx="1558">
                  <c:v>4.8620000000000001</c:v>
                </c:pt>
                <c:pt idx="1559">
                  <c:v>4.8620000000000001</c:v>
                </c:pt>
                <c:pt idx="1560">
                  <c:v>4.8949999999999996</c:v>
                </c:pt>
                <c:pt idx="1561">
                  <c:v>4.8949999999999996</c:v>
                </c:pt>
                <c:pt idx="1562">
                  <c:v>4.9279999999999999</c:v>
                </c:pt>
                <c:pt idx="1563">
                  <c:v>4.9279999999999999</c:v>
                </c:pt>
                <c:pt idx="1564">
                  <c:v>5.0270000000000001</c:v>
                </c:pt>
                <c:pt idx="1565">
                  <c:v>5.0270000000000001</c:v>
                </c:pt>
                <c:pt idx="1566">
                  <c:v>5.0599999999999996</c:v>
                </c:pt>
                <c:pt idx="1567">
                  <c:v>5.0599999999999996</c:v>
                </c:pt>
                <c:pt idx="1568">
                  <c:v>5.125</c:v>
                </c:pt>
                <c:pt idx="1569">
                  <c:v>5.125</c:v>
                </c:pt>
                <c:pt idx="1570">
                  <c:v>5.1909999999999998</c:v>
                </c:pt>
                <c:pt idx="1571">
                  <c:v>5.1909999999999998</c:v>
                </c:pt>
                <c:pt idx="1572">
                  <c:v>5.29</c:v>
                </c:pt>
                <c:pt idx="1573">
                  <c:v>5.29</c:v>
                </c:pt>
                <c:pt idx="1574">
                  <c:v>5.3550000000000004</c:v>
                </c:pt>
                <c:pt idx="1575">
                  <c:v>5.3550000000000004</c:v>
                </c:pt>
                <c:pt idx="1576">
                  <c:v>5.3879999999999999</c:v>
                </c:pt>
                <c:pt idx="1577">
                  <c:v>5.3879999999999999</c:v>
                </c:pt>
                <c:pt idx="1578">
                  <c:v>5.4539999999999997</c:v>
                </c:pt>
                <c:pt idx="1579">
                  <c:v>5.4539999999999997</c:v>
                </c:pt>
                <c:pt idx="1580">
                  <c:v>5.4870000000000001</c:v>
                </c:pt>
                <c:pt idx="1581">
                  <c:v>5.4870000000000001</c:v>
                </c:pt>
                <c:pt idx="1582">
                  <c:v>5.52</c:v>
                </c:pt>
                <c:pt idx="1583">
                  <c:v>5.52</c:v>
                </c:pt>
                <c:pt idx="1584">
                  <c:v>5.5519999999999996</c:v>
                </c:pt>
                <c:pt idx="1585">
                  <c:v>5.5519999999999996</c:v>
                </c:pt>
                <c:pt idx="1586">
                  <c:v>5.585</c:v>
                </c:pt>
                <c:pt idx="1587">
                  <c:v>5.585</c:v>
                </c:pt>
                <c:pt idx="1588">
                  <c:v>5.8150000000000004</c:v>
                </c:pt>
                <c:pt idx="1589">
                  <c:v>5.8150000000000004</c:v>
                </c:pt>
                <c:pt idx="1590">
                  <c:v>5.8479999999999999</c:v>
                </c:pt>
                <c:pt idx="1591">
                  <c:v>5.8479999999999999</c:v>
                </c:pt>
                <c:pt idx="1592">
                  <c:v>5.8810000000000002</c:v>
                </c:pt>
                <c:pt idx="1593">
                  <c:v>5.8810000000000002</c:v>
                </c:pt>
                <c:pt idx="1594">
                  <c:v>5.9470000000000001</c:v>
                </c:pt>
                <c:pt idx="1595">
                  <c:v>5.9470000000000001</c:v>
                </c:pt>
                <c:pt idx="1596">
                  <c:v>6.0119999999999996</c:v>
                </c:pt>
                <c:pt idx="1597">
                  <c:v>6.0119999999999996</c:v>
                </c:pt>
                <c:pt idx="1598">
                  <c:v>6.1440000000000001</c:v>
                </c:pt>
                <c:pt idx="1599">
                  <c:v>6.1440000000000001</c:v>
                </c:pt>
                <c:pt idx="1600">
                  <c:v>6.1769999999999996</c:v>
                </c:pt>
                <c:pt idx="1601">
                  <c:v>6.1769999999999996</c:v>
                </c:pt>
                <c:pt idx="1602">
                  <c:v>6.2089999999999996</c:v>
                </c:pt>
                <c:pt idx="1603">
                  <c:v>6.2089999999999996</c:v>
                </c:pt>
                <c:pt idx="1604">
                  <c:v>6.2750000000000004</c:v>
                </c:pt>
                <c:pt idx="1605">
                  <c:v>6.2750000000000004</c:v>
                </c:pt>
                <c:pt idx="1606">
                  <c:v>6.3079999999999998</c:v>
                </c:pt>
                <c:pt idx="1607">
                  <c:v>6.3079999999999998</c:v>
                </c:pt>
                <c:pt idx="1608">
                  <c:v>6.407</c:v>
                </c:pt>
                <c:pt idx="1609">
                  <c:v>6.407</c:v>
                </c:pt>
                <c:pt idx="1610">
                  <c:v>6.4390000000000001</c:v>
                </c:pt>
                <c:pt idx="1611">
                  <c:v>6.4390000000000001</c:v>
                </c:pt>
                <c:pt idx="1612">
                  <c:v>6.5709999999999997</c:v>
                </c:pt>
                <c:pt idx="1613">
                  <c:v>6.5709999999999997</c:v>
                </c:pt>
                <c:pt idx="1614">
                  <c:v>6.6040000000000001</c:v>
                </c:pt>
                <c:pt idx="1615">
                  <c:v>6.6040000000000001</c:v>
                </c:pt>
                <c:pt idx="1616">
                  <c:v>6.6369999999999996</c:v>
                </c:pt>
                <c:pt idx="1617">
                  <c:v>6.6369999999999996</c:v>
                </c:pt>
                <c:pt idx="1618">
                  <c:v>6.8010000000000002</c:v>
                </c:pt>
                <c:pt idx="1619">
                  <c:v>6.8010000000000002</c:v>
                </c:pt>
                <c:pt idx="1620">
                  <c:v>6.867</c:v>
                </c:pt>
                <c:pt idx="1621">
                  <c:v>6.867</c:v>
                </c:pt>
                <c:pt idx="1622">
                  <c:v>6.9320000000000004</c:v>
                </c:pt>
                <c:pt idx="1623">
                  <c:v>6.9320000000000004</c:v>
                </c:pt>
                <c:pt idx="1624">
                  <c:v>6.9649999999999999</c:v>
                </c:pt>
                <c:pt idx="1625">
                  <c:v>6.9649999999999999</c:v>
                </c:pt>
                <c:pt idx="1626">
                  <c:v>7.0640000000000001</c:v>
                </c:pt>
                <c:pt idx="1627">
                  <c:v>7.0640000000000001</c:v>
                </c:pt>
                <c:pt idx="1628">
                  <c:v>7.524</c:v>
                </c:pt>
                <c:pt idx="1629">
                  <c:v>7.524</c:v>
                </c:pt>
                <c:pt idx="1630">
                  <c:v>7.6219999999999999</c:v>
                </c:pt>
                <c:pt idx="1631">
                  <c:v>7.6219999999999999</c:v>
                </c:pt>
                <c:pt idx="1632">
                  <c:v>7.6879999999999997</c:v>
                </c:pt>
                <c:pt idx="1633">
                  <c:v>7.6879999999999997</c:v>
                </c:pt>
                <c:pt idx="1634">
                  <c:v>7.7210000000000001</c:v>
                </c:pt>
                <c:pt idx="1635">
                  <c:v>7.7210000000000001</c:v>
                </c:pt>
                <c:pt idx="1636">
                  <c:v>8.0489999999999995</c:v>
                </c:pt>
                <c:pt idx="1637">
                  <c:v>8.0489999999999995</c:v>
                </c:pt>
                <c:pt idx="1638">
                  <c:v>8.0820000000000007</c:v>
                </c:pt>
                <c:pt idx="1639">
                  <c:v>8.0820000000000007</c:v>
                </c:pt>
                <c:pt idx="1640">
                  <c:v>8.1150000000000002</c:v>
                </c:pt>
                <c:pt idx="1641">
                  <c:v>8.1150000000000002</c:v>
                </c:pt>
                <c:pt idx="1642">
                  <c:v>8.2460000000000004</c:v>
                </c:pt>
                <c:pt idx="1643">
                  <c:v>8.2460000000000004</c:v>
                </c:pt>
                <c:pt idx="1644">
                  <c:v>8.3119999999999994</c:v>
                </c:pt>
                <c:pt idx="1645">
                  <c:v>8.3119999999999994</c:v>
                </c:pt>
                <c:pt idx="1646">
                  <c:v>8.5090000000000003</c:v>
                </c:pt>
                <c:pt idx="1647">
                  <c:v>8.5090000000000003</c:v>
                </c:pt>
                <c:pt idx="1648">
                  <c:v>8.6080000000000005</c:v>
                </c:pt>
                <c:pt idx="1649">
                  <c:v>8.6080000000000005</c:v>
                </c:pt>
                <c:pt idx="1650">
                  <c:v>8.7059999999999995</c:v>
                </c:pt>
                <c:pt idx="1651">
                  <c:v>8.7059999999999995</c:v>
                </c:pt>
                <c:pt idx="1652">
                  <c:v>8.7390000000000008</c:v>
                </c:pt>
                <c:pt idx="1653">
                  <c:v>8.7390000000000008</c:v>
                </c:pt>
                <c:pt idx="1654">
                  <c:v>8.8710000000000004</c:v>
                </c:pt>
                <c:pt idx="1655">
                  <c:v>8.8710000000000004</c:v>
                </c:pt>
                <c:pt idx="1656">
                  <c:v>9.1010000000000009</c:v>
                </c:pt>
                <c:pt idx="1657">
                  <c:v>9.1010000000000009</c:v>
                </c:pt>
                <c:pt idx="1658">
                  <c:v>9.2650000000000006</c:v>
                </c:pt>
                <c:pt idx="1659">
                  <c:v>9.2650000000000006</c:v>
                </c:pt>
                <c:pt idx="1660">
                  <c:v>9.593</c:v>
                </c:pt>
                <c:pt idx="1661">
                  <c:v>9.593</c:v>
                </c:pt>
                <c:pt idx="1662">
                  <c:v>9.6590000000000007</c:v>
                </c:pt>
                <c:pt idx="1663">
                  <c:v>9.6590000000000007</c:v>
                </c:pt>
                <c:pt idx="1664">
                  <c:v>9.6920000000000002</c:v>
                </c:pt>
                <c:pt idx="1665">
                  <c:v>9.6920000000000002</c:v>
                </c:pt>
                <c:pt idx="1666">
                  <c:v>9.7910000000000004</c:v>
                </c:pt>
                <c:pt idx="1667">
                  <c:v>9.7910000000000004</c:v>
                </c:pt>
                <c:pt idx="1668">
                  <c:v>10.151999999999999</c:v>
                </c:pt>
                <c:pt idx="1669">
                  <c:v>10.151999999999999</c:v>
                </c:pt>
                <c:pt idx="1670">
                  <c:v>10.250999999999999</c:v>
                </c:pt>
                <c:pt idx="1671">
                  <c:v>10.250999999999999</c:v>
                </c:pt>
                <c:pt idx="1672">
                  <c:v>10.316000000000001</c:v>
                </c:pt>
                <c:pt idx="1673">
                  <c:v>10.316000000000001</c:v>
                </c:pt>
                <c:pt idx="1674">
                  <c:v>10.349</c:v>
                </c:pt>
                <c:pt idx="1675">
                  <c:v>10.349</c:v>
                </c:pt>
                <c:pt idx="1676">
                  <c:v>10.645</c:v>
                </c:pt>
                <c:pt idx="1677">
                  <c:v>10.645</c:v>
                </c:pt>
                <c:pt idx="1678">
                  <c:v>10.842000000000001</c:v>
                </c:pt>
                <c:pt idx="1679">
                  <c:v>10.842000000000001</c:v>
                </c:pt>
                <c:pt idx="1680">
                  <c:v>11.006</c:v>
                </c:pt>
                <c:pt idx="1681">
                  <c:v>11.006</c:v>
                </c:pt>
                <c:pt idx="1682">
                  <c:v>11.138</c:v>
                </c:pt>
                <c:pt idx="1683">
                  <c:v>11.138</c:v>
                </c:pt>
                <c:pt idx="1684">
                  <c:v>11.202999999999999</c:v>
                </c:pt>
                <c:pt idx="1685">
                  <c:v>11.202999999999999</c:v>
                </c:pt>
                <c:pt idx="1686">
                  <c:v>11.335000000000001</c:v>
                </c:pt>
                <c:pt idx="1687">
                  <c:v>11.335000000000001</c:v>
                </c:pt>
                <c:pt idx="1688">
                  <c:v>11.433</c:v>
                </c:pt>
                <c:pt idx="1689">
                  <c:v>11.433</c:v>
                </c:pt>
                <c:pt idx="1690">
                  <c:v>11.465999999999999</c:v>
                </c:pt>
                <c:pt idx="1691">
                  <c:v>11.465999999999999</c:v>
                </c:pt>
                <c:pt idx="1692">
                  <c:v>11.63</c:v>
                </c:pt>
                <c:pt idx="1693">
                  <c:v>11.63</c:v>
                </c:pt>
                <c:pt idx="1694">
                  <c:v>11.696</c:v>
                </c:pt>
                <c:pt idx="1695">
                  <c:v>11.696</c:v>
                </c:pt>
                <c:pt idx="1696">
                  <c:v>11.827999999999999</c:v>
                </c:pt>
                <c:pt idx="1697">
                  <c:v>11.827999999999999</c:v>
                </c:pt>
                <c:pt idx="1698">
                  <c:v>11.86</c:v>
                </c:pt>
                <c:pt idx="1699">
                  <c:v>11.86</c:v>
                </c:pt>
                <c:pt idx="1700">
                  <c:v>11.893000000000001</c:v>
                </c:pt>
                <c:pt idx="1701">
                  <c:v>11.893000000000001</c:v>
                </c:pt>
                <c:pt idx="1702">
                  <c:v>11.926</c:v>
                </c:pt>
                <c:pt idx="1703">
                  <c:v>11.926</c:v>
                </c:pt>
                <c:pt idx="1704">
                  <c:v>12.025</c:v>
                </c:pt>
                <c:pt idx="1705">
                  <c:v>12.09</c:v>
                </c:pt>
                <c:pt idx="1706">
                  <c:v>12.255000000000001</c:v>
                </c:pt>
                <c:pt idx="1707">
                  <c:v>12.255000000000001</c:v>
                </c:pt>
                <c:pt idx="1708">
                  <c:v>12.353</c:v>
                </c:pt>
                <c:pt idx="1709">
                  <c:v>12.353</c:v>
                </c:pt>
                <c:pt idx="1710">
                  <c:v>12.353</c:v>
                </c:pt>
                <c:pt idx="1711">
                  <c:v>12.419</c:v>
                </c:pt>
                <c:pt idx="1712">
                  <c:v>12.419</c:v>
                </c:pt>
                <c:pt idx="1713">
                  <c:v>12.452</c:v>
                </c:pt>
                <c:pt idx="1714">
                  <c:v>12.452</c:v>
                </c:pt>
                <c:pt idx="1715">
                  <c:v>12.516999999999999</c:v>
                </c:pt>
                <c:pt idx="1716">
                  <c:v>12.516999999999999</c:v>
                </c:pt>
                <c:pt idx="1717">
                  <c:v>12.583</c:v>
                </c:pt>
                <c:pt idx="1718">
                  <c:v>12.583</c:v>
                </c:pt>
                <c:pt idx="1719">
                  <c:v>12.583</c:v>
                </c:pt>
                <c:pt idx="1720">
                  <c:v>12.648999999999999</c:v>
                </c:pt>
                <c:pt idx="1721">
                  <c:v>12.648999999999999</c:v>
                </c:pt>
                <c:pt idx="1722">
                  <c:v>13.01</c:v>
                </c:pt>
                <c:pt idx="1723">
                  <c:v>13.01</c:v>
                </c:pt>
                <c:pt idx="1724">
                  <c:v>13.076000000000001</c:v>
                </c:pt>
                <c:pt idx="1725">
                  <c:v>13.076000000000001</c:v>
                </c:pt>
                <c:pt idx="1726">
                  <c:v>13.141999999999999</c:v>
                </c:pt>
                <c:pt idx="1727">
                  <c:v>13.141999999999999</c:v>
                </c:pt>
                <c:pt idx="1728">
                  <c:v>14.718999999999999</c:v>
                </c:pt>
                <c:pt idx="1729">
                  <c:v>14.718999999999999</c:v>
                </c:pt>
                <c:pt idx="1730">
                  <c:v>15.146000000000001</c:v>
                </c:pt>
                <c:pt idx="1731">
                  <c:v>15.146000000000001</c:v>
                </c:pt>
                <c:pt idx="1732">
                  <c:v>15.737</c:v>
                </c:pt>
                <c:pt idx="1733">
                  <c:v>15.737</c:v>
                </c:pt>
                <c:pt idx="1734">
                  <c:v>15.967000000000001</c:v>
                </c:pt>
                <c:pt idx="1735">
                  <c:v>15.967000000000001</c:v>
                </c:pt>
                <c:pt idx="1736">
                  <c:v>16.065999999999999</c:v>
                </c:pt>
                <c:pt idx="1737">
                  <c:v>16.065999999999999</c:v>
                </c:pt>
                <c:pt idx="1738">
                  <c:v>16.263000000000002</c:v>
                </c:pt>
                <c:pt idx="1739">
                  <c:v>16.263000000000002</c:v>
                </c:pt>
                <c:pt idx="1740">
                  <c:v>16.361000000000001</c:v>
                </c:pt>
                <c:pt idx="1741">
                  <c:v>16.361000000000001</c:v>
                </c:pt>
                <c:pt idx="1742">
                  <c:v>16.492999999999999</c:v>
                </c:pt>
                <c:pt idx="1743">
                  <c:v>16.492999999999999</c:v>
                </c:pt>
                <c:pt idx="1744">
                  <c:v>17.018000000000001</c:v>
                </c:pt>
                <c:pt idx="1745">
                  <c:v>17.018000000000001</c:v>
                </c:pt>
                <c:pt idx="1746">
                  <c:v>17.050999999999998</c:v>
                </c:pt>
                <c:pt idx="1747">
                  <c:v>17.050999999999998</c:v>
                </c:pt>
                <c:pt idx="1748">
                  <c:v>17.117000000000001</c:v>
                </c:pt>
                <c:pt idx="1749">
                  <c:v>17.117000000000001</c:v>
                </c:pt>
                <c:pt idx="1750">
                  <c:v>17.707999999999998</c:v>
                </c:pt>
                <c:pt idx="1751">
                  <c:v>17.707999999999998</c:v>
                </c:pt>
                <c:pt idx="1752">
                  <c:v>17.905999999999999</c:v>
                </c:pt>
                <c:pt idx="1753">
                  <c:v>17.905999999999999</c:v>
                </c:pt>
                <c:pt idx="1754">
                  <c:v>19.088000000000001</c:v>
                </c:pt>
                <c:pt idx="1755">
                  <c:v>19.088000000000001</c:v>
                </c:pt>
                <c:pt idx="1756">
                  <c:v>19.745000000000001</c:v>
                </c:pt>
                <c:pt idx="1757">
                  <c:v>20.664999999999999</c:v>
                </c:pt>
                <c:pt idx="1758">
                  <c:v>20.664999999999999</c:v>
                </c:pt>
                <c:pt idx="1759">
                  <c:v>20.763999999999999</c:v>
                </c:pt>
                <c:pt idx="1760">
                  <c:v>21.06</c:v>
                </c:pt>
                <c:pt idx="1761">
                  <c:v>21.06</c:v>
                </c:pt>
                <c:pt idx="1762">
                  <c:v>21.355</c:v>
                </c:pt>
                <c:pt idx="1763">
                  <c:v>21.355</c:v>
                </c:pt>
                <c:pt idx="1764">
                  <c:v>22.637</c:v>
                </c:pt>
                <c:pt idx="1765">
                  <c:v>22.637</c:v>
                </c:pt>
                <c:pt idx="1766">
                  <c:v>23.425000000000001</c:v>
                </c:pt>
                <c:pt idx="1767">
                  <c:v>23.425000000000001</c:v>
                </c:pt>
                <c:pt idx="1768">
                  <c:v>23.655000000000001</c:v>
                </c:pt>
                <c:pt idx="1769">
                  <c:v>23.984000000000002</c:v>
                </c:pt>
                <c:pt idx="1770">
                  <c:v>23.984000000000002</c:v>
                </c:pt>
                <c:pt idx="1771">
                  <c:v>23.984000000000002</c:v>
                </c:pt>
                <c:pt idx="1772">
                  <c:v>24.048999999999999</c:v>
                </c:pt>
                <c:pt idx="1773">
                  <c:v>24.082000000000001</c:v>
                </c:pt>
                <c:pt idx="1774">
                  <c:v>24.181000000000001</c:v>
                </c:pt>
                <c:pt idx="1775">
                  <c:v>24.245999999999999</c:v>
                </c:pt>
                <c:pt idx="1776">
                  <c:v>24.279</c:v>
                </c:pt>
                <c:pt idx="1777">
                  <c:v>24.279</c:v>
                </c:pt>
                <c:pt idx="1778">
                  <c:v>24.378</c:v>
                </c:pt>
                <c:pt idx="1779">
                  <c:v>24.378</c:v>
                </c:pt>
                <c:pt idx="1780">
                  <c:v>24.378</c:v>
                </c:pt>
                <c:pt idx="1781">
                  <c:v>24.475999999999999</c:v>
                </c:pt>
                <c:pt idx="1782">
                  <c:v>24.574999999999999</c:v>
                </c:pt>
                <c:pt idx="1783">
                  <c:v>24.771999999999998</c:v>
                </c:pt>
                <c:pt idx="1784">
                  <c:v>24.771999999999998</c:v>
                </c:pt>
                <c:pt idx="1785">
                  <c:v>24.838000000000001</c:v>
                </c:pt>
                <c:pt idx="1786">
                  <c:v>25.100999999999999</c:v>
                </c:pt>
                <c:pt idx="1787">
                  <c:v>25.363</c:v>
                </c:pt>
                <c:pt idx="1788">
                  <c:v>25.363</c:v>
                </c:pt>
                <c:pt idx="1789">
                  <c:v>25.527999999999999</c:v>
                </c:pt>
                <c:pt idx="1790">
                  <c:v>26.184999999999999</c:v>
                </c:pt>
                <c:pt idx="1791">
                  <c:v>26.645</c:v>
                </c:pt>
                <c:pt idx="1792">
                  <c:v>26.645</c:v>
                </c:pt>
                <c:pt idx="1793">
                  <c:v>28.846</c:v>
                </c:pt>
                <c:pt idx="1794">
                  <c:v>28.846</c:v>
                </c:pt>
                <c:pt idx="1795">
                  <c:v>29.832000000000001</c:v>
                </c:pt>
                <c:pt idx="1796">
                  <c:v>29.832000000000001</c:v>
                </c:pt>
                <c:pt idx="1797">
                  <c:v>30.686</c:v>
                </c:pt>
                <c:pt idx="1798">
                  <c:v>30.686</c:v>
                </c:pt>
                <c:pt idx="1799">
                  <c:v>32.066000000000003</c:v>
                </c:pt>
                <c:pt idx="1800">
                  <c:v>32.066000000000003</c:v>
                </c:pt>
                <c:pt idx="1801">
                  <c:v>33.380000000000003</c:v>
                </c:pt>
                <c:pt idx="1802">
                  <c:v>33.380000000000003</c:v>
                </c:pt>
                <c:pt idx="1803">
                  <c:v>34.267000000000003</c:v>
                </c:pt>
                <c:pt idx="1804">
                  <c:v>34.267000000000003</c:v>
                </c:pt>
                <c:pt idx="1805">
                  <c:v>34.99</c:v>
                </c:pt>
                <c:pt idx="1806">
                  <c:v>35.417000000000002</c:v>
                </c:pt>
                <c:pt idx="1807">
                  <c:v>35.613999999999997</c:v>
                </c:pt>
                <c:pt idx="1808">
                  <c:v>35.713000000000001</c:v>
                </c:pt>
                <c:pt idx="1809">
                  <c:v>36.008000000000003</c:v>
                </c:pt>
                <c:pt idx="1810">
                  <c:v>36.073999999999998</c:v>
                </c:pt>
                <c:pt idx="1811">
                  <c:v>36.171999999999997</c:v>
                </c:pt>
                <c:pt idx="1812">
                  <c:v>36.369999999999997</c:v>
                </c:pt>
                <c:pt idx="1813">
                  <c:v>36.402000000000001</c:v>
                </c:pt>
                <c:pt idx="1814">
                  <c:v>36.435000000000002</c:v>
                </c:pt>
                <c:pt idx="1815">
                  <c:v>36.435000000000002</c:v>
                </c:pt>
                <c:pt idx="1816">
                  <c:v>36.764000000000003</c:v>
                </c:pt>
                <c:pt idx="1817">
                  <c:v>36.994</c:v>
                </c:pt>
                <c:pt idx="1818">
                  <c:v>37.223999999999997</c:v>
                </c:pt>
                <c:pt idx="1819">
                  <c:v>37.223999999999997</c:v>
                </c:pt>
                <c:pt idx="1820">
                  <c:v>37.585000000000001</c:v>
                </c:pt>
                <c:pt idx="1821">
                  <c:v>37.585000000000001</c:v>
                </c:pt>
                <c:pt idx="1822">
                  <c:v>38.078000000000003</c:v>
                </c:pt>
                <c:pt idx="1823">
                  <c:v>38.078000000000003</c:v>
                </c:pt>
                <c:pt idx="1824">
                  <c:v>38.274999999999999</c:v>
                </c:pt>
                <c:pt idx="1825">
                  <c:v>38.274999999999999</c:v>
                </c:pt>
                <c:pt idx="1826">
                  <c:v>38.374000000000002</c:v>
                </c:pt>
                <c:pt idx="1827">
                  <c:v>38.374000000000002</c:v>
                </c:pt>
                <c:pt idx="1828">
                  <c:v>40.706000000000003</c:v>
                </c:pt>
                <c:pt idx="1829">
                  <c:v>40.706000000000003</c:v>
                </c:pt>
                <c:pt idx="1830">
                  <c:v>41.231999999999999</c:v>
                </c:pt>
                <c:pt idx="1831">
                  <c:v>41.231999999999999</c:v>
                </c:pt>
                <c:pt idx="1832">
                  <c:v>42.414999999999999</c:v>
                </c:pt>
                <c:pt idx="1833">
                  <c:v>42.512999999999998</c:v>
                </c:pt>
                <c:pt idx="1834">
                  <c:v>42.512999999999998</c:v>
                </c:pt>
                <c:pt idx="1835">
                  <c:v>44.78</c:v>
                </c:pt>
                <c:pt idx="1836">
                  <c:v>45.109000000000002</c:v>
                </c:pt>
                <c:pt idx="1837">
                  <c:v>45.109000000000002</c:v>
                </c:pt>
                <c:pt idx="1838">
                  <c:v>47.277000000000001</c:v>
                </c:pt>
                <c:pt idx="1839">
                  <c:v>47.375999999999998</c:v>
                </c:pt>
                <c:pt idx="1840">
                  <c:v>47.408999999999999</c:v>
                </c:pt>
                <c:pt idx="1841">
                  <c:v>47.573</c:v>
                </c:pt>
                <c:pt idx="1842">
                  <c:v>47.639000000000003</c:v>
                </c:pt>
                <c:pt idx="1843">
                  <c:v>47.835999999999999</c:v>
                </c:pt>
                <c:pt idx="1844">
                  <c:v>48.197000000000003</c:v>
                </c:pt>
                <c:pt idx="1845">
                  <c:v>48.23</c:v>
                </c:pt>
                <c:pt idx="1846">
                  <c:v>49.051000000000002</c:v>
                </c:pt>
                <c:pt idx="1847">
                  <c:v>49.183</c:v>
                </c:pt>
                <c:pt idx="1848">
                  <c:v>49.183</c:v>
                </c:pt>
                <c:pt idx="1849">
                  <c:v>49.347000000000001</c:v>
                </c:pt>
                <c:pt idx="1850">
                  <c:v>49.576999999999998</c:v>
                </c:pt>
                <c:pt idx="1851">
                  <c:v>50.661000000000001</c:v>
                </c:pt>
                <c:pt idx="1852">
                  <c:v>51.942999999999998</c:v>
                </c:pt>
                <c:pt idx="1853">
                  <c:v>51.942999999999998</c:v>
                </c:pt>
                <c:pt idx="1854">
                  <c:v>52.008000000000003</c:v>
                </c:pt>
                <c:pt idx="1855">
                  <c:v>52.008000000000003</c:v>
                </c:pt>
                <c:pt idx="1856">
                  <c:v>53.454000000000001</c:v>
                </c:pt>
                <c:pt idx="1857">
                  <c:v>53.454000000000001</c:v>
                </c:pt>
                <c:pt idx="1858">
                  <c:v>54.965000000000003</c:v>
                </c:pt>
                <c:pt idx="1859">
                  <c:v>57.889000000000003</c:v>
                </c:pt>
                <c:pt idx="1860">
                  <c:v>59.235999999999997</c:v>
                </c:pt>
                <c:pt idx="1861">
                  <c:v>59.302</c:v>
                </c:pt>
                <c:pt idx="1862">
                  <c:v>60.32</c:v>
                </c:pt>
                <c:pt idx="1863">
                  <c:v>60.451999999999998</c:v>
                </c:pt>
                <c:pt idx="1864">
                  <c:v>60.517000000000003</c:v>
                </c:pt>
                <c:pt idx="1865">
                  <c:v>60.616</c:v>
                </c:pt>
                <c:pt idx="1866">
                  <c:v>60.682000000000002</c:v>
                </c:pt>
                <c:pt idx="1867">
                  <c:v>61.174999999999997</c:v>
                </c:pt>
                <c:pt idx="1868">
                  <c:v>61.174999999999997</c:v>
                </c:pt>
                <c:pt idx="1869">
                  <c:v>61.667000000000002</c:v>
                </c:pt>
                <c:pt idx="1870">
                  <c:v>62.981999999999999</c:v>
                </c:pt>
                <c:pt idx="1871">
                  <c:v>62.981999999999999</c:v>
                </c:pt>
                <c:pt idx="1872">
                  <c:v>65.313999999999993</c:v>
                </c:pt>
                <c:pt idx="1873">
                  <c:v>66.102999999999994</c:v>
                </c:pt>
                <c:pt idx="1874">
                  <c:v>66.102999999999994</c:v>
                </c:pt>
                <c:pt idx="1875">
                  <c:v>66.497</c:v>
                </c:pt>
                <c:pt idx="1876">
                  <c:v>68.566999999999993</c:v>
                </c:pt>
                <c:pt idx="1877">
                  <c:v>69.52</c:v>
                </c:pt>
                <c:pt idx="1878">
                  <c:v>69.716999999999999</c:v>
                </c:pt>
                <c:pt idx="1879">
                  <c:v>69.947000000000003</c:v>
                </c:pt>
                <c:pt idx="1880">
                  <c:v>69.947000000000003</c:v>
                </c:pt>
                <c:pt idx="1881">
                  <c:v>70.111000000000004</c:v>
                </c:pt>
                <c:pt idx="1882">
                  <c:v>70.340999999999994</c:v>
                </c:pt>
                <c:pt idx="1883">
                  <c:v>71.588999999999999</c:v>
                </c:pt>
                <c:pt idx="1884">
                  <c:v>72.641000000000005</c:v>
                </c:pt>
                <c:pt idx="1885">
                  <c:v>73.034999999999997</c:v>
                </c:pt>
                <c:pt idx="1886">
                  <c:v>73.265000000000001</c:v>
                </c:pt>
                <c:pt idx="1887">
                  <c:v>73.298000000000002</c:v>
                </c:pt>
                <c:pt idx="1888">
                  <c:v>75.039000000000001</c:v>
                </c:pt>
                <c:pt idx="1889">
                  <c:v>75.531999999999996</c:v>
                </c:pt>
                <c:pt idx="1890">
                  <c:v>75.662999999999997</c:v>
                </c:pt>
                <c:pt idx="1891">
                  <c:v>75.728999999999999</c:v>
                </c:pt>
                <c:pt idx="1892">
                  <c:v>75.728999999999999</c:v>
                </c:pt>
                <c:pt idx="1893">
                  <c:v>78.718999999999994</c:v>
                </c:pt>
                <c:pt idx="1894">
                  <c:v>78.718999999999994</c:v>
                </c:pt>
                <c:pt idx="1895">
                  <c:v>80.789000000000001</c:v>
                </c:pt>
                <c:pt idx="1896">
                  <c:v>80.789000000000001</c:v>
                </c:pt>
                <c:pt idx="1897">
                  <c:v>82.924000000000007</c:v>
                </c:pt>
                <c:pt idx="1898">
                  <c:v>88.114999999999995</c:v>
                </c:pt>
                <c:pt idx="1899">
                  <c:v>93.436999999999998</c:v>
                </c:pt>
                <c:pt idx="1900">
                  <c:v>95.77</c:v>
                </c:pt>
                <c:pt idx="1901">
                  <c:v>96.099000000000004</c:v>
                </c:pt>
                <c:pt idx="1902">
                  <c:v>96.164000000000001</c:v>
                </c:pt>
                <c:pt idx="1903">
                  <c:v>96.263000000000005</c:v>
                </c:pt>
                <c:pt idx="1904">
                  <c:v>96.820999999999998</c:v>
                </c:pt>
                <c:pt idx="1905">
                  <c:v>97.707999999999998</c:v>
                </c:pt>
                <c:pt idx="1906">
                  <c:v>99.876999999999995</c:v>
                </c:pt>
                <c:pt idx="1907">
                  <c:v>99.876999999999995</c:v>
                </c:pt>
                <c:pt idx="1908">
                  <c:v>100.895</c:v>
                </c:pt>
                <c:pt idx="1909">
                  <c:v>100.895</c:v>
                </c:pt>
                <c:pt idx="1910">
                  <c:v>101.914</c:v>
                </c:pt>
                <c:pt idx="1911">
                  <c:v>106.185</c:v>
                </c:pt>
                <c:pt idx="1912">
                  <c:v>109.306</c:v>
                </c:pt>
                <c:pt idx="1913">
                  <c:v>118.078</c:v>
                </c:pt>
                <c:pt idx="1914">
                  <c:v>120.279</c:v>
                </c:pt>
                <c:pt idx="1915">
                  <c:v>120.77200000000001</c:v>
                </c:pt>
                <c:pt idx="1916">
                  <c:v>120.80500000000001</c:v>
                </c:pt>
                <c:pt idx="1917">
                  <c:v>123.959</c:v>
                </c:pt>
              </c:numCache>
            </c:numRef>
          </c:xVal>
          <c:yVal>
            <c:numRef>
              <c:f>Sheet1!$G$2:$G$3896</c:f>
              <c:numCache>
                <c:formatCode>General</c:formatCode>
                <c:ptCount val="3895"/>
                <c:pt idx="1704">
                  <c:v>41.424999999999997</c:v>
                </c:pt>
                <c:pt idx="1705">
                  <c:v>41.424999999999997</c:v>
                </c:pt>
                <c:pt idx="1710">
                  <c:v>40.622999999999998</c:v>
                </c:pt>
                <c:pt idx="1719">
                  <c:v>39.546999999999997</c:v>
                </c:pt>
                <c:pt idx="1756">
                  <c:v>34.4</c:v>
                </c:pt>
                <c:pt idx="1759">
                  <c:v>34.127000000000002</c:v>
                </c:pt>
                <c:pt idx="1768">
                  <c:v>33.027000000000001</c:v>
                </c:pt>
                <c:pt idx="1771">
                  <c:v>32.749000000000002</c:v>
                </c:pt>
                <c:pt idx="1772">
                  <c:v>32.749000000000002</c:v>
                </c:pt>
                <c:pt idx="1773">
                  <c:v>32.749000000000002</c:v>
                </c:pt>
                <c:pt idx="1774">
                  <c:v>32.749000000000002</c:v>
                </c:pt>
                <c:pt idx="1775">
                  <c:v>32.749000000000002</c:v>
                </c:pt>
                <c:pt idx="1780">
                  <c:v>32.158999999999999</c:v>
                </c:pt>
                <c:pt idx="1781">
                  <c:v>32.158999999999999</c:v>
                </c:pt>
                <c:pt idx="1782">
                  <c:v>32.158999999999999</c:v>
                </c:pt>
                <c:pt idx="1785">
                  <c:v>31.856000000000002</c:v>
                </c:pt>
                <c:pt idx="1786">
                  <c:v>31.856000000000002</c:v>
                </c:pt>
                <c:pt idx="1789">
                  <c:v>31.545999999999999</c:v>
                </c:pt>
                <c:pt idx="1790">
                  <c:v>31.545999999999999</c:v>
                </c:pt>
                <c:pt idx="1805">
                  <c:v>29.338000000000001</c:v>
                </c:pt>
                <c:pt idx="1806">
                  <c:v>29.338000000000001</c:v>
                </c:pt>
                <c:pt idx="1807">
                  <c:v>29.338000000000001</c:v>
                </c:pt>
                <c:pt idx="1808">
                  <c:v>29.338000000000001</c:v>
                </c:pt>
                <c:pt idx="1809">
                  <c:v>29.338000000000001</c:v>
                </c:pt>
                <c:pt idx="1810">
                  <c:v>29.338000000000001</c:v>
                </c:pt>
                <c:pt idx="1811">
                  <c:v>29.338000000000001</c:v>
                </c:pt>
                <c:pt idx="1812">
                  <c:v>29.338000000000001</c:v>
                </c:pt>
                <c:pt idx="1813">
                  <c:v>29.338000000000001</c:v>
                </c:pt>
                <c:pt idx="1816">
                  <c:v>28.989000000000001</c:v>
                </c:pt>
                <c:pt idx="1817">
                  <c:v>28.989000000000001</c:v>
                </c:pt>
                <c:pt idx="1832">
                  <c:v>26.42</c:v>
                </c:pt>
                <c:pt idx="1835">
                  <c:v>26.047999999999998</c:v>
                </c:pt>
                <c:pt idx="1838">
                  <c:v>25.67</c:v>
                </c:pt>
                <c:pt idx="1839">
                  <c:v>25.67</c:v>
                </c:pt>
                <c:pt idx="1840">
                  <c:v>25.67</c:v>
                </c:pt>
                <c:pt idx="1841">
                  <c:v>25.67</c:v>
                </c:pt>
                <c:pt idx="1842">
                  <c:v>25.67</c:v>
                </c:pt>
                <c:pt idx="1843">
                  <c:v>25.67</c:v>
                </c:pt>
                <c:pt idx="1844">
                  <c:v>25.67</c:v>
                </c:pt>
                <c:pt idx="1845">
                  <c:v>25.67</c:v>
                </c:pt>
                <c:pt idx="1846">
                  <c:v>25.67</c:v>
                </c:pt>
                <c:pt idx="1849">
                  <c:v>25.234999999999999</c:v>
                </c:pt>
                <c:pt idx="1850">
                  <c:v>25.234999999999999</c:v>
                </c:pt>
                <c:pt idx="1851">
                  <c:v>25.234999999999999</c:v>
                </c:pt>
                <c:pt idx="1858">
                  <c:v>23.859000000000002</c:v>
                </c:pt>
                <c:pt idx="1859">
                  <c:v>23.859000000000002</c:v>
                </c:pt>
                <c:pt idx="1860">
                  <c:v>23.859000000000002</c:v>
                </c:pt>
                <c:pt idx="1861">
                  <c:v>23.859000000000002</c:v>
                </c:pt>
                <c:pt idx="1862">
                  <c:v>23.859000000000002</c:v>
                </c:pt>
                <c:pt idx="1863">
                  <c:v>23.859000000000002</c:v>
                </c:pt>
                <c:pt idx="1864">
                  <c:v>23.859000000000002</c:v>
                </c:pt>
                <c:pt idx="1865">
                  <c:v>23.859000000000002</c:v>
                </c:pt>
                <c:pt idx="1866">
                  <c:v>23.859000000000002</c:v>
                </c:pt>
                <c:pt idx="1869">
                  <c:v>23.291</c:v>
                </c:pt>
                <c:pt idx="1872">
                  <c:v>22.709</c:v>
                </c:pt>
                <c:pt idx="1875">
                  <c:v>22.111000000000001</c:v>
                </c:pt>
                <c:pt idx="1876">
                  <c:v>22.111000000000001</c:v>
                </c:pt>
                <c:pt idx="1877">
                  <c:v>22.111000000000001</c:v>
                </c:pt>
                <c:pt idx="1878">
                  <c:v>22.111000000000001</c:v>
                </c:pt>
                <c:pt idx="1881">
                  <c:v>21.440999999999999</c:v>
                </c:pt>
                <c:pt idx="1882">
                  <c:v>21.440999999999999</c:v>
                </c:pt>
                <c:pt idx="1883">
                  <c:v>21.440999999999999</c:v>
                </c:pt>
                <c:pt idx="1884">
                  <c:v>21.440999999999999</c:v>
                </c:pt>
                <c:pt idx="1885">
                  <c:v>21.440999999999999</c:v>
                </c:pt>
                <c:pt idx="1886">
                  <c:v>21.440999999999999</c:v>
                </c:pt>
                <c:pt idx="1887">
                  <c:v>21.440999999999999</c:v>
                </c:pt>
                <c:pt idx="1888">
                  <c:v>21.440999999999999</c:v>
                </c:pt>
                <c:pt idx="1889">
                  <c:v>21.440999999999999</c:v>
                </c:pt>
                <c:pt idx="1890">
                  <c:v>21.440999999999999</c:v>
                </c:pt>
                <c:pt idx="1897">
                  <c:v>18.516999999999999</c:v>
                </c:pt>
                <c:pt idx="1898">
                  <c:v>18.516999999999999</c:v>
                </c:pt>
                <c:pt idx="1899">
                  <c:v>18.516999999999999</c:v>
                </c:pt>
                <c:pt idx="1900">
                  <c:v>18.516999999999999</c:v>
                </c:pt>
                <c:pt idx="1901">
                  <c:v>18.516999999999999</c:v>
                </c:pt>
                <c:pt idx="1902">
                  <c:v>18.516999999999999</c:v>
                </c:pt>
                <c:pt idx="1903">
                  <c:v>18.516999999999999</c:v>
                </c:pt>
                <c:pt idx="1904">
                  <c:v>18.516999999999999</c:v>
                </c:pt>
                <c:pt idx="1905">
                  <c:v>18.516999999999999</c:v>
                </c:pt>
                <c:pt idx="1910">
                  <c:v>14.814</c:v>
                </c:pt>
                <c:pt idx="1911">
                  <c:v>14.814</c:v>
                </c:pt>
                <c:pt idx="1912">
                  <c:v>14.814</c:v>
                </c:pt>
                <c:pt idx="1913">
                  <c:v>14.814</c:v>
                </c:pt>
                <c:pt idx="1914">
                  <c:v>14.814</c:v>
                </c:pt>
                <c:pt idx="1915">
                  <c:v>14.814</c:v>
                </c:pt>
                <c:pt idx="1916">
                  <c:v>14.814</c:v>
                </c:pt>
                <c:pt idx="1917">
                  <c:v>14.814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844112"/>
        <c:axId val="155790224"/>
      </c:scatterChart>
      <c:scatterChart>
        <c:scatterStyle val="lineMarker"/>
        <c:varyColors val="0"/>
        <c:ser>
          <c:idx val="0"/>
          <c:order val="3"/>
          <c:tx>
            <c:strRef>
              <c:f>Sheet1!$E$2</c:f>
              <c:strCache>
                <c:ptCount val="1"/>
              </c:strCache>
            </c:strRef>
          </c:tx>
          <c:spPr>
            <a:ln w="38079" cmpd="sng">
              <a:noFill/>
            </a:ln>
          </c:spPr>
          <c:marker>
            <c:symbol val="plus"/>
            <c:size val="6"/>
            <c:spPr>
              <a:noFill/>
              <a:ln w="12784" cmpd="sng">
                <a:solidFill>
                  <a:srgbClr val="569FD3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0.23</c:v>
                </c:pt>
                <c:pt idx="2">
                  <c:v>0.23</c:v>
                </c:pt>
                <c:pt idx="3">
                  <c:v>0.29599999999999999</c:v>
                </c:pt>
                <c:pt idx="4">
                  <c:v>0.29599999999999999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0.42699999999999999</c:v>
                </c:pt>
                <c:pt idx="8">
                  <c:v>0.42699999999999999</c:v>
                </c:pt>
                <c:pt idx="9">
                  <c:v>0.52600000000000002</c:v>
                </c:pt>
                <c:pt idx="10">
                  <c:v>0.52600000000000002</c:v>
                </c:pt>
                <c:pt idx="11">
                  <c:v>0.55900000000000005</c:v>
                </c:pt>
                <c:pt idx="12">
                  <c:v>0.55900000000000005</c:v>
                </c:pt>
                <c:pt idx="13">
                  <c:v>0.624</c:v>
                </c:pt>
                <c:pt idx="14">
                  <c:v>0.624</c:v>
                </c:pt>
                <c:pt idx="15">
                  <c:v>0.69</c:v>
                </c:pt>
                <c:pt idx="16">
                  <c:v>0.69</c:v>
                </c:pt>
                <c:pt idx="17">
                  <c:v>0.78900000000000003</c:v>
                </c:pt>
                <c:pt idx="18">
                  <c:v>0.78900000000000003</c:v>
                </c:pt>
                <c:pt idx="19">
                  <c:v>0.82099999999999995</c:v>
                </c:pt>
                <c:pt idx="20">
                  <c:v>0.82099999999999995</c:v>
                </c:pt>
                <c:pt idx="21">
                  <c:v>0.98599999999999999</c:v>
                </c:pt>
                <c:pt idx="22">
                  <c:v>0.98599999999999999</c:v>
                </c:pt>
                <c:pt idx="23">
                  <c:v>1.0840000000000001</c:v>
                </c:pt>
                <c:pt idx="24">
                  <c:v>1.0840000000000001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1.216</c:v>
                </c:pt>
                <c:pt idx="30">
                  <c:v>1.216</c:v>
                </c:pt>
                <c:pt idx="31">
                  <c:v>1.248</c:v>
                </c:pt>
                <c:pt idx="32">
                  <c:v>1.248</c:v>
                </c:pt>
                <c:pt idx="33">
                  <c:v>1.2809999999999999</c:v>
                </c:pt>
                <c:pt idx="34">
                  <c:v>1.2809999999999999</c:v>
                </c:pt>
                <c:pt idx="35">
                  <c:v>1.3140000000000001</c:v>
                </c:pt>
                <c:pt idx="36">
                  <c:v>1.3140000000000001</c:v>
                </c:pt>
                <c:pt idx="37">
                  <c:v>1.446</c:v>
                </c:pt>
                <c:pt idx="38">
                  <c:v>1.446</c:v>
                </c:pt>
                <c:pt idx="39">
                  <c:v>1.5109999999999999</c:v>
                </c:pt>
                <c:pt idx="40">
                  <c:v>1.5109999999999999</c:v>
                </c:pt>
                <c:pt idx="41">
                  <c:v>1.544</c:v>
                </c:pt>
                <c:pt idx="42">
                  <c:v>1.544</c:v>
                </c:pt>
                <c:pt idx="43">
                  <c:v>1.61</c:v>
                </c:pt>
                <c:pt idx="44">
                  <c:v>1.61</c:v>
                </c:pt>
                <c:pt idx="45">
                  <c:v>1.708</c:v>
                </c:pt>
                <c:pt idx="46">
                  <c:v>1.708</c:v>
                </c:pt>
                <c:pt idx="47">
                  <c:v>1.7410000000000001</c:v>
                </c:pt>
                <c:pt idx="48">
                  <c:v>1.7410000000000001</c:v>
                </c:pt>
                <c:pt idx="49">
                  <c:v>1.774</c:v>
                </c:pt>
                <c:pt idx="50">
                  <c:v>1.774</c:v>
                </c:pt>
                <c:pt idx="51">
                  <c:v>1.8069999999999999</c:v>
                </c:pt>
                <c:pt idx="52">
                  <c:v>1.8069999999999999</c:v>
                </c:pt>
                <c:pt idx="53">
                  <c:v>1.84</c:v>
                </c:pt>
                <c:pt idx="54">
                  <c:v>1.84</c:v>
                </c:pt>
                <c:pt idx="55">
                  <c:v>1.873</c:v>
                </c:pt>
                <c:pt idx="56">
                  <c:v>1.873</c:v>
                </c:pt>
                <c:pt idx="57">
                  <c:v>1.9059999999999999</c:v>
                </c:pt>
                <c:pt idx="58">
                  <c:v>1.9059999999999999</c:v>
                </c:pt>
                <c:pt idx="59">
                  <c:v>1.9379999999999999</c:v>
                </c:pt>
                <c:pt idx="60">
                  <c:v>1.9379999999999999</c:v>
                </c:pt>
                <c:pt idx="61">
                  <c:v>1.9710000000000001</c:v>
                </c:pt>
                <c:pt idx="62">
                  <c:v>1.9710000000000001</c:v>
                </c:pt>
                <c:pt idx="63">
                  <c:v>2.004</c:v>
                </c:pt>
                <c:pt idx="64">
                  <c:v>2.004</c:v>
                </c:pt>
                <c:pt idx="65">
                  <c:v>2.0369999999999999</c:v>
                </c:pt>
                <c:pt idx="66">
                  <c:v>2.0369999999999999</c:v>
                </c:pt>
                <c:pt idx="67">
                  <c:v>2.0699999999999998</c:v>
                </c:pt>
                <c:pt idx="68">
                  <c:v>2.0699999999999998</c:v>
                </c:pt>
                <c:pt idx="69">
                  <c:v>2.1030000000000002</c:v>
                </c:pt>
                <c:pt idx="70">
                  <c:v>2.1030000000000002</c:v>
                </c:pt>
                <c:pt idx="71">
                  <c:v>2.1680000000000001</c:v>
                </c:pt>
                <c:pt idx="72">
                  <c:v>2.1680000000000001</c:v>
                </c:pt>
                <c:pt idx="73">
                  <c:v>2.234</c:v>
                </c:pt>
                <c:pt idx="74">
                  <c:v>2.234</c:v>
                </c:pt>
                <c:pt idx="75">
                  <c:v>2.3660000000000001</c:v>
                </c:pt>
                <c:pt idx="76">
                  <c:v>2.3660000000000001</c:v>
                </c:pt>
                <c:pt idx="77">
                  <c:v>2.464</c:v>
                </c:pt>
                <c:pt idx="78">
                  <c:v>2.464</c:v>
                </c:pt>
                <c:pt idx="79">
                  <c:v>2.4969999999999999</c:v>
                </c:pt>
                <c:pt idx="80">
                  <c:v>2.4969999999999999</c:v>
                </c:pt>
                <c:pt idx="81">
                  <c:v>2.6280000000000001</c:v>
                </c:pt>
                <c:pt idx="82">
                  <c:v>2.6280000000000001</c:v>
                </c:pt>
                <c:pt idx="83">
                  <c:v>2.694</c:v>
                </c:pt>
                <c:pt idx="84">
                  <c:v>2.694</c:v>
                </c:pt>
                <c:pt idx="85">
                  <c:v>2.76</c:v>
                </c:pt>
                <c:pt idx="86">
                  <c:v>2.76</c:v>
                </c:pt>
                <c:pt idx="87">
                  <c:v>2.7930000000000001</c:v>
                </c:pt>
                <c:pt idx="88">
                  <c:v>2.7930000000000001</c:v>
                </c:pt>
                <c:pt idx="89">
                  <c:v>2.8580000000000001</c:v>
                </c:pt>
                <c:pt idx="90">
                  <c:v>2.8580000000000001</c:v>
                </c:pt>
                <c:pt idx="91">
                  <c:v>2.9239999999999999</c:v>
                </c:pt>
                <c:pt idx="92">
                  <c:v>2.9239999999999999</c:v>
                </c:pt>
                <c:pt idx="93">
                  <c:v>2.9569999999999999</c:v>
                </c:pt>
                <c:pt idx="94">
                  <c:v>2.9569999999999999</c:v>
                </c:pt>
                <c:pt idx="95">
                  <c:v>2.99</c:v>
                </c:pt>
                <c:pt idx="96">
                  <c:v>2.99</c:v>
                </c:pt>
                <c:pt idx="97">
                  <c:v>3.0230000000000001</c:v>
                </c:pt>
                <c:pt idx="98">
                  <c:v>3.0230000000000001</c:v>
                </c:pt>
                <c:pt idx="99">
                  <c:v>3.0550000000000002</c:v>
                </c:pt>
                <c:pt idx="100">
                  <c:v>3.0550000000000002</c:v>
                </c:pt>
                <c:pt idx="101">
                  <c:v>3.0880000000000001</c:v>
                </c:pt>
                <c:pt idx="102">
                  <c:v>3.0880000000000001</c:v>
                </c:pt>
                <c:pt idx="103">
                  <c:v>3.121</c:v>
                </c:pt>
                <c:pt idx="104">
                  <c:v>3.121</c:v>
                </c:pt>
                <c:pt idx="105">
                  <c:v>3.1539999999999999</c:v>
                </c:pt>
                <c:pt idx="106">
                  <c:v>3.1539999999999999</c:v>
                </c:pt>
                <c:pt idx="107">
                  <c:v>3.1869999999999998</c:v>
                </c:pt>
                <c:pt idx="108">
                  <c:v>3.1869999999999998</c:v>
                </c:pt>
                <c:pt idx="109">
                  <c:v>3.22</c:v>
                </c:pt>
                <c:pt idx="110">
                  <c:v>3.22</c:v>
                </c:pt>
                <c:pt idx="111">
                  <c:v>3.2850000000000001</c:v>
                </c:pt>
                <c:pt idx="112">
                  <c:v>3.2850000000000001</c:v>
                </c:pt>
                <c:pt idx="113">
                  <c:v>3.351</c:v>
                </c:pt>
                <c:pt idx="114">
                  <c:v>3.351</c:v>
                </c:pt>
                <c:pt idx="115">
                  <c:v>3.3839999999999999</c:v>
                </c:pt>
                <c:pt idx="116">
                  <c:v>3.3839999999999999</c:v>
                </c:pt>
                <c:pt idx="117">
                  <c:v>3.4169999999999998</c:v>
                </c:pt>
                <c:pt idx="118">
                  <c:v>3.4169999999999998</c:v>
                </c:pt>
                <c:pt idx="119">
                  <c:v>3.45</c:v>
                </c:pt>
                <c:pt idx="120">
                  <c:v>3.45</c:v>
                </c:pt>
                <c:pt idx="121">
                  <c:v>3.4830000000000001</c:v>
                </c:pt>
                <c:pt idx="122">
                  <c:v>3.4830000000000001</c:v>
                </c:pt>
                <c:pt idx="123">
                  <c:v>3.5150000000000001</c:v>
                </c:pt>
                <c:pt idx="124">
                  <c:v>3.5150000000000001</c:v>
                </c:pt>
                <c:pt idx="125">
                  <c:v>3.581</c:v>
                </c:pt>
                <c:pt idx="126">
                  <c:v>3.581</c:v>
                </c:pt>
                <c:pt idx="127">
                  <c:v>3.6139999999999999</c:v>
                </c:pt>
                <c:pt idx="128">
                  <c:v>3.6139999999999999</c:v>
                </c:pt>
                <c:pt idx="129">
                  <c:v>3.6469999999999998</c:v>
                </c:pt>
                <c:pt idx="130">
                  <c:v>3.6469999999999998</c:v>
                </c:pt>
                <c:pt idx="131">
                  <c:v>3.7130000000000001</c:v>
                </c:pt>
                <c:pt idx="132">
                  <c:v>3.7130000000000001</c:v>
                </c:pt>
                <c:pt idx="133">
                  <c:v>3.7450000000000001</c:v>
                </c:pt>
                <c:pt idx="134">
                  <c:v>3.7450000000000001</c:v>
                </c:pt>
                <c:pt idx="135">
                  <c:v>3.778</c:v>
                </c:pt>
                <c:pt idx="136">
                  <c:v>3.778</c:v>
                </c:pt>
                <c:pt idx="137">
                  <c:v>3.8109999999999999</c:v>
                </c:pt>
                <c:pt idx="138">
                  <c:v>3.8109999999999999</c:v>
                </c:pt>
                <c:pt idx="139">
                  <c:v>3.8769999999999998</c:v>
                </c:pt>
                <c:pt idx="140">
                  <c:v>3.8769999999999998</c:v>
                </c:pt>
                <c:pt idx="141">
                  <c:v>3.91</c:v>
                </c:pt>
                <c:pt idx="142">
                  <c:v>3.91</c:v>
                </c:pt>
                <c:pt idx="143">
                  <c:v>3.9430000000000001</c:v>
                </c:pt>
                <c:pt idx="144">
                  <c:v>3.9430000000000001</c:v>
                </c:pt>
                <c:pt idx="145">
                  <c:v>3.9750000000000001</c:v>
                </c:pt>
                <c:pt idx="146">
                  <c:v>3.9750000000000001</c:v>
                </c:pt>
                <c:pt idx="147">
                  <c:v>4.008</c:v>
                </c:pt>
                <c:pt idx="148">
                  <c:v>4.008</c:v>
                </c:pt>
                <c:pt idx="149">
                  <c:v>4.0739999999999998</c:v>
                </c:pt>
                <c:pt idx="150">
                  <c:v>4.0739999999999998</c:v>
                </c:pt>
                <c:pt idx="151">
                  <c:v>4.1070000000000002</c:v>
                </c:pt>
                <c:pt idx="152">
                  <c:v>4.1070000000000002</c:v>
                </c:pt>
                <c:pt idx="153">
                  <c:v>4.1399999999999997</c:v>
                </c:pt>
                <c:pt idx="154">
                  <c:v>4.1399999999999997</c:v>
                </c:pt>
                <c:pt idx="155">
                  <c:v>4.1719999999999997</c:v>
                </c:pt>
                <c:pt idx="156">
                  <c:v>4.1719999999999997</c:v>
                </c:pt>
                <c:pt idx="157">
                  <c:v>4.2050000000000001</c:v>
                </c:pt>
                <c:pt idx="158">
                  <c:v>4.2050000000000001</c:v>
                </c:pt>
                <c:pt idx="159">
                  <c:v>4.2709999999999999</c:v>
                </c:pt>
                <c:pt idx="160">
                  <c:v>4.2709999999999999</c:v>
                </c:pt>
                <c:pt idx="161">
                  <c:v>4.3040000000000003</c:v>
                </c:pt>
                <c:pt idx="162">
                  <c:v>4.3040000000000003</c:v>
                </c:pt>
                <c:pt idx="163">
                  <c:v>4.37</c:v>
                </c:pt>
                <c:pt idx="164">
                  <c:v>4.37</c:v>
                </c:pt>
                <c:pt idx="165">
                  <c:v>4.4020000000000001</c:v>
                </c:pt>
                <c:pt idx="166">
                  <c:v>4.4020000000000001</c:v>
                </c:pt>
                <c:pt idx="167">
                  <c:v>4.468</c:v>
                </c:pt>
                <c:pt idx="168">
                  <c:v>4.468</c:v>
                </c:pt>
                <c:pt idx="169">
                  <c:v>4.5010000000000003</c:v>
                </c:pt>
                <c:pt idx="170">
                  <c:v>4.5010000000000003</c:v>
                </c:pt>
                <c:pt idx="171">
                  <c:v>4.5670000000000002</c:v>
                </c:pt>
                <c:pt idx="172">
                  <c:v>4.5670000000000002</c:v>
                </c:pt>
                <c:pt idx="173">
                  <c:v>4.6319999999999997</c:v>
                </c:pt>
                <c:pt idx="174">
                  <c:v>4.6319999999999997</c:v>
                </c:pt>
                <c:pt idx="175">
                  <c:v>4.665</c:v>
                </c:pt>
                <c:pt idx="176">
                  <c:v>4.665</c:v>
                </c:pt>
                <c:pt idx="177">
                  <c:v>4.6980000000000004</c:v>
                </c:pt>
                <c:pt idx="178">
                  <c:v>4.6980000000000004</c:v>
                </c:pt>
                <c:pt idx="179">
                  <c:v>4.7640000000000002</c:v>
                </c:pt>
                <c:pt idx="180">
                  <c:v>4.7640000000000002</c:v>
                </c:pt>
                <c:pt idx="181">
                  <c:v>4.7969999999999997</c:v>
                </c:pt>
                <c:pt idx="182">
                  <c:v>4.7969999999999997</c:v>
                </c:pt>
                <c:pt idx="183">
                  <c:v>4.83</c:v>
                </c:pt>
                <c:pt idx="184">
                  <c:v>4.83</c:v>
                </c:pt>
                <c:pt idx="185">
                  <c:v>4.8620000000000001</c:v>
                </c:pt>
                <c:pt idx="186">
                  <c:v>4.8620000000000001</c:v>
                </c:pt>
                <c:pt idx="187">
                  <c:v>4.8949999999999996</c:v>
                </c:pt>
                <c:pt idx="188">
                  <c:v>4.8949999999999996</c:v>
                </c:pt>
                <c:pt idx="189">
                  <c:v>4.9279999999999999</c:v>
                </c:pt>
                <c:pt idx="190">
                  <c:v>4.9279999999999999</c:v>
                </c:pt>
                <c:pt idx="191">
                  <c:v>4.9610000000000003</c:v>
                </c:pt>
                <c:pt idx="192">
                  <c:v>4.9610000000000003</c:v>
                </c:pt>
                <c:pt idx="193">
                  <c:v>4.9939999999999998</c:v>
                </c:pt>
                <c:pt idx="194">
                  <c:v>4.9939999999999998</c:v>
                </c:pt>
                <c:pt idx="195">
                  <c:v>5.0270000000000001</c:v>
                </c:pt>
                <c:pt idx="196">
                  <c:v>5.0270000000000001</c:v>
                </c:pt>
                <c:pt idx="197">
                  <c:v>5.0599999999999996</c:v>
                </c:pt>
                <c:pt idx="198">
                  <c:v>5.0599999999999996</c:v>
                </c:pt>
                <c:pt idx="199">
                  <c:v>5.0919999999999996</c:v>
                </c:pt>
                <c:pt idx="200">
                  <c:v>5.0919999999999996</c:v>
                </c:pt>
                <c:pt idx="201">
                  <c:v>5.1909999999999998</c:v>
                </c:pt>
                <c:pt idx="202">
                  <c:v>5.1909999999999998</c:v>
                </c:pt>
                <c:pt idx="203">
                  <c:v>5.3220000000000001</c:v>
                </c:pt>
                <c:pt idx="204">
                  <c:v>5.3220000000000001</c:v>
                </c:pt>
                <c:pt idx="205">
                  <c:v>5.3879999999999999</c:v>
                </c:pt>
                <c:pt idx="206">
                  <c:v>5.3879999999999999</c:v>
                </c:pt>
                <c:pt idx="207">
                  <c:v>5.4210000000000003</c:v>
                </c:pt>
                <c:pt idx="208">
                  <c:v>5.4210000000000003</c:v>
                </c:pt>
                <c:pt idx="209">
                  <c:v>5.4539999999999997</c:v>
                </c:pt>
                <c:pt idx="210">
                  <c:v>5.4539999999999997</c:v>
                </c:pt>
                <c:pt idx="211">
                  <c:v>5.52</c:v>
                </c:pt>
                <c:pt idx="212">
                  <c:v>5.52</c:v>
                </c:pt>
                <c:pt idx="213">
                  <c:v>5.5519999999999996</c:v>
                </c:pt>
                <c:pt idx="214">
                  <c:v>5.5519999999999996</c:v>
                </c:pt>
                <c:pt idx="215">
                  <c:v>5.585</c:v>
                </c:pt>
                <c:pt idx="216">
                  <c:v>5.585</c:v>
                </c:pt>
                <c:pt idx="217">
                  <c:v>5.6180000000000003</c:v>
                </c:pt>
                <c:pt idx="218">
                  <c:v>5.6180000000000003</c:v>
                </c:pt>
                <c:pt idx="219">
                  <c:v>5.6840000000000002</c:v>
                </c:pt>
                <c:pt idx="220">
                  <c:v>5.6840000000000002</c:v>
                </c:pt>
                <c:pt idx="221">
                  <c:v>5.782</c:v>
                </c:pt>
                <c:pt idx="222">
                  <c:v>5.782</c:v>
                </c:pt>
                <c:pt idx="223">
                  <c:v>5.8479999999999999</c:v>
                </c:pt>
                <c:pt idx="224">
                  <c:v>5.8479999999999999</c:v>
                </c:pt>
                <c:pt idx="225">
                  <c:v>5.8810000000000002</c:v>
                </c:pt>
                <c:pt idx="226">
                  <c:v>5.8810000000000002</c:v>
                </c:pt>
                <c:pt idx="227">
                  <c:v>5.9470000000000001</c:v>
                </c:pt>
                <c:pt idx="228">
                  <c:v>5.9470000000000001</c:v>
                </c:pt>
                <c:pt idx="229">
                  <c:v>6.0119999999999996</c:v>
                </c:pt>
                <c:pt idx="230">
                  <c:v>6.0119999999999996</c:v>
                </c:pt>
                <c:pt idx="231">
                  <c:v>6.1109999999999998</c:v>
                </c:pt>
                <c:pt idx="232">
                  <c:v>6.1109999999999998</c:v>
                </c:pt>
                <c:pt idx="233">
                  <c:v>6.1769999999999996</c:v>
                </c:pt>
                <c:pt idx="234">
                  <c:v>6.1769999999999996</c:v>
                </c:pt>
                <c:pt idx="235">
                  <c:v>6.242</c:v>
                </c:pt>
                <c:pt idx="236">
                  <c:v>6.242</c:v>
                </c:pt>
                <c:pt idx="237">
                  <c:v>6.2750000000000004</c:v>
                </c:pt>
                <c:pt idx="238">
                  <c:v>6.2750000000000004</c:v>
                </c:pt>
                <c:pt idx="239">
                  <c:v>6.3410000000000002</c:v>
                </c:pt>
                <c:pt idx="240">
                  <c:v>6.3410000000000002</c:v>
                </c:pt>
                <c:pt idx="241">
                  <c:v>6.3739999999999997</c:v>
                </c:pt>
                <c:pt idx="242">
                  <c:v>6.3739999999999997</c:v>
                </c:pt>
                <c:pt idx="243">
                  <c:v>6.407</c:v>
                </c:pt>
                <c:pt idx="244">
                  <c:v>6.407</c:v>
                </c:pt>
                <c:pt idx="245">
                  <c:v>6.4720000000000004</c:v>
                </c:pt>
                <c:pt idx="246">
                  <c:v>6.4720000000000004</c:v>
                </c:pt>
                <c:pt idx="247">
                  <c:v>6.5380000000000003</c:v>
                </c:pt>
                <c:pt idx="248">
                  <c:v>6.5380000000000003</c:v>
                </c:pt>
                <c:pt idx="249">
                  <c:v>6.6040000000000001</c:v>
                </c:pt>
                <c:pt idx="250">
                  <c:v>6.6040000000000001</c:v>
                </c:pt>
                <c:pt idx="251">
                  <c:v>6.702</c:v>
                </c:pt>
                <c:pt idx="252">
                  <c:v>6.702</c:v>
                </c:pt>
                <c:pt idx="253">
                  <c:v>6.7679999999999998</c:v>
                </c:pt>
                <c:pt idx="254">
                  <c:v>6.7679999999999998</c:v>
                </c:pt>
                <c:pt idx="255">
                  <c:v>6.867</c:v>
                </c:pt>
                <c:pt idx="256">
                  <c:v>6.9320000000000004</c:v>
                </c:pt>
                <c:pt idx="257">
                  <c:v>6.9320000000000004</c:v>
                </c:pt>
                <c:pt idx="258">
                  <c:v>6.9649999999999999</c:v>
                </c:pt>
                <c:pt idx="259">
                  <c:v>6.9649999999999999</c:v>
                </c:pt>
                <c:pt idx="260">
                  <c:v>7.0309999999999997</c:v>
                </c:pt>
                <c:pt idx="261">
                  <c:v>7.0309999999999997</c:v>
                </c:pt>
                <c:pt idx="262">
                  <c:v>7.2610000000000001</c:v>
                </c:pt>
                <c:pt idx="263">
                  <c:v>7.2610000000000001</c:v>
                </c:pt>
                <c:pt idx="264">
                  <c:v>7.2939999999999996</c:v>
                </c:pt>
                <c:pt idx="265">
                  <c:v>7.2939999999999996</c:v>
                </c:pt>
                <c:pt idx="266">
                  <c:v>7.3259999999999996</c:v>
                </c:pt>
                <c:pt idx="267">
                  <c:v>7.3259999999999996</c:v>
                </c:pt>
                <c:pt idx="268">
                  <c:v>7.3920000000000003</c:v>
                </c:pt>
                <c:pt idx="269">
                  <c:v>7.3920000000000003</c:v>
                </c:pt>
                <c:pt idx="270">
                  <c:v>7.556</c:v>
                </c:pt>
                <c:pt idx="271">
                  <c:v>7.556</c:v>
                </c:pt>
                <c:pt idx="272">
                  <c:v>7.6550000000000002</c:v>
                </c:pt>
                <c:pt idx="273">
                  <c:v>7.6550000000000002</c:v>
                </c:pt>
                <c:pt idx="274">
                  <c:v>7.7210000000000001</c:v>
                </c:pt>
                <c:pt idx="275">
                  <c:v>7.7210000000000001</c:v>
                </c:pt>
                <c:pt idx="276">
                  <c:v>7.8849999999999998</c:v>
                </c:pt>
                <c:pt idx="277">
                  <c:v>7.8849999999999998</c:v>
                </c:pt>
                <c:pt idx="278">
                  <c:v>7.9180000000000001</c:v>
                </c:pt>
                <c:pt idx="279">
                  <c:v>7.9180000000000001</c:v>
                </c:pt>
                <c:pt idx="280">
                  <c:v>7.9509999999999996</c:v>
                </c:pt>
                <c:pt idx="281">
                  <c:v>7.9509999999999996</c:v>
                </c:pt>
                <c:pt idx="282">
                  <c:v>8.016</c:v>
                </c:pt>
                <c:pt idx="283">
                  <c:v>8.016</c:v>
                </c:pt>
                <c:pt idx="284">
                  <c:v>8.0820000000000007</c:v>
                </c:pt>
                <c:pt idx="285">
                  <c:v>8.0820000000000007</c:v>
                </c:pt>
                <c:pt idx="286">
                  <c:v>8.1479999999999997</c:v>
                </c:pt>
                <c:pt idx="287">
                  <c:v>8.1479999999999997</c:v>
                </c:pt>
                <c:pt idx="288">
                  <c:v>8.1809999999999992</c:v>
                </c:pt>
                <c:pt idx="289">
                  <c:v>8.1809999999999992</c:v>
                </c:pt>
                <c:pt idx="290">
                  <c:v>8.3780000000000001</c:v>
                </c:pt>
                <c:pt idx="291">
                  <c:v>8.3780000000000001</c:v>
                </c:pt>
                <c:pt idx="292">
                  <c:v>8.4760000000000009</c:v>
                </c:pt>
                <c:pt idx="293">
                  <c:v>8.4760000000000009</c:v>
                </c:pt>
                <c:pt idx="294">
                  <c:v>8.8049999999999997</c:v>
                </c:pt>
                <c:pt idx="295">
                  <c:v>8.8049999999999997</c:v>
                </c:pt>
                <c:pt idx="296">
                  <c:v>8.8379999999999992</c:v>
                </c:pt>
                <c:pt idx="297">
                  <c:v>8.8379999999999992</c:v>
                </c:pt>
                <c:pt idx="298">
                  <c:v>8.9359999999999999</c:v>
                </c:pt>
                <c:pt idx="299">
                  <c:v>8.9359999999999999</c:v>
                </c:pt>
                <c:pt idx="300">
                  <c:v>9.0350000000000001</c:v>
                </c:pt>
                <c:pt idx="301">
                  <c:v>9.0350000000000001</c:v>
                </c:pt>
                <c:pt idx="302">
                  <c:v>9.1329999999999991</c:v>
                </c:pt>
                <c:pt idx="303">
                  <c:v>9.1329999999999991</c:v>
                </c:pt>
                <c:pt idx="304">
                  <c:v>9.1989999999999998</c:v>
                </c:pt>
                <c:pt idx="305">
                  <c:v>9.1989999999999998</c:v>
                </c:pt>
                <c:pt idx="306">
                  <c:v>9.298</c:v>
                </c:pt>
                <c:pt idx="307">
                  <c:v>9.298</c:v>
                </c:pt>
                <c:pt idx="308">
                  <c:v>9.4949999999999992</c:v>
                </c:pt>
                <c:pt idx="309">
                  <c:v>9.4949999999999992</c:v>
                </c:pt>
                <c:pt idx="310">
                  <c:v>9.5609999999999999</c:v>
                </c:pt>
                <c:pt idx="311">
                  <c:v>9.5609999999999999</c:v>
                </c:pt>
                <c:pt idx="312">
                  <c:v>9.6259999999999994</c:v>
                </c:pt>
                <c:pt idx="313">
                  <c:v>9.6259999999999994</c:v>
                </c:pt>
                <c:pt idx="314">
                  <c:v>9.7249999999999996</c:v>
                </c:pt>
                <c:pt idx="315">
                  <c:v>9.7249999999999996</c:v>
                </c:pt>
                <c:pt idx="316">
                  <c:v>9.9220000000000006</c:v>
                </c:pt>
                <c:pt idx="317">
                  <c:v>9.9220000000000006</c:v>
                </c:pt>
                <c:pt idx="318">
                  <c:v>9.9550000000000001</c:v>
                </c:pt>
                <c:pt idx="319">
                  <c:v>9.9550000000000001</c:v>
                </c:pt>
                <c:pt idx="320">
                  <c:v>10.053000000000001</c:v>
                </c:pt>
                <c:pt idx="321">
                  <c:v>10.053000000000001</c:v>
                </c:pt>
                <c:pt idx="322">
                  <c:v>10.086</c:v>
                </c:pt>
                <c:pt idx="323">
                  <c:v>10.086</c:v>
                </c:pt>
                <c:pt idx="324">
                  <c:v>10.119</c:v>
                </c:pt>
                <c:pt idx="325">
                  <c:v>10.119</c:v>
                </c:pt>
                <c:pt idx="326">
                  <c:v>10.185</c:v>
                </c:pt>
                <c:pt idx="327">
                  <c:v>10.185</c:v>
                </c:pt>
                <c:pt idx="328">
                  <c:v>10.218</c:v>
                </c:pt>
                <c:pt idx="329">
                  <c:v>10.218</c:v>
                </c:pt>
                <c:pt idx="330">
                  <c:v>10.316000000000001</c:v>
                </c:pt>
                <c:pt idx="331">
                  <c:v>10.316000000000001</c:v>
                </c:pt>
                <c:pt idx="332">
                  <c:v>10.414999999999999</c:v>
                </c:pt>
                <c:pt idx="333">
                  <c:v>10.448</c:v>
                </c:pt>
                <c:pt idx="334">
                  <c:v>10.448</c:v>
                </c:pt>
                <c:pt idx="335">
                  <c:v>10.579000000000001</c:v>
                </c:pt>
                <c:pt idx="336">
                  <c:v>10.579000000000001</c:v>
                </c:pt>
                <c:pt idx="337">
                  <c:v>10.71</c:v>
                </c:pt>
                <c:pt idx="338">
                  <c:v>10.71</c:v>
                </c:pt>
                <c:pt idx="339">
                  <c:v>10.808999999999999</c:v>
                </c:pt>
                <c:pt idx="340">
                  <c:v>10.808999999999999</c:v>
                </c:pt>
                <c:pt idx="341">
                  <c:v>10.842000000000001</c:v>
                </c:pt>
                <c:pt idx="342">
                  <c:v>10.842000000000001</c:v>
                </c:pt>
                <c:pt idx="343">
                  <c:v>10.907999999999999</c:v>
                </c:pt>
                <c:pt idx="344">
                  <c:v>10.907999999999999</c:v>
                </c:pt>
                <c:pt idx="345">
                  <c:v>11.039</c:v>
                </c:pt>
                <c:pt idx="346">
                  <c:v>11.039</c:v>
                </c:pt>
                <c:pt idx="347">
                  <c:v>11.071999999999999</c:v>
                </c:pt>
                <c:pt idx="348">
                  <c:v>11.071999999999999</c:v>
                </c:pt>
                <c:pt idx="349">
                  <c:v>11.202999999999999</c:v>
                </c:pt>
                <c:pt idx="350">
                  <c:v>11.202999999999999</c:v>
                </c:pt>
                <c:pt idx="351">
                  <c:v>11.335000000000001</c:v>
                </c:pt>
                <c:pt idx="352">
                  <c:v>11.335000000000001</c:v>
                </c:pt>
                <c:pt idx="353">
                  <c:v>11.368</c:v>
                </c:pt>
                <c:pt idx="354">
                  <c:v>11.4</c:v>
                </c:pt>
                <c:pt idx="355">
                  <c:v>11.4</c:v>
                </c:pt>
                <c:pt idx="356">
                  <c:v>11.433</c:v>
                </c:pt>
                <c:pt idx="357">
                  <c:v>11.433</c:v>
                </c:pt>
                <c:pt idx="358">
                  <c:v>11.499000000000001</c:v>
                </c:pt>
                <c:pt idx="359">
                  <c:v>11.499000000000001</c:v>
                </c:pt>
                <c:pt idx="360">
                  <c:v>11.63</c:v>
                </c:pt>
                <c:pt idx="361">
                  <c:v>11.63</c:v>
                </c:pt>
                <c:pt idx="362">
                  <c:v>11.696</c:v>
                </c:pt>
                <c:pt idx="363">
                  <c:v>11.728999999999999</c:v>
                </c:pt>
                <c:pt idx="364">
                  <c:v>11.762</c:v>
                </c:pt>
                <c:pt idx="365">
                  <c:v>11.827999999999999</c:v>
                </c:pt>
                <c:pt idx="366">
                  <c:v>11.926</c:v>
                </c:pt>
                <c:pt idx="367">
                  <c:v>11.926</c:v>
                </c:pt>
                <c:pt idx="368">
                  <c:v>11.959</c:v>
                </c:pt>
                <c:pt idx="369">
                  <c:v>11.959</c:v>
                </c:pt>
                <c:pt idx="370">
                  <c:v>12.025</c:v>
                </c:pt>
                <c:pt idx="371">
                  <c:v>12.057</c:v>
                </c:pt>
                <c:pt idx="372">
                  <c:v>12.09</c:v>
                </c:pt>
                <c:pt idx="373">
                  <c:v>12.09</c:v>
                </c:pt>
                <c:pt idx="374">
                  <c:v>12.09</c:v>
                </c:pt>
                <c:pt idx="375">
                  <c:v>12.122999999999999</c:v>
                </c:pt>
                <c:pt idx="376">
                  <c:v>12.122999999999999</c:v>
                </c:pt>
                <c:pt idx="377">
                  <c:v>12.156000000000001</c:v>
                </c:pt>
                <c:pt idx="378">
                  <c:v>12.156000000000001</c:v>
                </c:pt>
                <c:pt idx="379">
                  <c:v>12.156000000000001</c:v>
                </c:pt>
                <c:pt idx="380">
                  <c:v>12.189</c:v>
                </c:pt>
                <c:pt idx="381">
                  <c:v>12.222</c:v>
                </c:pt>
                <c:pt idx="382">
                  <c:v>12.255000000000001</c:v>
                </c:pt>
                <c:pt idx="383">
                  <c:v>12.255000000000001</c:v>
                </c:pt>
                <c:pt idx="384">
                  <c:v>12.287000000000001</c:v>
                </c:pt>
                <c:pt idx="385">
                  <c:v>12.287000000000001</c:v>
                </c:pt>
                <c:pt idx="386">
                  <c:v>12.32</c:v>
                </c:pt>
                <c:pt idx="387">
                  <c:v>12.32</c:v>
                </c:pt>
                <c:pt idx="388">
                  <c:v>12.32</c:v>
                </c:pt>
                <c:pt idx="389">
                  <c:v>12.353</c:v>
                </c:pt>
                <c:pt idx="390">
                  <c:v>12.353</c:v>
                </c:pt>
                <c:pt idx="391">
                  <c:v>12.452</c:v>
                </c:pt>
                <c:pt idx="392">
                  <c:v>12.616</c:v>
                </c:pt>
                <c:pt idx="393">
                  <c:v>12.648999999999999</c:v>
                </c:pt>
                <c:pt idx="394">
                  <c:v>12.813000000000001</c:v>
                </c:pt>
                <c:pt idx="395">
                  <c:v>12.813000000000001</c:v>
                </c:pt>
                <c:pt idx="396">
                  <c:v>12.912000000000001</c:v>
                </c:pt>
                <c:pt idx="397">
                  <c:v>12.912000000000001</c:v>
                </c:pt>
                <c:pt idx="398">
                  <c:v>13.01</c:v>
                </c:pt>
                <c:pt idx="399">
                  <c:v>13.141999999999999</c:v>
                </c:pt>
                <c:pt idx="400">
                  <c:v>13.141999999999999</c:v>
                </c:pt>
                <c:pt idx="401">
                  <c:v>13.24</c:v>
                </c:pt>
                <c:pt idx="402">
                  <c:v>13.24</c:v>
                </c:pt>
                <c:pt idx="403">
                  <c:v>13.24</c:v>
                </c:pt>
                <c:pt idx="404">
                  <c:v>13.602</c:v>
                </c:pt>
                <c:pt idx="405">
                  <c:v>13.602</c:v>
                </c:pt>
                <c:pt idx="406">
                  <c:v>14.061999999999999</c:v>
                </c:pt>
                <c:pt idx="407">
                  <c:v>14.061999999999999</c:v>
                </c:pt>
                <c:pt idx="408">
                  <c:v>14.16</c:v>
                </c:pt>
                <c:pt idx="409">
                  <c:v>14.16</c:v>
                </c:pt>
                <c:pt idx="410">
                  <c:v>14.193</c:v>
                </c:pt>
                <c:pt idx="411">
                  <c:v>14.193</c:v>
                </c:pt>
                <c:pt idx="412">
                  <c:v>14.226000000000001</c:v>
                </c:pt>
                <c:pt idx="413">
                  <c:v>14.226000000000001</c:v>
                </c:pt>
                <c:pt idx="414">
                  <c:v>14.259</c:v>
                </c:pt>
                <c:pt idx="415">
                  <c:v>14.259</c:v>
                </c:pt>
                <c:pt idx="416">
                  <c:v>14.39</c:v>
                </c:pt>
                <c:pt idx="417">
                  <c:v>14.39</c:v>
                </c:pt>
                <c:pt idx="418">
                  <c:v>14.423</c:v>
                </c:pt>
                <c:pt idx="419">
                  <c:v>14.423</c:v>
                </c:pt>
                <c:pt idx="420">
                  <c:v>14.554</c:v>
                </c:pt>
                <c:pt idx="421">
                  <c:v>14.554</c:v>
                </c:pt>
                <c:pt idx="422">
                  <c:v>14.587</c:v>
                </c:pt>
                <c:pt idx="423">
                  <c:v>14.587</c:v>
                </c:pt>
                <c:pt idx="424">
                  <c:v>14.686</c:v>
                </c:pt>
                <c:pt idx="425">
                  <c:v>14.882999999999999</c:v>
                </c:pt>
                <c:pt idx="426">
                  <c:v>14.882999999999999</c:v>
                </c:pt>
                <c:pt idx="427">
                  <c:v>14.981999999999999</c:v>
                </c:pt>
                <c:pt idx="428">
                  <c:v>14.981999999999999</c:v>
                </c:pt>
                <c:pt idx="429">
                  <c:v>15.276999999999999</c:v>
                </c:pt>
                <c:pt idx="430">
                  <c:v>15.276999999999999</c:v>
                </c:pt>
                <c:pt idx="431">
                  <c:v>15.409000000000001</c:v>
                </c:pt>
                <c:pt idx="432">
                  <c:v>15.409000000000001</c:v>
                </c:pt>
                <c:pt idx="433">
                  <c:v>15.606</c:v>
                </c:pt>
                <c:pt idx="434">
                  <c:v>15.606</c:v>
                </c:pt>
                <c:pt idx="435">
                  <c:v>15.77</c:v>
                </c:pt>
                <c:pt idx="436">
                  <c:v>15.77</c:v>
                </c:pt>
                <c:pt idx="437">
                  <c:v>15.803000000000001</c:v>
                </c:pt>
                <c:pt idx="438">
                  <c:v>15.803000000000001</c:v>
                </c:pt>
                <c:pt idx="439">
                  <c:v>15.836</c:v>
                </c:pt>
                <c:pt idx="440">
                  <c:v>15.836</c:v>
                </c:pt>
                <c:pt idx="441">
                  <c:v>16.329000000000001</c:v>
                </c:pt>
                <c:pt idx="442">
                  <c:v>16.329000000000001</c:v>
                </c:pt>
                <c:pt idx="443">
                  <c:v>16.393999999999998</c:v>
                </c:pt>
                <c:pt idx="444">
                  <c:v>16.393999999999998</c:v>
                </c:pt>
                <c:pt idx="445">
                  <c:v>16.427</c:v>
                </c:pt>
                <c:pt idx="446">
                  <c:v>16.427</c:v>
                </c:pt>
                <c:pt idx="447">
                  <c:v>16.46</c:v>
                </c:pt>
                <c:pt idx="448">
                  <c:v>16.46</c:v>
                </c:pt>
                <c:pt idx="449">
                  <c:v>16.591000000000001</c:v>
                </c:pt>
                <c:pt idx="450">
                  <c:v>16.591000000000001</c:v>
                </c:pt>
                <c:pt idx="451">
                  <c:v>16.657</c:v>
                </c:pt>
                <c:pt idx="452">
                  <c:v>16.657</c:v>
                </c:pt>
                <c:pt idx="453">
                  <c:v>16.690000000000001</c:v>
                </c:pt>
                <c:pt idx="454">
                  <c:v>16.690000000000001</c:v>
                </c:pt>
                <c:pt idx="455">
                  <c:v>17.018000000000001</c:v>
                </c:pt>
                <c:pt idx="456">
                  <c:v>17.050999999999998</c:v>
                </c:pt>
                <c:pt idx="457">
                  <c:v>17.050999999999998</c:v>
                </c:pt>
                <c:pt idx="458">
                  <c:v>17.117000000000001</c:v>
                </c:pt>
                <c:pt idx="459">
                  <c:v>17.117000000000001</c:v>
                </c:pt>
                <c:pt idx="460">
                  <c:v>17.38</c:v>
                </c:pt>
                <c:pt idx="461">
                  <c:v>17.38</c:v>
                </c:pt>
                <c:pt idx="462">
                  <c:v>17.643000000000001</c:v>
                </c:pt>
                <c:pt idx="463">
                  <c:v>17.643000000000001</c:v>
                </c:pt>
                <c:pt idx="464">
                  <c:v>17.675999999999998</c:v>
                </c:pt>
                <c:pt idx="465">
                  <c:v>17.675999999999998</c:v>
                </c:pt>
                <c:pt idx="466">
                  <c:v>18.036999999999999</c:v>
                </c:pt>
                <c:pt idx="467">
                  <c:v>18.036999999999999</c:v>
                </c:pt>
                <c:pt idx="468">
                  <c:v>18.135999999999999</c:v>
                </c:pt>
                <c:pt idx="469">
                  <c:v>18.135999999999999</c:v>
                </c:pt>
                <c:pt idx="470">
                  <c:v>18.497</c:v>
                </c:pt>
                <c:pt idx="471">
                  <c:v>18.497</c:v>
                </c:pt>
                <c:pt idx="472">
                  <c:v>18.824999999999999</c:v>
                </c:pt>
                <c:pt idx="473">
                  <c:v>18.824999999999999</c:v>
                </c:pt>
                <c:pt idx="474">
                  <c:v>19.187000000000001</c:v>
                </c:pt>
                <c:pt idx="475">
                  <c:v>19.187000000000001</c:v>
                </c:pt>
                <c:pt idx="476">
                  <c:v>19.483000000000001</c:v>
                </c:pt>
                <c:pt idx="477">
                  <c:v>19.483000000000001</c:v>
                </c:pt>
                <c:pt idx="478">
                  <c:v>19.515000000000001</c:v>
                </c:pt>
                <c:pt idx="479">
                  <c:v>19.547999999999998</c:v>
                </c:pt>
                <c:pt idx="480">
                  <c:v>19.713000000000001</c:v>
                </c:pt>
                <c:pt idx="481">
                  <c:v>19.713000000000001</c:v>
                </c:pt>
                <c:pt idx="482">
                  <c:v>19.777999999999999</c:v>
                </c:pt>
                <c:pt idx="483">
                  <c:v>19.777999999999999</c:v>
                </c:pt>
                <c:pt idx="484">
                  <c:v>19.943000000000001</c:v>
                </c:pt>
                <c:pt idx="485">
                  <c:v>19.943000000000001</c:v>
                </c:pt>
                <c:pt idx="486">
                  <c:v>20.074000000000002</c:v>
                </c:pt>
                <c:pt idx="487">
                  <c:v>20.074000000000002</c:v>
                </c:pt>
                <c:pt idx="488">
                  <c:v>20.402000000000001</c:v>
                </c:pt>
                <c:pt idx="489">
                  <c:v>20.402000000000001</c:v>
                </c:pt>
                <c:pt idx="490">
                  <c:v>20.895</c:v>
                </c:pt>
                <c:pt idx="491">
                  <c:v>20.928000000000001</c:v>
                </c:pt>
                <c:pt idx="492">
                  <c:v>20.960999999999999</c:v>
                </c:pt>
                <c:pt idx="493">
                  <c:v>20.960999999999999</c:v>
                </c:pt>
                <c:pt idx="494">
                  <c:v>21.06</c:v>
                </c:pt>
                <c:pt idx="495">
                  <c:v>21.06</c:v>
                </c:pt>
                <c:pt idx="496">
                  <c:v>21.125</c:v>
                </c:pt>
                <c:pt idx="497">
                  <c:v>21.125</c:v>
                </c:pt>
                <c:pt idx="498">
                  <c:v>21.486999999999998</c:v>
                </c:pt>
                <c:pt idx="499">
                  <c:v>21.486999999999998</c:v>
                </c:pt>
                <c:pt idx="500">
                  <c:v>21.651</c:v>
                </c:pt>
                <c:pt idx="501">
                  <c:v>21.651</c:v>
                </c:pt>
                <c:pt idx="502">
                  <c:v>21.782</c:v>
                </c:pt>
                <c:pt idx="503">
                  <c:v>21.782</c:v>
                </c:pt>
                <c:pt idx="504">
                  <c:v>22.111000000000001</c:v>
                </c:pt>
                <c:pt idx="505">
                  <c:v>22.177</c:v>
                </c:pt>
                <c:pt idx="506">
                  <c:v>22.177</c:v>
                </c:pt>
                <c:pt idx="507">
                  <c:v>22.308</c:v>
                </c:pt>
                <c:pt idx="508">
                  <c:v>22.308</c:v>
                </c:pt>
                <c:pt idx="509">
                  <c:v>22.308</c:v>
                </c:pt>
                <c:pt idx="510">
                  <c:v>22.341000000000001</c:v>
                </c:pt>
                <c:pt idx="511">
                  <c:v>22.341000000000001</c:v>
                </c:pt>
                <c:pt idx="512">
                  <c:v>22.341000000000001</c:v>
                </c:pt>
                <c:pt idx="513">
                  <c:v>22.472000000000001</c:v>
                </c:pt>
                <c:pt idx="514">
                  <c:v>22.571000000000002</c:v>
                </c:pt>
                <c:pt idx="515">
                  <c:v>22.637</c:v>
                </c:pt>
                <c:pt idx="516">
                  <c:v>22.734999999999999</c:v>
                </c:pt>
                <c:pt idx="517">
                  <c:v>22.734999999999999</c:v>
                </c:pt>
                <c:pt idx="518">
                  <c:v>22.734999999999999</c:v>
                </c:pt>
                <c:pt idx="519">
                  <c:v>22.867000000000001</c:v>
                </c:pt>
                <c:pt idx="520">
                  <c:v>22.931999999999999</c:v>
                </c:pt>
                <c:pt idx="521">
                  <c:v>22.931999999999999</c:v>
                </c:pt>
                <c:pt idx="522">
                  <c:v>22.965</c:v>
                </c:pt>
                <c:pt idx="523">
                  <c:v>23.161999999999999</c:v>
                </c:pt>
                <c:pt idx="524">
                  <c:v>23.161999999999999</c:v>
                </c:pt>
                <c:pt idx="525">
                  <c:v>23.161999999999999</c:v>
                </c:pt>
                <c:pt idx="526">
                  <c:v>23.195</c:v>
                </c:pt>
                <c:pt idx="527">
                  <c:v>23.228000000000002</c:v>
                </c:pt>
                <c:pt idx="528">
                  <c:v>23.359000000000002</c:v>
                </c:pt>
                <c:pt idx="529">
                  <c:v>23.391999999999999</c:v>
                </c:pt>
                <c:pt idx="530">
                  <c:v>23.425000000000001</c:v>
                </c:pt>
                <c:pt idx="531">
                  <c:v>23.457999999999998</c:v>
                </c:pt>
                <c:pt idx="532">
                  <c:v>23.491</c:v>
                </c:pt>
                <c:pt idx="533">
                  <c:v>23.588999999999999</c:v>
                </c:pt>
                <c:pt idx="534">
                  <c:v>23.622</c:v>
                </c:pt>
                <c:pt idx="535">
                  <c:v>23.622</c:v>
                </c:pt>
                <c:pt idx="536">
                  <c:v>23.655000000000001</c:v>
                </c:pt>
                <c:pt idx="537">
                  <c:v>23.687999999999999</c:v>
                </c:pt>
                <c:pt idx="538">
                  <c:v>23.786000000000001</c:v>
                </c:pt>
                <c:pt idx="539">
                  <c:v>23.818999999999999</c:v>
                </c:pt>
                <c:pt idx="540">
                  <c:v>23.852</c:v>
                </c:pt>
                <c:pt idx="541">
                  <c:v>23.885000000000002</c:v>
                </c:pt>
                <c:pt idx="542">
                  <c:v>23.917999999999999</c:v>
                </c:pt>
                <c:pt idx="543">
                  <c:v>23.951000000000001</c:v>
                </c:pt>
                <c:pt idx="544">
                  <c:v>24.082000000000001</c:v>
                </c:pt>
                <c:pt idx="545">
                  <c:v>24.114999999999998</c:v>
                </c:pt>
                <c:pt idx="546">
                  <c:v>24.148</c:v>
                </c:pt>
                <c:pt idx="547">
                  <c:v>24.181000000000001</c:v>
                </c:pt>
                <c:pt idx="548">
                  <c:v>24.245999999999999</c:v>
                </c:pt>
                <c:pt idx="549">
                  <c:v>24.279</c:v>
                </c:pt>
                <c:pt idx="550">
                  <c:v>24.279</c:v>
                </c:pt>
                <c:pt idx="551">
                  <c:v>24.279</c:v>
                </c:pt>
                <c:pt idx="552">
                  <c:v>24.312000000000001</c:v>
                </c:pt>
                <c:pt idx="553">
                  <c:v>24.344999999999999</c:v>
                </c:pt>
                <c:pt idx="554">
                  <c:v>24.378</c:v>
                </c:pt>
                <c:pt idx="555">
                  <c:v>24.411000000000001</c:v>
                </c:pt>
                <c:pt idx="556">
                  <c:v>24.411000000000001</c:v>
                </c:pt>
                <c:pt idx="557">
                  <c:v>24.411000000000001</c:v>
                </c:pt>
                <c:pt idx="558">
                  <c:v>24.443999999999999</c:v>
                </c:pt>
                <c:pt idx="559">
                  <c:v>24.542000000000002</c:v>
                </c:pt>
                <c:pt idx="560">
                  <c:v>24.574999999999999</c:v>
                </c:pt>
                <c:pt idx="561">
                  <c:v>24.608000000000001</c:v>
                </c:pt>
                <c:pt idx="562">
                  <c:v>24.640999999999998</c:v>
                </c:pt>
                <c:pt idx="563">
                  <c:v>24.771999999999998</c:v>
                </c:pt>
                <c:pt idx="564">
                  <c:v>24.838000000000001</c:v>
                </c:pt>
                <c:pt idx="565">
                  <c:v>25.068000000000001</c:v>
                </c:pt>
                <c:pt idx="566">
                  <c:v>25.068000000000001</c:v>
                </c:pt>
                <c:pt idx="567">
                  <c:v>25.068000000000001</c:v>
                </c:pt>
                <c:pt idx="568">
                  <c:v>25.166</c:v>
                </c:pt>
                <c:pt idx="569">
                  <c:v>25.231999999999999</c:v>
                </c:pt>
                <c:pt idx="570">
                  <c:v>25.231999999999999</c:v>
                </c:pt>
                <c:pt idx="571">
                  <c:v>25.231999999999999</c:v>
                </c:pt>
                <c:pt idx="572">
                  <c:v>25.297999999999998</c:v>
                </c:pt>
                <c:pt idx="573">
                  <c:v>25.297999999999998</c:v>
                </c:pt>
                <c:pt idx="574">
                  <c:v>25.297999999999998</c:v>
                </c:pt>
                <c:pt idx="575">
                  <c:v>25.462</c:v>
                </c:pt>
                <c:pt idx="576">
                  <c:v>25.495000000000001</c:v>
                </c:pt>
                <c:pt idx="577">
                  <c:v>25.561</c:v>
                </c:pt>
                <c:pt idx="578">
                  <c:v>25.561</c:v>
                </c:pt>
                <c:pt idx="579">
                  <c:v>25.692</c:v>
                </c:pt>
                <c:pt idx="580">
                  <c:v>25.692</c:v>
                </c:pt>
                <c:pt idx="581">
                  <c:v>26.251000000000001</c:v>
                </c:pt>
                <c:pt idx="582">
                  <c:v>26.251000000000001</c:v>
                </c:pt>
                <c:pt idx="583">
                  <c:v>26.414999999999999</c:v>
                </c:pt>
                <c:pt idx="584">
                  <c:v>26.414999999999999</c:v>
                </c:pt>
                <c:pt idx="585">
                  <c:v>26.875</c:v>
                </c:pt>
                <c:pt idx="586">
                  <c:v>26.875</c:v>
                </c:pt>
                <c:pt idx="587">
                  <c:v>26.908000000000001</c:v>
                </c:pt>
                <c:pt idx="588">
                  <c:v>27.006</c:v>
                </c:pt>
                <c:pt idx="589">
                  <c:v>27.006</c:v>
                </c:pt>
                <c:pt idx="590">
                  <c:v>27.335000000000001</c:v>
                </c:pt>
                <c:pt idx="591">
                  <c:v>27.367999999999999</c:v>
                </c:pt>
                <c:pt idx="592">
                  <c:v>27.367999999999999</c:v>
                </c:pt>
                <c:pt idx="593">
                  <c:v>27.795000000000002</c:v>
                </c:pt>
                <c:pt idx="594">
                  <c:v>27.795000000000002</c:v>
                </c:pt>
                <c:pt idx="595">
                  <c:v>27.86</c:v>
                </c:pt>
                <c:pt idx="596">
                  <c:v>27.893000000000001</c:v>
                </c:pt>
                <c:pt idx="597">
                  <c:v>27.893000000000001</c:v>
                </c:pt>
                <c:pt idx="598">
                  <c:v>27.992000000000001</c:v>
                </c:pt>
                <c:pt idx="599">
                  <c:v>28.452000000000002</c:v>
                </c:pt>
                <c:pt idx="600">
                  <c:v>29.141999999999999</c:v>
                </c:pt>
                <c:pt idx="601">
                  <c:v>29.141999999999999</c:v>
                </c:pt>
                <c:pt idx="602">
                  <c:v>29.634</c:v>
                </c:pt>
                <c:pt idx="603">
                  <c:v>30.029</c:v>
                </c:pt>
                <c:pt idx="604">
                  <c:v>30.85</c:v>
                </c:pt>
                <c:pt idx="605">
                  <c:v>30.85</c:v>
                </c:pt>
                <c:pt idx="606">
                  <c:v>30.981999999999999</c:v>
                </c:pt>
                <c:pt idx="607">
                  <c:v>30.981999999999999</c:v>
                </c:pt>
                <c:pt idx="608">
                  <c:v>31.54</c:v>
                </c:pt>
                <c:pt idx="609">
                  <c:v>31.638999999999999</c:v>
                </c:pt>
                <c:pt idx="610">
                  <c:v>31.638999999999999</c:v>
                </c:pt>
                <c:pt idx="611">
                  <c:v>31.704000000000001</c:v>
                </c:pt>
                <c:pt idx="612">
                  <c:v>31.704000000000001</c:v>
                </c:pt>
                <c:pt idx="613">
                  <c:v>31.966999999999999</c:v>
                </c:pt>
                <c:pt idx="614">
                  <c:v>31.966999999999999</c:v>
                </c:pt>
                <c:pt idx="615">
                  <c:v>32.197000000000003</c:v>
                </c:pt>
                <c:pt idx="616">
                  <c:v>32.624000000000002</c:v>
                </c:pt>
                <c:pt idx="617">
                  <c:v>32.722999999999999</c:v>
                </c:pt>
                <c:pt idx="618">
                  <c:v>32.722999999999999</c:v>
                </c:pt>
                <c:pt idx="619">
                  <c:v>32.756</c:v>
                </c:pt>
                <c:pt idx="620">
                  <c:v>32.756</c:v>
                </c:pt>
                <c:pt idx="621">
                  <c:v>33.938000000000002</c:v>
                </c:pt>
                <c:pt idx="622">
                  <c:v>33.938000000000002</c:v>
                </c:pt>
                <c:pt idx="623">
                  <c:v>34.103000000000002</c:v>
                </c:pt>
                <c:pt idx="624">
                  <c:v>34.267000000000003</c:v>
                </c:pt>
                <c:pt idx="625">
                  <c:v>34.398000000000003</c:v>
                </c:pt>
                <c:pt idx="626">
                  <c:v>34.398000000000003</c:v>
                </c:pt>
                <c:pt idx="627">
                  <c:v>34.430999999999997</c:v>
                </c:pt>
                <c:pt idx="628">
                  <c:v>34.563000000000002</c:v>
                </c:pt>
                <c:pt idx="629">
                  <c:v>34.76</c:v>
                </c:pt>
                <c:pt idx="630">
                  <c:v>34.76</c:v>
                </c:pt>
                <c:pt idx="631">
                  <c:v>34.957000000000001</c:v>
                </c:pt>
                <c:pt idx="632">
                  <c:v>34.957000000000001</c:v>
                </c:pt>
                <c:pt idx="633">
                  <c:v>34.99</c:v>
                </c:pt>
                <c:pt idx="634">
                  <c:v>35.350999999999999</c:v>
                </c:pt>
                <c:pt idx="635">
                  <c:v>35.350999999999999</c:v>
                </c:pt>
                <c:pt idx="636">
                  <c:v>35.350999999999999</c:v>
                </c:pt>
                <c:pt idx="637">
                  <c:v>35.384</c:v>
                </c:pt>
                <c:pt idx="638">
                  <c:v>35.417000000000002</c:v>
                </c:pt>
                <c:pt idx="639">
                  <c:v>35.450000000000003</c:v>
                </c:pt>
                <c:pt idx="640">
                  <c:v>35.581000000000003</c:v>
                </c:pt>
                <c:pt idx="641">
                  <c:v>35.613999999999997</c:v>
                </c:pt>
                <c:pt idx="642">
                  <c:v>35.68</c:v>
                </c:pt>
                <c:pt idx="643">
                  <c:v>35.713000000000001</c:v>
                </c:pt>
                <c:pt idx="644">
                  <c:v>35.744999999999997</c:v>
                </c:pt>
                <c:pt idx="645">
                  <c:v>35.744999999999997</c:v>
                </c:pt>
                <c:pt idx="646">
                  <c:v>35.811</c:v>
                </c:pt>
                <c:pt idx="647">
                  <c:v>35.844000000000001</c:v>
                </c:pt>
                <c:pt idx="648">
                  <c:v>35.877000000000002</c:v>
                </c:pt>
                <c:pt idx="649">
                  <c:v>35.975000000000001</c:v>
                </c:pt>
                <c:pt idx="650">
                  <c:v>36.008000000000003</c:v>
                </c:pt>
                <c:pt idx="651">
                  <c:v>36.073999999999998</c:v>
                </c:pt>
                <c:pt idx="652">
                  <c:v>36.106999999999999</c:v>
                </c:pt>
                <c:pt idx="653">
                  <c:v>36.14</c:v>
                </c:pt>
                <c:pt idx="654">
                  <c:v>36.171999999999997</c:v>
                </c:pt>
                <c:pt idx="655">
                  <c:v>36.204999999999998</c:v>
                </c:pt>
                <c:pt idx="656">
                  <c:v>36.271000000000001</c:v>
                </c:pt>
                <c:pt idx="657">
                  <c:v>36.304000000000002</c:v>
                </c:pt>
                <c:pt idx="658">
                  <c:v>36.337000000000003</c:v>
                </c:pt>
                <c:pt idx="659">
                  <c:v>36.369999999999997</c:v>
                </c:pt>
                <c:pt idx="660">
                  <c:v>36.435000000000002</c:v>
                </c:pt>
                <c:pt idx="661">
                  <c:v>36.500999999999998</c:v>
                </c:pt>
                <c:pt idx="662">
                  <c:v>36.533999999999999</c:v>
                </c:pt>
                <c:pt idx="663">
                  <c:v>36.6</c:v>
                </c:pt>
                <c:pt idx="664">
                  <c:v>36.631999999999998</c:v>
                </c:pt>
                <c:pt idx="665">
                  <c:v>36.698</c:v>
                </c:pt>
                <c:pt idx="666">
                  <c:v>36.731000000000002</c:v>
                </c:pt>
                <c:pt idx="667">
                  <c:v>36.764000000000003</c:v>
                </c:pt>
                <c:pt idx="668">
                  <c:v>36.83</c:v>
                </c:pt>
                <c:pt idx="669">
                  <c:v>36.862000000000002</c:v>
                </c:pt>
                <c:pt idx="670">
                  <c:v>36.862000000000002</c:v>
                </c:pt>
                <c:pt idx="671">
                  <c:v>36.994</c:v>
                </c:pt>
                <c:pt idx="672">
                  <c:v>37.06</c:v>
                </c:pt>
                <c:pt idx="673">
                  <c:v>37.158000000000001</c:v>
                </c:pt>
                <c:pt idx="674">
                  <c:v>37.454000000000001</c:v>
                </c:pt>
                <c:pt idx="675">
                  <c:v>37.454000000000001</c:v>
                </c:pt>
                <c:pt idx="676">
                  <c:v>37.552</c:v>
                </c:pt>
                <c:pt idx="677">
                  <c:v>37.814999999999998</c:v>
                </c:pt>
                <c:pt idx="678">
                  <c:v>37.914000000000001</c:v>
                </c:pt>
                <c:pt idx="679">
                  <c:v>37.947000000000003</c:v>
                </c:pt>
                <c:pt idx="680">
                  <c:v>37.947000000000003</c:v>
                </c:pt>
                <c:pt idx="681">
                  <c:v>38.603999999999999</c:v>
                </c:pt>
                <c:pt idx="682">
                  <c:v>39.030999999999999</c:v>
                </c:pt>
                <c:pt idx="683">
                  <c:v>39.030999999999999</c:v>
                </c:pt>
                <c:pt idx="684">
                  <c:v>39.161999999999999</c:v>
                </c:pt>
                <c:pt idx="685">
                  <c:v>39.326000000000001</c:v>
                </c:pt>
                <c:pt idx="686">
                  <c:v>40.246000000000002</c:v>
                </c:pt>
                <c:pt idx="687">
                  <c:v>40.673999999999999</c:v>
                </c:pt>
                <c:pt idx="688">
                  <c:v>40.673999999999999</c:v>
                </c:pt>
                <c:pt idx="689">
                  <c:v>42.085999999999999</c:v>
                </c:pt>
                <c:pt idx="690">
                  <c:v>42.085999999999999</c:v>
                </c:pt>
                <c:pt idx="691">
                  <c:v>42.119</c:v>
                </c:pt>
                <c:pt idx="692">
                  <c:v>42.218000000000004</c:v>
                </c:pt>
                <c:pt idx="693">
                  <c:v>42.448</c:v>
                </c:pt>
                <c:pt idx="694">
                  <c:v>42.448</c:v>
                </c:pt>
                <c:pt idx="695">
                  <c:v>42.48</c:v>
                </c:pt>
                <c:pt idx="696">
                  <c:v>42.48</c:v>
                </c:pt>
                <c:pt idx="697">
                  <c:v>42.808999999999997</c:v>
                </c:pt>
                <c:pt idx="698">
                  <c:v>42.808999999999997</c:v>
                </c:pt>
                <c:pt idx="699">
                  <c:v>43.006</c:v>
                </c:pt>
                <c:pt idx="700">
                  <c:v>43.368000000000002</c:v>
                </c:pt>
                <c:pt idx="701">
                  <c:v>43.662999999999997</c:v>
                </c:pt>
                <c:pt idx="702">
                  <c:v>43.893000000000001</c:v>
                </c:pt>
                <c:pt idx="703">
                  <c:v>43.893000000000001</c:v>
                </c:pt>
                <c:pt idx="704">
                  <c:v>44.024999999999999</c:v>
                </c:pt>
                <c:pt idx="705">
                  <c:v>44.024999999999999</c:v>
                </c:pt>
                <c:pt idx="706">
                  <c:v>44.189</c:v>
                </c:pt>
                <c:pt idx="707">
                  <c:v>44.911999999999999</c:v>
                </c:pt>
                <c:pt idx="708">
                  <c:v>44.911999999999999</c:v>
                </c:pt>
                <c:pt idx="709">
                  <c:v>45.076000000000001</c:v>
                </c:pt>
                <c:pt idx="710">
                  <c:v>45.436999999999998</c:v>
                </c:pt>
                <c:pt idx="711">
                  <c:v>45.503</c:v>
                </c:pt>
                <c:pt idx="712">
                  <c:v>45.963000000000001</c:v>
                </c:pt>
                <c:pt idx="713">
                  <c:v>45.963000000000001</c:v>
                </c:pt>
                <c:pt idx="714">
                  <c:v>46.192999999999998</c:v>
                </c:pt>
                <c:pt idx="715">
                  <c:v>46.323999999999998</c:v>
                </c:pt>
                <c:pt idx="716">
                  <c:v>46.521999999999998</c:v>
                </c:pt>
                <c:pt idx="717">
                  <c:v>46.85</c:v>
                </c:pt>
                <c:pt idx="718">
                  <c:v>46.915999999999997</c:v>
                </c:pt>
                <c:pt idx="719">
                  <c:v>46.948999999999998</c:v>
                </c:pt>
                <c:pt idx="720">
                  <c:v>47.113</c:v>
                </c:pt>
                <c:pt idx="721">
                  <c:v>47.210999999999999</c:v>
                </c:pt>
                <c:pt idx="722">
                  <c:v>47.441000000000003</c:v>
                </c:pt>
                <c:pt idx="723">
                  <c:v>47.573</c:v>
                </c:pt>
                <c:pt idx="724">
                  <c:v>47.606000000000002</c:v>
                </c:pt>
                <c:pt idx="725">
                  <c:v>47.606000000000002</c:v>
                </c:pt>
                <c:pt idx="726">
                  <c:v>47.606000000000002</c:v>
                </c:pt>
                <c:pt idx="727">
                  <c:v>47.670999999999999</c:v>
                </c:pt>
                <c:pt idx="728">
                  <c:v>47.77</c:v>
                </c:pt>
                <c:pt idx="729">
                  <c:v>47.802999999999997</c:v>
                </c:pt>
                <c:pt idx="730">
                  <c:v>47.802999999999997</c:v>
                </c:pt>
                <c:pt idx="731">
                  <c:v>47.835999999999999</c:v>
                </c:pt>
                <c:pt idx="732">
                  <c:v>47.901000000000003</c:v>
                </c:pt>
                <c:pt idx="733">
                  <c:v>47.933999999999997</c:v>
                </c:pt>
                <c:pt idx="734">
                  <c:v>48</c:v>
                </c:pt>
                <c:pt idx="735">
                  <c:v>48.033000000000001</c:v>
                </c:pt>
                <c:pt idx="736">
                  <c:v>48.066000000000003</c:v>
                </c:pt>
                <c:pt idx="737">
                  <c:v>48.098999999999997</c:v>
                </c:pt>
                <c:pt idx="738">
                  <c:v>48.131</c:v>
                </c:pt>
                <c:pt idx="739">
                  <c:v>48.262999999999998</c:v>
                </c:pt>
                <c:pt idx="740">
                  <c:v>48.329000000000001</c:v>
                </c:pt>
                <c:pt idx="741">
                  <c:v>48.329000000000001</c:v>
                </c:pt>
                <c:pt idx="742">
                  <c:v>48.46</c:v>
                </c:pt>
                <c:pt idx="743">
                  <c:v>48.558999999999997</c:v>
                </c:pt>
                <c:pt idx="744">
                  <c:v>48.69</c:v>
                </c:pt>
                <c:pt idx="745">
                  <c:v>48.756</c:v>
                </c:pt>
                <c:pt idx="746">
                  <c:v>48.92</c:v>
                </c:pt>
                <c:pt idx="747">
                  <c:v>48.985999999999997</c:v>
                </c:pt>
                <c:pt idx="748">
                  <c:v>48.985999999999997</c:v>
                </c:pt>
                <c:pt idx="749">
                  <c:v>49.018000000000001</c:v>
                </c:pt>
                <c:pt idx="750">
                  <c:v>49.116999999999997</c:v>
                </c:pt>
                <c:pt idx="751">
                  <c:v>49.280999999999999</c:v>
                </c:pt>
                <c:pt idx="752">
                  <c:v>49.314</c:v>
                </c:pt>
                <c:pt idx="753">
                  <c:v>49.38</c:v>
                </c:pt>
                <c:pt idx="754">
                  <c:v>49.741</c:v>
                </c:pt>
                <c:pt idx="755">
                  <c:v>49.774000000000001</c:v>
                </c:pt>
                <c:pt idx="756">
                  <c:v>49.774000000000001</c:v>
                </c:pt>
                <c:pt idx="757">
                  <c:v>50.036999999999999</c:v>
                </c:pt>
                <c:pt idx="758">
                  <c:v>50.628</c:v>
                </c:pt>
                <c:pt idx="759">
                  <c:v>50.726999999999997</c:v>
                </c:pt>
                <c:pt idx="760">
                  <c:v>51.088000000000001</c:v>
                </c:pt>
                <c:pt idx="761">
                  <c:v>51.253</c:v>
                </c:pt>
                <c:pt idx="762">
                  <c:v>51.284999999999997</c:v>
                </c:pt>
                <c:pt idx="763">
                  <c:v>51.482999999999997</c:v>
                </c:pt>
                <c:pt idx="764">
                  <c:v>51.515000000000001</c:v>
                </c:pt>
                <c:pt idx="765">
                  <c:v>51.515000000000001</c:v>
                </c:pt>
                <c:pt idx="766">
                  <c:v>51.515000000000001</c:v>
                </c:pt>
                <c:pt idx="767">
                  <c:v>51.744999999999997</c:v>
                </c:pt>
                <c:pt idx="768">
                  <c:v>51.942999999999998</c:v>
                </c:pt>
                <c:pt idx="769">
                  <c:v>51.942999999999998</c:v>
                </c:pt>
                <c:pt idx="770">
                  <c:v>52.631999999999998</c:v>
                </c:pt>
                <c:pt idx="771">
                  <c:v>52.664999999999999</c:v>
                </c:pt>
                <c:pt idx="772">
                  <c:v>52.664999999999999</c:v>
                </c:pt>
                <c:pt idx="773">
                  <c:v>52.83</c:v>
                </c:pt>
                <c:pt idx="774">
                  <c:v>53.29</c:v>
                </c:pt>
                <c:pt idx="775">
                  <c:v>53.29</c:v>
                </c:pt>
                <c:pt idx="776">
                  <c:v>54.143999999999998</c:v>
                </c:pt>
                <c:pt idx="777">
                  <c:v>54.701999999999998</c:v>
                </c:pt>
                <c:pt idx="778">
                  <c:v>54.701999999999998</c:v>
                </c:pt>
                <c:pt idx="779">
                  <c:v>56.015999999999998</c:v>
                </c:pt>
                <c:pt idx="780">
                  <c:v>56.411000000000001</c:v>
                </c:pt>
                <c:pt idx="781">
                  <c:v>56.411000000000001</c:v>
                </c:pt>
                <c:pt idx="782">
                  <c:v>57.494999999999997</c:v>
                </c:pt>
                <c:pt idx="783">
                  <c:v>57.494999999999997</c:v>
                </c:pt>
                <c:pt idx="784">
                  <c:v>57.527999999999999</c:v>
                </c:pt>
                <c:pt idx="785">
                  <c:v>58.579000000000001</c:v>
                </c:pt>
                <c:pt idx="786">
                  <c:v>58.94</c:v>
                </c:pt>
                <c:pt idx="787">
                  <c:v>59.235999999999997</c:v>
                </c:pt>
                <c:pt idx="788">
                  <c:v>59.302</c:v>
                </c:pt>
                <c:pt idx="789">
                  <c:v>59.4</c:v>
                </c:pt>
                <c:pt idx="790">
                  <c:v>59.762</c:v>
                </c:pt>
                <c:pt idx="791">
                  <c:v>59.86</c:v>
                </c:pt>
                <c:pt idx="792">
                  <c:v>59.893000000000001</c:v>
                </c:pt>
                <c:pt idx="793">
                  <c:v>59.959000000000003</c:v>
                </c:pt>
                <c:pt idx="794">
                  <c:v>60.024999999999999</c:v>
                </c:pt>
                <c:pt idx="795">
                  <c:v>60.057000000000002</c:v>
                </c:pt>
                <c:pt idx="796">
                  <c:v>60.057000000000002</c:v>
                </c:pt>
                <c:pt idx="797">
                  <c:v>60.255000000000003</c:v>
                </c:pt>
                <c:pt idx="798">
                  <c:v>60.286999999999999</c:v>
                </c:pt>
                <c:pt idx="799">
                  <c:v>60.451999999999998</c:v>
                </c:pt>
                <c:pt idx="800">
                  <c:v>60.55</c:v>
                </c:pt>
                <c:pt idx="801">
                  <c:v>61.142000000000003</c:v>
                </c:pt>
                <c:pt idx="802">
                  <c:v>61.207000000000001</c:v>
                </c:pt>
                <c:pt idx="803">
                  <c:v>61.7</c:v>
                </c:pt>
                <c:pt idx="804">
                  <c:v>61.996000000000002</c:v>
                </c:pt>
                <c:pt idx="805">
                  <c:v>62.587000000000003</c:v>
                </c:pt>
                <c:pt idx="806">
                  <c:v>62.817</c:v>
                </c:pt>
                <c:pt idx="807">
                  <c:v>63.506999999999998</c:v>
                </c:pt>
                <c:pt idx="808">
                  <c:v>63.54</c:v>
                </c:pt>
                <c:pt idx="809">
                  <c:v>63.670999999999999</c:v>
                </c:pt>
                <c:pt idx="810">
                  <c:v>63.737000000000002</c:v>
                </c:pt>
                <c:pt idx="811">
                  <c:v>63.737000000000002</c:v>
                </c:pt>
                <c:pt idx="812">
                  <c:v>64.164000000000001</c:v>
                </c:pt>
                <c:pt idx="813">
                  <c:v>64.69</c:v>
                </c:pt>
                <c:pt idx="814">
                  <c:v>65.281000000000006</c:v>
                </c:pt>
                <c:pt idx="815">
                  <c:v>65.873000000000005</c:v>
                </c:pt>
                <c:pt idx="816">
                  <c:v>65.906000000000006</c:v>
                </c:pt>
                <c:pt idx="817">
                  <c:v>66.53</c:v>
                </c:pt>
                <c:pt idx="818">
                  <c:v>66.563000000000002</c:v>
                </c:pt>
                <c:pt idx="819">
                  <c:v>67.120999999999995</c:v>
                </c:pt>
                <c:pt idx="820">
                  <c:v>67.614000000000004</c:v>
                </c:pt>
                <c:pt idx="821">
                  <c:v>68.435000000000002</c:v>
                </c:pt>
                <c:pt idx="822">
                  <c:v>68.796999999999997</c:v>
                </c:pt>
                <c:pt idx="823">
                  <c:v>69.191000000000003</c:v>
                </c:pt>
                <c:pt idx="824">
                  <c:v>69.52</c:v>
                </c:pt>
                <c:pt idx="825">
                  <c:v>70.111000000000004</c:v>
                </c:pt>
                <c:pt idx="826">
                  <c:v>70.177000000000007</c:v>
                </c:pt>
                <c:pt idx="827">
                  <c:v>70.242000000000004</c:v>
                </c:pt>
                <c:pt idx="828">
                  <c:v>70.275000000000006</c:v>
                </c:pt>
                <c:pt idx="829">
                  <c:v>70.438999999999993</c:v>
                </c:pt>
                <c:pt idx="830">
                  <c:v>70.471999999999994</c:v>
                </c:pt>
                <c:pt idx="831">
                  <c:v>70.504999999999995</c:v>
                </c:pt>
                <c:pt idx="832">
                  <c:v>70.834000000000003</c:v>
                </c:pt>
                <c:pt idx="833">
                  <c:v>70.867000000000004</c:v>
                </c:pt>
                <c:pt idx="834">
                  <c:v>71.293999999999997</c:v>
                </c:pt>
                <c:pt idx="835">
                  <c:v>71.325999999999993</c:v>
                </c:pt>
                <c:pt idx="836">
                  <c:v>71.457999999999998</c:v>
                </c:pt>
                <c:pt idx="837">
                  <c:v>71.491</c:v>
                </c:pt>
                <c:pt idx="838">
                  <c:v>71.622</c:v>
                </c:pt>
                <c:pt idx="839">
                  <c:v>71.688000000000002</c:v>
                </c:pt>
                <c:pt idx="840">
                  <c:v>71.721000000000004</c:v>
                </c:pt>
                <c:pt idx="841">
                  <c:v>71.754000000000005</c:v>
                </c:pt>
                <c:pt idx="842">
                  <c:v>71.852000000000004</c:v>
                </c:pt>
                <c:pt idx="843">
                  <c:v>72.016000000000005</c:v>
                </c:pt>
                <c:pt idx="844">
                  <c:v>72.081999999999994</c:v>
                </c:pt>
                <c:pt idx="845">
                  <c:v>72.114999999999995</c:v>
                </c:pt>
                <c:pt idx="846">
                  <c:v>72.147999999999996</c:v>
                </c:pt>
                <c:pt idx="847">
                  <c:v>72.278999999999996</c:v>
                </c:pt>
                <c:pt idx="848">
                  <c:v>72.344999999999999</c:v>
                </c:pt>
                <c:pt idx="849">
                  <c:v>72.378</c:v>
                </c:pt>
                <c:pt idx="850">
                  <c:v>72.444000000000003</c:v>
                </c:pt>
                <c:pt idx="851">
                  <c:v>72.641000000000005</c:v>
                </c:pt>
                <c:pt idx="852">
                  <c:v>72.674000000000007</c:v>
                </c:pt>
                <c:pt idx="853">
                  <c:v>72.772000000000006</c:v>
                </c:pt>
                <c:pt idx="854">
                  <c:v>72.903000000000006</c:v>
                </c:pt>
                <c:pt idx="855">
                  <c:v>72.936000000000007</c:v>
                </c:pt>
                <c:pt idx="856">
                  <c:v>73.001999999999995</c:v>
                </c:pt>
                <c:pt idx="857">
                  <c:v>73.132999999999996</c:v>
                </c:pt>
                <c:pt idx="858">
                  <c:v>73.198999999999998</c:v>
                </c:pt>
                <c:pt idx="859">
                  <c:v>73.626000000000005</c:v>
                </c:pt>
                <c:pt idx="860">
                  <c:v>73.724999999999994</c:v>
                </c:pt>
                <c:pt idx="861">
                  <c:v>73.790999999999997</c:v>
                </c:pt>
                <c:pt idx="862">
                  <c:v>74.152000000000001</c:v>
                </c:pt>
                <c:pt idx="863">
                  <c:v>74.447999999999993</c:v>
                </c:pt>
                <c:pt idx="864">
                  <c:v>75.433000000000007</c:v>
                </c:pt>
                <c:pt idx="865">
                  <c:v>75.992000000000004</c:v>
                </c:pt>
                <c:pt idx="866">
                  <c:v>76.09</c:v>
                </c:pt>
                <c:pt idx="867">
                  <c:v>76.287000000000006</c:v>
                </c:pt>
                <c:pt idx="868">
                  <c:v>76.582999999999998</c:v>
                </c:pt>
                <c:pt idx="869">
                  <c:v>77.7</c:v>
                </c:pt>
                <c:pt idx="870">
                  <c:v>79.736999999999995</c:v>
                </c:pt>
                <c:pt idx="871">
                  <c:v>79.736999999999995</c:v>
                </c:pt>
                <c:pt idx="872">
                  <c:v>80.623999999999995</c:v>
                </c:pt>
                <c:pt idx="873">
                  <c:v>80.623999999999995</c:v>
                </c:pt>
                <c:pt idx="874">
                  <c:v>82.825000000000003</c:v>
                </c:pt>
                <c:pt idx="875">
                  <c:v>83.778000000000006</c:v>
                </c:pt>
                <c:pt idx="876">
                  <c:v>85.29</c:v>
                </c:pt>
                <c:pt idx="877">
                  <c:v>85.947000000000003</c:v>
                </c:pt>
                <c:pt idx="878">
                  <c:v>87.588999999999999</c:v>
                </c:pt>
                <c:pt idx="879">
                  <c:v>87.588999999999999</c:v>
                </c:pt>
                <c:pt idx="880">
                  <c:v>88.049000000000007</c:v>
                </c:pt>
                <c:pt idx="881">
                  <c:v>88.739000000000004</c:v>
                </c:pt>
                <c:pt idx="882">
                  <c:v>90.775999999999996</c:v>
                </c:pt>
                <c:pt idx="883">
                  <c:v>90.808999999999997</c:v>
                </c:pt>
                <c:pt idx="884">
                  <c:v>91.039000000000001</c:v>
                </c:pt>
                <c:pt idx="885">
                  <c:v>91.828000000000003</c:v>
                </c:pt>
                <c:pt idx="886">
                  <c:v>91.959000000000003</c:v>
                </c:pt>
                <c:pt idx="887">
                  <c:v>92.123000000000005</c:v>
                </c:pt>
                <c:pt idx="888">
                  <c:v>92.451999999999998</c:v>
                </c:pt>
                <c:pt idx="889">
                  <c:v>92.747</c:v>
                </c:pt>
                <c:pt idx="890">
                  <c:v>92.813000000000002</c:v>
                </c:pt>
                <c:pt idx="891">
                  <c:v>93.272999999999996</c:v>
                </c:pt>
                <c:pt idx="892">
                  <c:v>94.061999999999998</c:v>
                </c:pt>
                <c:pt idx="893">
                  <c:v>94.259</c:v>
                </c:pt>
                <c:pt idx="894">
                  <c:v>94.39</c:v>
                </c:pt>
                <c:pt idx="895">
                  <c:v>94.686000000000007</c:v>
                </c:pt>
                <c:pt idx="896">
                  <c:v>94.718999999999994</c:v>
                </c:pt>
                <c:pt idx="897">
                  <c:v>94.751999999999995</c:v>
                </c:pt>
                <c:pt idx="898">
                  <c:v>94.981999999999999</c:v>
                </c:pt>
                <c:pt idx="899">
                  <c:v>95.179000000000002</c:v>
                </c:pt>
                <c:pt idx="900">
                  <c:v>95.54</c:v>
                </c:pt>
                <c:pt idx="901">
                  <c:v>95.605999999999995</c:v>
                </c:pt>
                <c:pt idx="902">
                  <c:v>95.671000000000006</c:v>
                </c:pt>
                <c:pt idx="903">
                  <c:v>95.703999999999994</c:v>
                </c:pt>
                <c:pt idx="904">
                  <c:v>95.835999999999999</c:v>
                </c:pt>
                <c:pt idx="905">
                  <c:v>95.966999999999999</c:v>
                </c:pt>
                <c:pt idx="906">
                  <c:v>96</c:v>
                </c:pt>
                <c:pt idx="907">
                  <c:v>96.066000000000003</c:v>
                </c:pt>
                <c:pt idx="908">
                  <c:v>96.263000000000005</c:v>
                </c:pt>
                <c:pt idx="909">
                  <c:v>96.296000000000006</c:v>
                </c:pt>
                <c:pt idx="910">
                  <c:v>96.328999999999994</c:v>
                </c:pt>
                <c:pt idx="911">
                  <c:v>96.361000000000004</c:v>
                </c:pt>
                <c:pt idx="912">
                  <c:v>96.427000000000007</c:v>
                </c:pt>
                <c:pt idx="913">
                  <c:v>96.492999999999995</c:v>
                </c:pt>
                <c:pt idx="914">
                  <c:v>96.525999999999996</c:v>
                </c:pt>
                <c:pt idx="915">
                  <c:v>96.853999999999999</c:v>
                </c:pt>
                <c:pt idx="916">
                  <c:v>96.887</c:v>
                </c:pt>
                <c:pt idx="917">
                  <c:v>97.412999999999997</c:v>
                </c:pt>
                <c:pt idx="918">
                  <c:v>97.477999999999994</c:v>
                </c:pt>
                <c:pt idx="919">
                  <c:v>97.543999999999997</c:v>
                </c:pt>
                <c:pt idx="920">
                  <c:v>97.676000000000002</c:v>
                </c:pt>
                <c:pt idx="921">
                  <c:v>97.938000000000002</c:v>
                </c:pt>
                <c:pt idx="922">
                  <c:v>97.971000000000004</c:v>
                </c:pt>
                <c:pt idx="923">
                  <c:v>98.430999999999997</c:v>
                </c:pt>
                <c:pt idx="924">
                  <c:v>98.628</c:v>
                </c:pt>
                <c:pt idx="925">
                  <c:v>99.153999999999996</c:v>
                </c:pt>
                <c:pt idx="926">
                  <c:v>99.417000000000002</c:v>
                </c:pt>
                <c:pt idx="927">
                  <c:v>99.515000000000001</c:v>
                </c:pt>
                <c:pt idx="928">
                  <c:v>99.91</c:v>
                </c:pt>
                <c:pt idx="929">
                  <c:v>100.205</c:v>
                </c:pt>
                <c:pt idx="930">
                  <c:v>100.337</c:v>
                </c:pt>
                <c:pt idx="931">
                  <c:v>101.125</c:v>
                </c:pt>
                <c:pt idx="932">
                  <c:v>101.125</c:v>
                </c:pt>
                <c:pt idx="933">
                  <c:v>103.622</c:v>
                </c:pt>
                <c:pt idx="934">
                  <c:v>108.91200000000001</c:v>
                </c:pt>
                <c:pt idx="935">
                  <c:v>109.20699999999999</c:v>
                </c:pt>
                <c:pt idx="936">
                  <c:v>109.306</c:v>
                </c:pt>
                <c:pt idx="937">
                  <c:v>112.46</c:v>
                </c:pt>
                <c:pt idx="938">
                  <c:v>112.559</c:v>
                </c:pt>
                <c:pt idx="939">
                  <c:v>115.154</c:v>
                </c:pt>
                <c:pt idx="940">
                  <c:v>115.45</c:v>
                </c:pt>
                <c:pt idx="941">
                  <c:v>116.56699999999999</c:v>
                </c:pt>
                <c:pt idx="942">
                  <c:v>118.078</c:v>
                </c:pt>
                <c:pt idx="943">
                  <c:v>118.834</c:v>
                </c:pt>
                <c:pt idx="944">
                  <c:v>119.129</c:v>
                </c:pt>
                <c:pt idx="945">
                  <c:v>119.261</c:v>
                </c:pt>
                <c:pt idx="946">
                  <c:v>119.524</c:v>
                </c:pt>
                <c:pt idx="947">
                  <c:v>120.08199999999999</c:v>
                </c:pt>
                <c:pt idx="948">
                  <c:v>120.67400000000001</c:v>
                </c:pt>
                <c:pt idx="949">
                  <c:v>120.739</c:v>
                </c:pt>
                <c:pt idx="950">
                  <c:v>121.101</c:v>
                </c:pt>
                <c:pt idx="951">
                  <c:v>121.429</c:v>
                </c:pt>
                <c:pt idx="952">
                  <c:v>121.462</c:v>
                </c:pt>
                <c:pt idx="953">
                  <c:v>122.316</c:v>
                </c:pt>
                <c:pt idx="954">
                  <c:v>122.41500000000001</c:v>
                </c:pt>
                <c:pt idx="955">
                  <c:v>124.15600000000001</c:v>
                </c:pt>
                <c:pt idx="956">
                  <c:v>0</c:v>
                </c:pt>
                <c:pt idx="957">
                  <c:v>0.19700000000000001</c:v>
                </c:pt>
                <c:pt idx="958">
                  <c:v>0.19700000000000001</c:v>
                </c:pt>
                <c:pt idx="959">
                  <c:v>0.26300000000000001</c:v>
                </c:pt>
                <c:pt idx="960">
                  <c:v>0.26300000000000001</c:v>
                </c:pt>
                <c:pt idx="961">
                  <c:v>0.29599999999999999</c:v>
                </c:pt>
                <c:pt idx="962">
                  <c:v>0.29599999999999999</c:v>
                </c:pt>
                <c:pt idx="963">
                  <c:v>0.39400000000000002</c:v>
                </c:pt>
                <c:pt idx="964">
                  <c:v>0.39400000000000002</c:v>
                </c:pt>
                <c:pt idx="965">
                  <c:v>0.46</c:v>
                </c:pt>
                <c:pt idx="966">
                  <c:v>0.46</c:v>
                </c:pt>
                <c:pt idx="967">
                  <c:v>0.49299999999999999</c:v>
                </c:pt>
                <c:pt idx="968">
                  <c:v>0.49299999999999999</c:v>
                </c:pt>
                <c:pt idx="969">
                  <c:v>0.59099999999999997</c:v>
                </c:pt>
                <c:pt idx="970">
                  <c:v>0.59099999999999997</c:v>
                </c:pt>
                <c:pt idx="971">
                  <c:v>0.82099999999999995</c:v>
                </c:pt>
                <c:pt idx="972">
                  <c:v>0.82099999999999995</c:v>
                </c:pt>
                <c:pt idx="973">
                  <c:v>0.98599999999999999</c:v>
                </c:pt>
                <c:pt idx="974">
                  <c:v>0.98599999999999999</c:v>
                </c:pt>
                <c:pt idx="975">
                  <c:v>1.117</c:v>
                </c:pt>
                <c:pt idx="976">
                  <c:v>1.117</c:v>
                </c:pt>
                <c:pt idx="977">
                  <c:v>1.2809999999999999</c:v>
                </c:pt>
                <c:pt idx="978">
                  <c:v>1.2809999999999999</c:v>
                </c:pt>
                <c:pt idx="979">
                  <c:v>1.413</c:v>
                </c:pt>
                <c:pt idx="980">
                  <c:v>1.413</c:v>
                </c:pt>
                <c:pt idx="981">
                  <c:v>1.446</c:v>
                </c:pt>
                <c:pt idx="982">
                  <c:v>1.446</c:v>
                </c:pt>
                <c:pt idx="983">
                  <c:v>1.5109999999999999</c:v>
                </c:pt>
                <c:pt idx="984">
                  <c:v>1.5109999999999999</c:v>
                </c:pt>
                <c:pt idx="985">
                  <c:v>1.9059999999999999</c:v>
                </c:pt>
                <c:pt idx="986">
                  <c:v>1.9059999999999999</c:v>
                </c:pt>
                <c:pt idx="987">
                  <c:v>1.9710000000000001</c:v>
                </c:pt>
                <c:pt idx="988">
                  <c:v>1.9710000000000001</c:v>
                </c:pt>
                <c:pt idx="989">
                  <c:v>2.0369999999999999</c:v>
                </c:pt>
                <c:pt idx="990">
                  <c:v>2.0369999999999999</c:v>
                </c:pt>
                <c:pt idx="991">
                  <c:v>2.0699999999999998</c:v>
                </c:pt>
                <c:pt idx="992">
                  <c:v>2.0699999999999998</c:v>
                </c:pt>
                <c:pt idx="993">
                  <c:v>2.1360000000000001</c:v>
                </c:pt>
                <c:pt idx="994">
                  <c:v>2.1360000000000001</c:v>
                </c:pt>
                <c:pt idx="995">
                  <c:v>2.234</c:v>
                </c:pt>
                <c:pt idx="996">
                  <c:v>2.234</c:v>
                </c:pt>
                <c:pt idx="997">
                  <c:v>2.2669999999999999</c:v>
                </c:pt>
                <c:pt idx="998">
                  <c:v>2.2669999999999999</c:v>
                </c:pt>
                <c:pt idx="999">
                  <c:v>2.2999999999999998</c:v>
                </c:pt>
                <c:pt idx="1000">
                  <c:v>2.2999999999999998</c:v>
                </c:pt>
                <c:pt idx="1001">
                  <c:v>2.3660000000000001</c:v>
                </c:pt>
                <c:pt idx="1002">
                  <c:v>2.3660000000000001</c:v>
                </c:pt>
                <c:pt idx="1003">
                  <c:v>2.3980000000000001</c:v>
                </c:pt>
                <c:pt idx="1004">
                  <c:v>2.3980000000000001</c:v>
                </c:pt>
                <c:pt idx="1005">
                  <c:v>2.431</c:v>
                </c:pt>
                <c:pt idx="1006">
                  <c:v>2.431</c:v>
                </c:pt>
                <c:pt idx="1007">
                  <c:v>2.4969999999999999</c:v>
                </c:pt>
                <c:pt idx="1008">
                  <c:v>2.4969999999999999</c:v>
                </c:pt>
                <c:pt idx="1009">
                  <c:v>2.661</c:v>
                </c:pt>
                <c:pt idx="1010">
                  <c:v>2.661</c:v>
                </c:pt>
                <c:pt idx="1011">
                  <c:v>2.76</c:v>
                </c:pt>
                <c:pt idx="1012">
                  <c:v>2.76</c:v>
                </c:pt>
                <c:pt idx="1013">
                  <c:v>2.7930000000000001</c:v>
                </c:pt>
                <c:pt idx="1014">
                  <c:v>2.7930000000000001</c:v>
                </c:pt>
                <c:pt idx="1015">
                  <c:v>2.8580000000000001</c:v>
                </c:pt>
                <c:pt idx="1016">
                  <c:v>2.8580000000000001</c:v>
                </c:pt>
                <c:pt idx="1017">
                  <c:v>2.891</c:v>
                </c:pt>
                <c:pt idx="1018">
                  <c:v>2.891</c:v>
                </c:pt>
                <c:pt idx="1019">
                  <c:v>2.9569999999999999</c:v>
                </c:pt>
                <c:pt idx="1020">
                  <c:v>2.9569999999999999</c:v>
                </c:pt>
                <c:pt idx="1021">
                  <c:v>2.99</c:v>
                </c:pt>
                <c:pt idx="1022">
                  <c:v>2.99</c:v>
                </c:pt>
                <c:pt idx="1023">
                  <c:v>3.0880000000000001</c:v>
                </c:pt>
                <c:pt idx="1024">
                  <c:v>3.0880000000000001</c:v>
                </c:pt>
                <c:pt idx="1025">
                  <c:v>3.22</c:v>
                </c:pt>
                <c:pt idx="1026">
                  <c:v>3.22</c:v>
                </c:pt>
                <c:pt idx="1027">
                  <c:v>3.2530000000000001</c:v>
                </c:pt>
                <c:pt idx="1028">
                  <c:v>3.2530000000000001</c:v>
                </c:pt>
                <c:pt idx="1029">
                  <c:v>3.3839999999999999</c:v>
                </c:pt>
                <c:pt idx="1030">
                  <c:v>3.3839999999999999</c:v>
                </c:pt>
                <c:pt idx="1031">
                  <c:v>3.3839999999999999</c:v>
                </c:pt>
                <c:pt idx="1032">
                  <c:v>3.68</c:v>
                </c:pt>
                <c:pt idx="1033">
                  <c:v>3.68</c:v>
                </c:pt>
                <c:pt idx="1034">
                  <c:v>3.8109999999999999</c:v>
                </c:pt>
                <c:pt idx="1035">
                  <c:v>3.8109999999999999</c:v>
                </c:pt>
                <c:pt idx="1036">
                  <c:v>3.91</c:v>
                </c:pt>
                <c:pt idx="1037">
                  <c:v>3.91</c:v>
                </c:pt>
                <c:pt idx="1038">
                  <c:v>4.2380000000000004</c:v>
                </c:pt>
                <c:pt idx="1039">
                  <c:v>4.2380000000000004</c:v>
                </c:pt>
                <c:pt idx="1040">
                  <c:v>4.2709999999999999</c:v>
                </c:pt>
                <c:pt idx="1041">
                  <c:v>4.2709999999999999</c:v>
                </c:pt>
                <c:pt idx="1042">
                  <c:v>4.3369999999999997</c:v>
                </c:pt>
                <c:pt idx="1043">
                  <c:v>4.3369999999999997</c:v>
                </c:pt>
                <c:pt idx="1044">
                  <c:v>4.4020000000000001</c:v>
                </c:pt>
                <c:pt idx="1045">
                  <c:v>4.4020000000000001</c:v>
                </c:pt>
                <c:pt idx="1046">
                  <c:v>4.4349999999999996</c:v>
                </c:pt>
                <c:pt idx="1047">
                  <c:v>4.4349999999999996</c:v>
                </c:pt>
                <c:pt idx="1048">
                  <c:v>4.468</c:v>
                </c:pt>
                <c:pt idx="1049">
                  <c:v>4.468</c:v>
                </c:pt>
                <c:pt idx="1050">
                  <c:v>4.5010000000000003</c:v>
                </c:pt>
                <c:pt idx="1051">
                  <c:v>4.5010000000000003</c:v>
                </c:pt>
                <c:pt idx="1052">
                  <c:v>4.5339999999999998</c:v>
                </c:pt>
                <c:pt idx="1053">
                  <c:v>4.5339999999999998</c:v>
                </c:pt>
                <c:pt idx="1054">
                  <c:v>4.5670000000000002</c:v>
                </c:pt>
                <c:pt idx="1055">
                  <c:v>4.5670000000000002</c:v>
                </c:pt>
                <c:pt idx="1056">
                  <c:v>4.665</c:v>
                </c:pt>
                <c:pt idx="1057">
                  <c:v>4.665</c:v>
                </c:pt>
                <c:pt idx="1058">
                  <c:v>4.8949999999999996</c:v>
                </c:pt>
                <c:pt idx="1059">
                  <c:v>4.8949999999999996</c:v>
                </c:pt>
                <c:pt idx="1060">
                  <c:v>5.2569999999999997</c:v>
                </c:pt>
                <c:pt idx="1061">
                  <c:v>5.2569999999999997</c:v>
                </c:pt>
                <c:pt idx="1062">
                  <c:v>5.29</c:v>
                </c:pt>
                <c:pt idx="1063">
                  <c:v>5.29</c:v>
                </c:pt>
                <c:pt idx="1064">
                  <c:v>5.4539999999999997</c:v>
                </c:pt>
                <c:pt idx="1065">
                  <c:v>5.4539999999999997</c:v>
                </c:pt>
                <c:pt idx="1066">
                  <c:v>5.585</c:v>
                </c:pt>
                <c:pt idx="1067">
                  <c:v>5.585</c:v>
                </c:pt>
                <c:pt idx="1068">
                  <c:v>5.8150000000000004</c:v>
                </c:pt>
                <c:pt idx="1069">
                  <c:v>5.8150000000000004</c:v>
                </c:pt>
                <c:pt idx="1070">
                  <c:v>5.8479999999999999</c:v>
                </c:pt>
                <c:pt idx="1071">
                  <c:v>5.8479999999999999</c:v>
                </c:pt>
                <c:pt idx="1072">
                  <c:v>5.8810000000000002</c:v>
                </c:pt>
                <c:pt idx="1073">
                  <c:v>5.8810000000000002</c:v>
                </c:pt>
                <c:pt idx="1074">
                  <c:v>5.9139999999999997</c:v>
                </c:pt>
                <c:pt idx="1075">
                  <c:v>5.9139999999999997</c:v>
                </c:pt>
                <c:pt idx="1076">
                  <c:v>5.9470000000000001</c:v>
                </c:pt>
                <c:pt idx="1077">
                  <c:v>5.9470000000000001</c:v>
                </c:pt>
                <c:pt idx="1078">
                  <c:v>6.0780000000000003</c:v>
                </c:pt>
                <c:pt idx="1079">
                  <c:v>6.0780000000000003</c:v>
                </c:pt>
                <c:pt idx="1080">
                  <c:v>6.2750000000000004</c:v>
                </c:pt>
                <c:pt idx="1081">
                  <c:v>6.2750000000000004</c:v>
                </c:pt>
                <c:pt idx="1082">
                  <c:v>6.4390000000000001</c:v>
                </c:pt>
                <c:pt idx="1083">
                  <c:v>6.4390000000000001</c:v>
                </c:pt>
                <c:pt idx="1084">
                  <c:v>6.6369999999999996</c:v>
                </c:pt>
                <c:pt idx="1085">
                  <c:v>6.6369999999999996</c:v>
                </c:pt>
                <c:pt idx="1086">
                  <c:v>6.867</c:v>
                </c:pt>
                <c:pt idx="1087">
                  <c:v>6.867</c:v>
                </c:pt>
                <c:pt idx="1088">
                  <c:v>6.9980000000000002</c:v>
                </c:pt>
                <c:pt idx="1089">
                  <c:v>6.9980000000000002</c:v>
                </c:pt>
                <c:pt idx="1090">
                  <c:v>7.1950000000000003</c:v>
                </c:pt>
                <c:pt idx="1091">
                  <c:v>7.1950000000000003</c:v>
                </c:pt>
                <c:pt idx="1092">
                  <c:v>7.2939999999999996</c:v>
                </c:pt>
                <c:pt idx="1093">
                  <c:v>7.2939999999999996</c:v>
                </c:pt>
                <c:pt idx="1094">
                  <c:v>7.359</c:v>
                </c:pt>
                <c:pt idx="1095">
                  <c:v>7.359</c:v>
                </c:pt>
                <c:pt idx="1096">
                  <c:v>7.7539999999999996</c:v>
                </c:pt>
                <c:pt idx="1097">
                  <c:v>7.7539999999999996</c:v>
                </c:pt>
                <c:pt idx="1098">
                  <c:v>7.7859999999999996</c:v>
                </c:pt>
                <c:pt idx="1099">
                  <c:v>7.7859999999999996</c:v>
                </c:pt>
                <c:pt idx="1100">
                  <c:v>7.9180000000000001</c:v>
                </c:pt>
                <c:pt idx="1101">
                  <c:v>7.9180000000000001</c:v>
                </c:pt>
                <c:pt idx="1102">
                  <c:v>7.9509999999999996</c:v>
                </c:pt>
                <c:pt idx="1103">
                  <c:v>7.9509999999999996</c:v>
                </c:pt>
                <c:pt idx="1104">
                  <c:v>8.016</c:v>
                </c:pt>
                <c:pt idx="1105">
                  <c:v>8.016</c:v>
                </c:pt>
                <c:pt idx="1106">
                  <c:v>8.1479999999999997</c:v>
                </c:pt>
                <c:pt idx="1107">
                  <c:v>8.1479999999999997</c:v>
                </c:pt>
                <c:pt idx="1108">
                  <c:v>8.2140000000000004</c:v>
                </c:pt>
                <c:pt idx="1109">
                  <c:v>8.3119999999999994</c:v>
                </c:pt>
                <c:pt idx="1110">
                  <c:v>8.3119999999999994</c:v>
                </c:pt>
                <c:pt idx="1111">
                  <c:v>8.5090000000000003</c:v>
                </c:pt>
                <c:pt idx="1112">
                  <c:v>8.5090000000000003</c:v>
                </c:pt>
                <c:pt idx="1113">
                  <c:v>8.5090000000000003</c:v>
                </c:pt>
                <c:pt idx="1114">
                  <c:v>8.8049999999999997</c:v>
                </c:pt>
                <c:pt idx="1115">
                  <c:v>8.8049999999999997</c:v>
                </c:pt>
                <c:pt idx="1116">
                  <c:v>8.8710000000000004</c:v>
                </c:pt>
                <c:pt idx="1117">
                  <c:v>8.9030000000000005</c:v>
                </c:pt>
                <c:pt idx="1118">
                  <c:v>8.9030000000000005</c:v>
                </c:pt>
                <c:pt idx="1119">
                  <c:v>9.0020000000000007</c:v>
                </c:pt>
                <c:pt idx="1120">
                  <c:v>9.0020000000000007</c:v>
                </c:pt>
                <c:pt idx="1121">
                  <c:v>9.593</c:v>
                </c:pt>
                <c:pt idx="1122">
                  <c:v>9.593</c:v>
                </c:pt>
                <c:pt idx="1123">
                  <c:v>9.6590000000000007</c:v>
                </c:pt>
                <c:pt idx="1124">
                  <c:v>9.6590000000000007</c:v>
                </c:pt>
                <c:pt idx="1125">
                  <c:v>9.6920000000000002</c:v>
                </c:pt>
                <c:pt idx="1126">
                  <c:v>9.6920000000000002</c:v>
                </c:pt>
                <c:pt idx="1127">
                  <c:v>9.9220000000000006</c:v>
                </c:pt>
                <c:pt idx="1128">
                  <c:v>9.9220000000000006</c:v>
                </c:pt>
                <c:pt idx="1129">
                  <c:v>10.021000000000001</c:v>
                </c:pt>
                <c:pt idx="1130">
                  <c:v>10.021000000000001</c:v>
                </c:pt>
                <c:pt idx="1131">
                  <c:v>10.448</c:v>
                </c:pt>
                <c:pt idx="1132">
                  <c:v>10.448</c:v>
                </c:pt>
                <c:pt idx="1133">
                  <c:v>10.545999999999999</c:v>
                </c:pt>
                <c:pt idx="1134">
                  <c:v>10.545999999999999</c:v>
                </c:pt>
                <c:pt idx="1135">
                  <c:v>10.743</c:v>
                </c:pt>
                <c:pt idx="1136">
                  <c:v>10.743</c:v>
                </c:pt>
                <c:pt idx="1137">
                  <c:v>10.875</c:v>
                </c:pt>
                <c:pt idx="1138">
                  <c:v>10.875</c:v>
                </c:pt>
                <c:pt idx="1139">
                  <c:v>11.071999999999999</c:v>
                </c:pt>
                <c:pt idx="1140">
                  <c:v>11.269</c:v>
                </c:pt>
                <c:pt idx="1141">
                  <c:v>11.269</c:v>
                </c:pt>
                <c:pt idx="1142">
                  <c:v>12.057</c:v>
                </c:pt>
                <c:pt idx="1143">
                  <c:v>12.057</c:v>
                </c:pt>
                <c:pt idx="1144">
                  <c:v>12.715</c:v>
                </c:pt>
                <c:pt idx="1145">
                  <c:v>12.715</c:v>
                </c:pt>
                <c:pt idx="1146">
                  <c:v>12.879</c:v>
                </c:pt>
                <c:pt idx="1147">
                  <c:v>12.977</c:v>
                </c:pt>
                <c:pt idx="1148">
                  <c:v>12.977</c:v>
                </c:pt>
                <c:pt idx="1149">
                  <c:v>13.766</c:v>
                </c:pt>
                <c:pt idx="1150">
                  <c:v>13.766</c:v>
                </c:pt>
                <c:pt idx="1151">
                  <c:v>14.423</c:v>
                </c:pt>
                <c:pt idx="1152">
                  <c:v>14.423</c:v>
                </c:pt>
                <c:pt idx="1153">
                  <c:v>14.522</c:v>
                </c:pt>
                <c:pt idx="1154">
                  <c:v>14.522</c:v>
                </c:pt>
                <c:pt idx="1155">
                  <c:v>14.587</c:v>
                </c:pt>
                <c:pt idx="1156">
                  <c:v>14.587</c:v>
                </c:pt>
                <c:pt idx="1157">
                  <c:v>14.686</c:v>
                </c:pt>
                <c:pt idx="1158">
                  <c:v>14.686</c:v>
                </c:pt>
                <c:pt idx="1159">
                  <c:v>14.817</c:v>
                </c:pt>
                <c:pt idx="1160">
                  <c:v>14.817</c:v>
                </c:pt>
                <c:pt idx="1161">
                  <c:v>15.179</c:v>
                </c:pt>
                <c:pt idx="1162">
                  <c:v>15.179</c:v>
                </c:pt>
                <c:pt idx="1163">
                  <c:v>15.343</c:v>
                </c:pt>
                <c:pt idx="1164">
                  <c:v>15.343</c:v>
                </c:pt>
                <c:pt idx="1165">
                  <c:v>15.54</c:v>
                </c:pt>
                <c:pt idx="1166">
                  <c:v>15.54</c:v>
                </c:pt>
                <c:pt idx="1167">
                  <c:v>16</c:v>
                </c:pt>
                <c:pt idx="1168">
                  <c:v>16</c:v>
                </c:pt>
                <c:pt idx="1169">
                  <c:v>16.427</c:v>
                </c:pt>
                <c:pt idx="1170">
                  <c:v>16.427</c:v>
                </c:pt>
                <c:pt idx="1171">
                  <c:v>16.952999999999999</c:v>
                </c:pt>
                <c:pt idx="1172">
                  <c:v>16.952999999999999</c:v>
                </c:pt>
                <c:pt idx="1173">
                  <c:v>17.050999999999998</c:v>
                </c:pt>
                <c:pt idx="1174">
                  <c:v>17.050999999999998</c:v>
                </c:pt>
                <c:pt idx="1175">
                  <c:v>17.314</c:v>
                </c:pt>
                <c:pt idx="1176">
                  <c:v>17.314</c:v>
                </c:pt>
                <c:pt idx="1177">
                  <c:v>17.347000000000001</c:v>
                </c:pt>
                <c:pt idx="1178">
                  <c:v>17.347000000000001</c:v>
                </c:pt>
                <c:pt idx="1179">
                  <c:v>17.413</c:v>
                </c:pt>
                <c:pt idx="1180">
                  <c:v>17.413</c:v>
                </c:pt>
                <c:pt idx="1181">
                  <c:v>18.463999999999999</c:v>
                </c:pt>
                <c:pt idx="1182">
                  <c:v>18.463999999999999</c:v>
                </c:pt>
                <c:pt idx="1183">
                  <c:v>18.628</c:v>
                </c:pt>
                <c:pt idx="1184">
                  <c:v>18.628</c:v>
                </c:pt>
                <c:pt idx="1185">
                  <c:v>20.041</c:v>
                </c:pt>
                <c:pt idx="1186">
                  <c:v>20.041</c:v>
                </c:pt>
                <c:pt idx="1187">
                  <c:v>20.074000000000002</c:v>
                </c:pt>
                <c:pt idx="1188">
                  <c:v>20.074000000000002</c:v>
                </c:pt>
                <c:pt idx="1189">
                  <c:v>20.172000000000001</c:v>
                </c:pt>
                <c:pt idx="1190">
                  <c:v>20.172000000000001</c:v>
                </c:pt>
                <c:pt idx="1191">
                  <c:v>20.731000000000002</c:v>
                </c:pt>
                <c:pt idx="1192">
                  <c:v>20.731000000000002</c:v>
                </c:pt>
                <c:pt idx="1193">
                  <c:v>20.861999999999998</c:v>
                </c:pt>
                <c:pt idx="1194">
                  <c:v>20.861999999999998</c:v>
                </c:pt>
                <c:pt idx="1195">
                  <c:v>21.420999999999999</c:v>
                </c:pt>
                <c:pt idx="1196">
                  <c:v>21.847999999999999</c:v>
                </c:pt>
                <c:pt idx="1197">
                  <c:v>21.847999999999999</c:v>
                </c:pt>
                <c:pt idx="1198">
                  <c:v>22.768000000000001</c:v>
                </c:pt>
                <c:pt idx="1199">
                  <c:v>22.768000000000001</c:v>
                </c:pt>
                <c:pt idx="1200">
                  <c:v>22.931999999999999</c:v>
                </c:pt>
                <c:pt idx="1201">
                  <c:v>23.030999999999999</c:v>
                </c:pt>
                <c:pt idx="1202">
                  <c:v>23.260999999999999</c:v>
                </c:pt>
                <c:pt idx="1203">
                  <c:v>23.260999999999999</c:v>
                </c:pt>
                <c:pt idx="1204">
                  <c:v>23.260999999999999</c:v>
                </c:pt>
                <c:pt idx="1205">
                  <c:v>23.524000000000001</c:v>
                </c:pt>
                <c:pt idx="1206">
                  <c:v>23.524000000000001</c:v>
                </c:pt>
                <c:pt idx="1207">
                  <c:v>23.524000000000001</c:v>
                </c:pt>
                <c:pt idx="1208">
                  <c:v>23.687999999999999</c:v>
                </c:pt>
                <c:pt idx="1209">
                  <c:v>23.917999999999999</c:v>
                </c:pt>
                <c:pt idx="1210">
                  <c:v>24.114999999999998</c:v>
                </c:pt>
                <c:pt idx="1211">
                  <c:v>24.181000000000001</c:v>
                </c:pt>
                <c:pt idx="1212">
                  <c:v>24.739000000000001</c:v>
                </c:pt>
                <c:pt idx="1213">
                  <c:v>24.739000000000001</c:v>
                </c:pt>
                <c:pt idx="1214">
                  <c:v>24.838000000000001</c:v>
                </c:pt>
                <c:pt idx="1215">
                  <c:v>24.902999999999999</c:v>
                </c:pt>
                <c:pt idx="1216">
                  <c:v>24.902999999999999</c:v>
                </c:pt>
                <c:pt idx="1217">
                  <c:v>25.035</c:v>
                </c:pt>
                <c:pt idx="1218">
                  <c:v>25.035</c:v>
                </c:pt>
                <c:pt idx="1219">
                  <c:v>25.396000000000001</c:v>
                </c:pt>
                <c:pt idx="1220">
                  <c:v>25.396000000000001</c:v>
                </c:pt>
                <c:pt idx="1221">
                  <c:v>25.988</c:v>
                </c:pt>
                <c:pt idx="1222">
                  <c:v>26.448</c:v>
                </c:pt>
                <c:pt idx="1223">
                  <c:v>27.138000000000002</c:v>
                </c:pt>
                <c:pt idx="1224">
                  <c:v>27.138000000000002</c:v>
                </c:pt>
                <c:pt idx="1225">
                  <c:v>27.236000000000001</c:v>
                </c:pt>
                <c:pt idx="1226">
                  <c:v>27.236000000000001</c:v>
                </c:pt>
                <c:pt idx="1227">
                  <c:v>29.798999999999999</c:v>
                </c:pt>
                <c:pt idx="1228">
                  <c:v>29.832000000000001</c:v>
                </c:pt>
                <c:pt idx="1229">
                  <c:v>29.832000000000001</c:v>
                </c:pt>
                <c:pt idx="1230">
                  <c:v>30.16</c:v>
                </c:pt>
                <c:pt idx="1231">
                  <c:v>30.16</c:v>
                </c:pt>
                <c:pt idx="1232">
                  <c:v>30.587</c:v>
                </c:pt>
                <c:pt idx="1233">
                  <c:v>30.587</c:v>
                </c:pt>
                <c:pt idx="1234">
                  <c:v>30.719000000000001</c:v>
                </c:pt>
                <c:pt idx="1235">
                  <c:v>30.719000000000001</c:v>
                </c:pt>
                <c:pt idx="1236">
                  <c:v>30.751999999999999</c:v>
                </c:pt>
                <c:pt idx="1237">
                  <c:v>30.751999999999999</c:v>
                </c:pt>
                <c:pt idx="1238">
                  <c:v>32.493000000000002</c:v>
                </c:pt>
                <c:pt idx="1239">
                  <c:v>32.493000000000002</c:v>
                </c:pt>
                <c:pt idx="1240">
                  <c:v>33.018000000000001</c:v>
                </c:pt>
                <c:pt idx="1241">
                  <c:v>33.445999999999998</c:v>
                </c:pt>
                <c:pt idx="1242">
                  <c:v>34.463999999999999</c:v>
                </c:pt>
                <c:pt idx="1243">
                  <c:v>35.417000000000002</c:v>
                </c:pt>
                <c:pt idx="1244">
                  <c:v>35.581000000000003</c:v>
                </c:pt>
                <c:pt idx="1245">
                  <c:v>35.68</c:v>
                </c:pt>
                <c:pt idx="1246">
                  <c:v>35.68</c:v>
                </c:pt>
                <c:pt idx="1247">
                  <c:v>35.68</c:v>
                </c:pt>
                <c:pt idx="1248">
                  <c:v>35.713000000000001</c:v>
                </c:pt>
                <c:pt idx="1249">
                  <c:v>36.106999999999999</c:v>
                </c:pt>
                <c:pt idx="1250">
                  <c:v>36.171999999999997</c:v>
                </c:pt>
                <c:pt idx="1251">
                  <c:v>36.238</c:v>
                </c:pt>
                <c:pt idx="1252">
                  <c:v>36.764000000000003</c:v>
                </c:pt>
                <c:pt idx="1253">
                  <c:v>37.223999999999997</c:v>
                </c:pt>
                <c:pt idx="1254">
                  <c:v>38.374000000000002</c:v>
                </c:pt>
                <c:pt idx="1255">
                  <c:v>38.637</c:v>
                </c:pt>
                <c:pt idx="1256">
                  <c:v>38.637</c:v>
                </c:pt>
                <c:pt idx="1257">
                  <c:v>41.100999999999999</c:v>
                </c:pt>
                <c:pt idx="1258">
                  <c:v>41.100999999999999</c:v>
                </c:pt>
                <c:pt idx="1259">
                  <c:v>41.198999999999998</c:v>
                </c:pt>
                <c:pt idx="1260">
                  <c:v>41.198999999999998</c:v>
                </c:pt>
                <c:pt idx="1261">
                  <c:v>42.218000000000004</c:v>
                </c:pt>
                <c:pt idx="1262">
                  <c:v>42.218000000000004</c:v>
                </c:pt>
                <c:pt idx="1263">
                  <c:v>42.645000000000003</c:v>
                </c:pt>
                <c:pt idx="1264">
                  <c:v>42.645000000000003</c:v>
                </c:pt>
                <c:pt idx="1265">
                  <c:v>45.109000000000002</c:v>
                </c:pt>
                <c:pt idx="1266">
                  <c:v>45.142000000000003</c:v>
                </c:pt>
                <c:pt idx="1267">
                  <c:v>45.503</c:v>
                </c:pt>
                <c:pt idx="1268">
                  <c:v>45.503</c:v>
                </c:pt>
                <c:pt idx="1269">
                  <c:v>45.765999999999998</c:v>
                </c:pt>
                <c:pt idx="1270">
                  <c:v>45.896999999999998</c:v>
                </c:pt>
                <c:pt idx="1271">
                  <c:v>46.752000000000002</c:v>
                </c:pt>
                <c:pt idx="1272">
                  <c:v>47.146000000000001</c:v>
                </c:pt>
                <c:pt idx="1273">
                  <c:v>47.210999999999999</c:v>
                </c:pt>
                <c:pt idx="1274">
                  <c:v>47.670999999999999</c:v>
                </c:pt>
                <c:pt idx="1275">
                  <c:v>47.966999999999999</c:v>
                </c:pt>
                <c:pt idx="1276">
                  <c:v>48</c:v>
                </c:pt>
                <c:pt idx="1277">
                  <c:v>48.098999999999997</c:v>
                </c:pt>
                <c:pt idx="1278">
                  <c:v>48.526000000000003</c:v>
                </c:pt>
                <c:pt idx="1279">
                  <c:v>48.624000000000002</c:v>
                </c:pt>
                <c:pt idx="1280">
                  <c:v>48.722999999999999</c:v>
                </c:pt>
                <c:pt idx="1281">
                  <c:v>48.789000000000001</c:v>
                </c:pt>
                <c:pt idx="1282">
                  <c:v>48.985999999999997</c:v>
                </c:pt>
                <c:pt idx="1283">
                  <c:v>49.216000000000001</c:v>
                </c:pt>
                <c:pt idx="1284">
                  <c:v>49.905999999999999</c:v>
                </c:pt>
                <c:pt idx="1285">
                  <c:v>50.036999999999999</c:v>
                </c:pt>
                <c:pt idx="1286">
                  <c:v>50.036999999999999</c:v>
                </c:pt>
                <c:pt idx="1287">
                  <c:v>50.563000000000002</c:v>
                </c:pt>
                <c:pt idx="1288">
                  <c:v>51.646999999999998</c:v>
                </c:pt>
                <c:pt idx="1289">
                  <c:v>51.646999999999998</c:v>
                </c:pt>
                <c:pt idx="1290">
                  <c:v>53.256999999999998</c:v>
                </c:pt>
                <c:pt idx="1291">
                  <c:v>53.256999999999998</c:v>
                </c:pt>
                <c:pt idx="1292">
                  <c:v>54.045000000000002</c:v>
                </c:pt>
                <c:pt idx="1293">
                  <c:v>54.110999999999997</c:v>
                </c:pt>
                <c:pt idx="1294">
                  <c:v>54.439</c:v>
                </c:pt>
                <c:pt idx="1295">
                  <c:v>54.439</c:v>
                </c:pt>
                <c:pt idx="1296">
                  <c:v>54.637</c:v>
                </c:pt>
                <c:pt idx="1297">
                  <c:v>54.637</c:v>
                </c:pt>
                <c:pt idx="1298">
                  <c:v>54.668999999999997</c:v>
                </c:pt>
                <c:pt idx="1299">
                  <c:v>54.668999999999997</c:v>
                </c:pt>
                <c:pt idx="1300">
                  <c:v>55.457999999999998</c:v>
                </c:pt>
                <c:pt idx="1301">
                  <c:v>55.457999999999998</c:v>
                </c:pt>
                <c:pt idx="1302">
                  <c:v>58.94</c:v>
                </c:pt>
                <c:pt idx="1303">
                  <c:v>59.63</c:v>
                </c:pt>
                <c:pt idx="1304">
                  <c:v>59.662999999999997</c:v>
                </c:pt>
                <c:pt idx="1305">
                  <c:v>59.728999999999999</c:v>
                </c:pt>
                <c:pt idx="1306">
                  <c:v>59.762</c:v>
                </c:pt>
                <c:pt idx="1307">
                  <c:v>59.828000000000003</c:v>
                </c:pt>
                <c:pt idx="1308">
                  <c:v>59.959000000000003</c:v>
                </c:pt>
                <c:pt idx="1309">
                  <c:v>59.991999999999997</c:v>
                </c:pt>
                <c:pt idx="1310">
                  <c:v>60.122999999999998</c:v>
                </c:pt>
                <c:pt idx="1311">
                  <c:v>60.155999999999999</c:v>
                </c:pt>
                <c:pt idx="1312">
                  <c:v>60.418999999999997</c:v>
                </c:pt>
                <c:pt idx="1313">
                  <c:v>60.451999999999998</c:v>
                </c:pt>
                <c:pt idx="1314">
                  <c:v>60.517000000000003</c:v>
                </c:pt>
                <c:pt idx="1315">
                  <c:v>62.029000000000003</c:v>
                </c:pt>
                <c:pt idx="1316">
                  <c:v>62.127000000000002</c:v>
                </c:pt>
                <c:pt idx="1317">
                  <c:v>62.225999999999999</c:v>
                </c:pt>
                <c:pt idx="1318">
                  <c:v>62.292000000000002</c:v>
                </c:pt>
                <c:pt idx="1319">
                  <c:v>62.817</c:v>
                </c:pt>
                <c:pt idx="1320">
                  <c:v>62.883000000000003</c:v>
                </c:pt>
                <c:pt idx="1321">
                  <c:v>63.506999999999998</c:v>
                </c:pt>
                <c:pt idx="1322">
                  <c:v>64.92</c:v>
                </c:pt>
                <c:pt idx="1323">
                  <c:v>64.953000000000003</c:v>
                </c:pt>
                <c:pt idx="1324">
                  <c:v>64.953000000000003</c:v>
                </c:pt>
                <c:pt idx="1325">
                  <c:v>69.027000000000001</c:v>
                </c:pt>
                <c:pt idx="1326">
                  <c:v>69.027000000000001</c:v>
                </c:pt>
                <c:pt idx="1327">
                  <c:v>69.748999999999995</c:v>
                </c:pt>
                <c:pt idx="1328">
                  <c:v>69.947000000000003</c:v>
                </c:pt>
                <c:pt idx="1329">
                  <c:v>70.899000000000001</c:v>
                </c:pt>
                <c:pt idx="1330">
                  <c:v>71.031000000000006</c:v>
                </c:pt>
                <c:pt idx="1331">
                  <c:v>72.641000000000005</c:v>
                </c:pt>
                <c:pt idx="1332">
                  <c:v>72.674000000000007</c:v>
                </c:pt>
                <c:pt idx="1333">
                  <c:v>73.198999999999998</c:v>
                </c:pt>
                <c:pt idx="1334">
                  <c:v>73.528000000000006</c:v>
                </c:pt>
                <c:pt idx="1335">
                  <c:v>73.954999999999998</c:v>
                </c:pt>
                <c:pt idx="1336">
                  <c:v>74.119</c:v>
                </c:pt>
                <c:pt idx="1337">
                  <c:v>74.119</c:v>
                </c:pt>
                <c:pt idx="1338">
                  <c:v>74.578999999999994</c:v>
                </c:pt>
                <c:pt idx="1339">
                  <c:v>75.105000000000004</c:v>
                </c:pt>
                <c:pt idx="1340">
                  <c:v>76.319999999999993</c:v>
                </c:pt>
                <c:pt idx="1341">
                  <c:v>76.55</c:v>
                </c:pt>
                <c:pt idx="1342">
                  <c:v>76.55</c:v>
                </c:pt>
                <c:pt idx="1343">
                  <c:v>77.010000000000005</c:v>
                </c:pt>
                <c:pt idx="1344">
                  <c:v>77.174999999999997</c:v>
                </c:pt>
                <c:pt idx="1345">
                  <c:v>78.849999999999994</c:v>
                </c:pt>
                <c:pt idx="1346">
                  <c:v>83.974999999999994</c:v>
                </c:pt>
                <c:pt idx="1347">
                  <c:v>86.998000000000005</c:v>
                </c:pt>
                <c:pt idx="1348">
                  <c:v>87.819000000000003</c:v>
                </c:pt>
                <c:pt idx="1349">
                  <c:v>87.819000000000003</c:v>
                </c:pt>
                <c:pt idx="1350">
                  <c:v>89.100999999999999</c:v>
                </c:pt>
                <c:pt idx="1351">
                  <c:v>89.100999999999999</c:v>
                </c:pt>
                <c:pt idx="1352">
                  <c:v>89.396000000000001</c:v>
                </c:pt>
                <c:pt idx="1353">
                  <c:v>90.546000000000006</c:v>
                </c:pt>
                <c:pt idx="1354">
                  <c:v>90.808999999999997</c:v>
                </c:pt>
                <c:pt idx="1355">
                  <c:v>91.762</c:v>
                </c:pt>
                <c:pt idx="1356">
                  <c:v>94.093999999999994</c:v>
                </c:pt>
                <c:pt idx="1357">
                  <c:v>95.31</c:v>
                </c:pt>
                <c:pt idx="1358">
                  <c:v>95.376000000000005</c:v>
                </c:pt>
                <c:pt idx="1359">
                  <c:v>95.869</c:v>
                </c:pt>
                <c:pt idx="1360">
                  <c:v>95.900999999999996</c:v>
                </c:pt>
                <c:pt idx="1361">
                  <c:v>96.099000000000004</c:v>
                </c:pt>
                <c:pt idx="1362">
                  <c:v>96.131</c:v>
                </c:pt>
                <c:pt idx="1363">
                  <c:v>96.164000000000001</c:v>
                </c:pt>
                <c:pt idx="1364">
                  <c:v>96.853999999999999</c:v>
                </c:pt>
                <c:pt idx="1365">
                  <c:v>97.183000000000007</c:v>
                </c:pt>
                <c:pt idx="1366">
                  <c:v>97.281000000000006</c:v>
                </c:pt>
                <c:pt idx="1367">
                  <c:v>100.435</c:v>
                </c:pt>
                <c:pt idx="1368">
                  <c:v>103.491</c:v>
                </c:pt>
                <c:pt idx="1369">
                  <c:v>107.663</c:v>
                </c:pt>
                <c:pt idx="1370">
                  <c:v>111.803</c:v>
                </c:pt>
                <c:pt idx="1371">
                  <c:v>113.31399999999999</c:v>
                </c:pt>
                <c:pt idx="1372">
                  <c:v>115.483</c:v>
                </c:pt>
                <c:pt idx="1373">
                  <c:v>116.764</c:v>
                </c:pt>
                <c:pt idx="1374">
                  <c:v>117.979</c:v>
                </c:pt>
                <c:pt idx="1375">
                  <c:v>118.209</c:v>
                </c:pt>
                <c:pt idx="1376">
                  <c:v>119.392</c:v>
                </c:pt>
                <c:pt idx="1377">
                  <c:v>119.458</c:v>
                </c:pt>
                <c:pt idx="1378">
                  <c:v>119.589</c:v>
                </c:pt>
                <c:pt idx="1379">
                  <c:v>119.786</c:v>
                </c:pt>
                <c:pt idx="1380">
                  <c:v>119.852</c:v>
                </c:pt>
                <c:pt idx="1381">
                  <c:v>120.01600000000001</c:v>
                </c:pt>
                <c:pt idx="1382">
                  <c:v>120.411</c:v>
                </c:pt>
                <c:pt idx="1383">
                  <c:v>121.166</c:v>
                </c:pt>
                <c:pt idx="1384">
                  <c:v>123.532</c:v>
                </c:pt>
                <c:pt idx="1385">
                  <c:v>0</c:v>
                </c:pt>
                <c:pt idx="1386">
                  <c:v>6.6000000000000003E-2</c:v>
                </c:pt>
                <c:pt idx="1387">
                  <c:v>6.6000000000000003E-2</c:v>
                </c:pt>
                <c:pt idx="1388">
                  <c:v>0.26300000000000001</c:v>
                </c:pt>
                <c:pt idx="1389">
                  <c:v>0.26300000000000001</c:v>
                </c:pt>
                <c:pt idx="1390">
                  <c:v>0.36099999999999999</c:v>
                </c:pt>
                <c:pt idx="1391">
                  <c:v>0.36099999999999999</c:v>
                </c:pt>
                <c:pt idx="1392">
                  <c:v>0.39400000000000002</c:v>
                </c:pt>
                <c:pt idx="1393">
                  <c:v>0.39400000000000002</c:v>
                </c:pt>
                <c:pt idx="1394">
                  <c:v>0.49299999999999999</c:v>
                </c:pt>
                <c:pt idx="1395">
                  <c:v>0.49299999999999999</c:v>
                </c:pt>
                <c:pt idx="1396">
                  <c:v>0.52600000000000002</c:v>
                </c:pt>
                <c:pt idx="1397">
                  <c:v>0.52600000000000002</c:v>
                </c:pt>
                <c:pt idx="1398">
                  <c:v>0.59099999999999997</c:v>
                </c:pt>
                <c:pt idx="1399">
                  <c:v>0.59099999999999997</c:v>
                </c:pt>
                <c:pt idx="1400">
                  <c:v>0.624</c:v>
                </c:pt>
                <c:pt idx="1401">
                  <c:v>0.624</c:v>
                </c:pt>
                <c:pt idx="1402">
                  <c:v>0.75600000000000001</c:v>
                </c:pt>
                <c:pt idx="1403">
                  <c:v>0.75600000000000001</c:v>
                </c:pt>
                <c:pt idx="1404">
                  <c:v>0.78900000000000003</c:v>
                </c:pt>
                <c:pt idx="1405">
                  <c:v>0.78900000000000003</c:v>
                </c:pt>
                <c:pt idx="1406">
                  <c:v>0.85399999999999998</c:v>
                </c:pt>
                <c:pt idx="1407">
                  <c:v>0.85399999999999998</c:v>
                </c:pt>
                <c:pt idx="1408">
                  <c:v>0.88700000000000001</c:v>
                </c:pt>
                <c:pt idx="1409">
                  <c:v>0.88700000000000001</c:v>
                </c:pt>
                <c:pt idx="1410">
                  <c:v>0.95299999999999996</c:v>
                </c:pt>
                <c:pt idx="1411">
                  <c:v>0.95299999999999996</c:v>
                </c:pt>
                <c:pt idx="1412">
                  <c:v>1.117</c:v>
                </c:pt>
                <c:pt idx="1413">
                  <c:v>1.117</c:v>
                </c:pt>
                <c:pt idx="1414">
                  <c:v>1.1499999999999999</c:v>
                </c:pt>
                <c:pt idx="1415">
                  <c:v>1.1499999999999999</c:v>
                </c:pt>
                <c:pt idx="1416">
                  <c:v>1.216</c:v>
                </c:pt>
                <c:pt idx="1417">
                  <c:v>1.216</c:v>
                </c:pt>
                <c:pt idx="1418">
                  <c:v>1.248</c:v>
                </c:pt>
                <c:pt idx="1419">
                  <c:v>1.248</c:v>
                </c:pt>
                <c:pt idx="1420">
                  <c:v>1.2809999999999999</c:v>
                </c:pt>
                <c:pt idx="1421">
                  <c:v>1.2809999999999999</c:v>
                </c:pt>
                <c:pt idx="1422">
                  <c:v>1.3140000000000001</c:v>
                </c:pt>
                <c:pt idx="1423">
                  <c:v>1.3140000000000001</c:v>
                </c:pt>
                <c:pt idx="1424">
                  <c:v>1.347</c:v>
                </c:pt>
                <c:pt idx="1425">
                  <c:v>1.347</c:v>
                </c:pt>
                <c:pt idx="1426">
                  <c:v>1.478</c:v>
                </c:pt>
                <c:pt idx="1427">
                  <c:v>1.478</c:v>
                </c:pt>
                <c:pt idx="1428">
                  <c:v>1.544</c:v>
                </c:pt>
                <c:pt idx="1429">
                  <c:v>1.544</c:v>
                </c:pt>
                <c:pt idx="1430">
                  <c:v>1.577</c:v>
                </c:pt>
                <c:pt idx="1431">
                  <c:v>1.577</c:v>
                </c:pt>
                <c:pt idx="1432">
                  <c:v>1.643</c:v>
                </c:pt>
                <c:pt idx="1433">
                  <c:v>1.643</c:v>
                </c:pt>
                <c:pt idx="1434">
                  <c:v>1.708</c:v>
                </c:pt>
                <c:pt idx="1435">
                  <c:v>1.708</c:v>
                </c:pt>
                <c:pt idx="1436">
                  <c:v>1.774</c:v>
                </c:pt>
                <c:pt idx="1437">
                  <c:v>1.774</c:v>
                </c:pt>
                <c:pt idx="1438">
                  <c:v>1.8069999999999999</c:v>
                </c:pt>
                <c:pt idx="1439">
                  <c:v>1.8069999999999999</c:v>
                </c:pt>
                <c:pt idx="1440">
                  <c:v>1.84</c:v>
                </c:pt>
                <c:pt idx="1441">
                  <c:v>1.84</c:v>
                </c:pt>
                <c:pt idx="1442">
                  <c:v>1.873</c:v>
                </c:pt>
                <c:pt idx="1443">
                  <c:v>1.873</c:v>
                </c:pt>
                <c:pt idx="1444">
                  <c:v>1.9059999999999999</c:v>
                </c:pt>
                <c:pt idx="1445">
                  <c:v>1.9059999999999999</c:v>
                </c:pt>
                <c:pt idx="1446">
                  <c:v>2.0369999999999999</c:v>
                </c:pt>
                <c:pt idx="1447">
                  <c:v>2.0369999999999999</c:v>
                </c:pt>
                <c:pt idx="1448">
                  <c:v>2.0699999999999998</c:v>
                </c:pt>
                <c:pt idx="1449">
                  <c:v>2.0699999999999998</c:v>
                </c:pt>
                <c:pt idx="1450">
                  <c:v>2.1360000000000001</c:v>
                </c:pt>
                <c:pt idx="1451">
                  <c:v>2.1360000000000001</c:v>
                </c:pt>
                <c:pt idx="1452">
                  <c:v>2.1680000000000001</c:v>
                </c:pt>
                <c:pt idx="1453">
                  <c:v>2.1680000000000001</c:v>
                </c:pt>
                <c:pt idx="1454">
                  <c:v>2.2010000000000001</c:v>
                </c:pt>
                <c:pt idx="1455">
                  <c:v>2.2010000000000001</c:v>
                </c:pt>
                <c:pt idx="1456">
                  <c:v>2.234</c:v>
                </c:pt>
                <c:pt idx="1457">
                  <c:v>2.234</c:v>
                </c:pt>
                <c:pt idx="1458">
                  <c:v>2.2669999999999999</c:v>
                </c:pt>
                <c:pt idx="1459">
                  <c:v>2.2669999999999999</c:v>
                </c:pt>
                <c:pt idx="1460">
                  <c:v>2.2999999999999998</c:v>
                </c:pt>
                <c:pt idx="1461">
                  <c:v>2.2999999999999998</c:v>
                </c:pt>
                <c:pt idx="1462">
                  <c:v>2.3330000000000002</c:v>
                </c:pt>
                <c:pt idx="1463">
                  <c:v>2.3330000000000002</c:v>
                </c:pt>
                <c:pt idx="1464">
                  <c:v>2.3980000000000001</c:v>
                </c:pt>
                <c:pt idx="1465">
                  <c:v>2.3980000000000001</c:v>
                </c:pt>
                <c:pt idx="1466">
                  <c:v>2.431</c:v>
                </c:pt>
                <c:pt idx="1467">
                  <c:v>2.431</c:v>
                </c:pt>
                <c:pt idx="1468">
                  <c:v>2.464</c:v>
                </c:pt>
                <c:pt idx="1469">
                  <c:v>2.464</c:v>
                </c:pt>
                <c:pt idx="1470">
                  <c:v>2.4969999999999999</c:v>
                </c:pt>
                <c:pt idx="1471">
                  <c:v>2.4969999999999999</c:v>
                </c:pt>
                <c:pt idx="1472">
                  <c:v>2.5299999999999998</c:v>
                </c:pt>
                <c:pt idx="1473">
                  <c:v>2.5299999999999998</c:v>
                </c:pt>
                <c:pt idx="1474">
                  <c:v>2.5630000000000002</c:v>
                </c:pt>
                <c:pt idx="1475">
                  <c:v>2.5630000000000002</c:v>
                </c:pt>
                <c:pt idx="1476">
                  <c:v>2.5950000000000002</c:v>
                </c:pt>
                <c:pt idx="1477">
                  <c:v>2.5950000000000002</c:v>
                </c:pt>
                <c:pt idx="1478">
                  <c:v>2.6280000000000001</c:v>
                </c:pt>
                <c:pt idx="1479">
                  <c:v>2.6280000000000001</c:v>
                </c:pt>
                <c:pt idx="1480">
                  <c:v>2.661</c:v>
                </c:pt>
                <c:pt idx="1481">
                  <c:v>2.661</c:v>
                </c:pt>
                <c:pt idx="1482">
                  <c:v>2.694</c:v>
                </c:pt>
                <c:pt idx="1483">
                  <c:v>2.694</c:v>
                </c:pt>
                <c:pt idx="1484">
                  <c:v>2.76</c:v>
                </c:pt>
                <c:pt idx="1485">
                  <c:v>2.76</c:v>
                </c:pt>
                <c:pt idx="1486">
                  <c:v>3.0550000000000002</c:v>
                </c:pt>
                <c:pt idx="1487">
                  <c:v>3.0550000000000002</c:v>
                </c:pt>
                <c:pt idx="1488">
                  <c:v>3.0880000000000001</c:v>
                </c:pt>
                <c:pt idx="1489">
                  <c:v>3.0880000000000001</c:v>
                </c:pt>
                <c:pt idx="1490">
                  <c:v>3.121</c:v>
                </c:pt>
                <c:pt idx="1491">
                  <c:v>3.121</c:v>
                </c:pt>
                <c:pt idx="1492">
                  <c:v>3.1539999999999999</c:v>
                </c:pt>
                <c:pt idx="1493">
                  <c:v>3.1539999999999999</c:v>
                </c:pt>
                <c:pt idx="1494">
                  <c:v>3.1869999999999998</c:v>
                </c:pt>
                <c:pt idx="1495">
                  <c:v>3.1869999999999998</c:v>
                </c:pt>
                <c:pt idx="1496">
                  <c:v>3.22</c:v>
                </c:pt>
                <c:pt idx="1497">
                  <c:v>3.22</c:v>
                </c:pt>
                <c:pt idx="1498">
                  <c:v>3.2530000000000001</c:v>
                </c:pt>
                <c:pt idx="1499">
                  <c:v>3.2530000000000001</c:v>
                </c:pt>
                <c:pt idx="1500">
                  <c:v>3.351</c:v>
                </c:pt>
                <c:pt idx="1501">
                  <c:v>3.351</c:v>
                </c:pt>
                <c:pt idx="1502">
                  <c:v>3.3839999999999999</c:v>
                </c:pt>
                <c:pt idx="1503">
                  <c:v>3.3839999999999999</c:v>
                </c:pt>
                <c:pt idx="1504">
                  <c:v>3.4169999999999998</c:v>
                </c:pt>
                <c:pt idx="1505">
                  <c:v>3.4169999999999998</c:v>
                </c:pt>
                <c:pt idx="1506">
                  <c:v>3.4830000000000001</c:v>
                </c:pt>
                <c:pt idx="1507">
                  <c:v>3.4830000000000001</c:v>
                </c:pt>
                <c:pt idx="1508">
                  <c:v>3.5150000000000001</c:v>
                </c:pt>
                <c:pt idx="1509">
                  <c:v>3.5150000000000001</c:v>
                </c:pt>
                <c:pt idx="1510">
                  <c:v>3.548</c:v>
                </c:pt>
                <c:pt idx="1511">
                  <c:v>3.548</c:v>
                </c:pt>
                <c:pt idx="1512">
                  <c:v>3.581</c:v>
                </c:pt>
                <c:pt idx="1513">
                  <c:v>3.581</c:v>
                </c:pt>
                <c:pt idx="1514">
                  <c:v>3.7450000000000001</c:v>
                </c:pt>
                <c:pt idx="1515">
                  <c:v>3.7450000000000001</c:v>
                </c:pt>
                <c:pt idx="1516">
                  <c:v>3.8439999999999999</c:v>
                </c:pt>
                <c:pt idx="1517">
                  <c:v>3.8439999999999999</c:v>
                </c:pt>
                <c:pt idx="1518">
                  <c:v>3.8769999999999998</c:v>
                </c:pt>
                <c:pt idx="1519">
                  <c:v>3.8769999999999998</c:v>
                </c:pt>
                <c:pt idx="1520">
                  <c:v>3.9430000000000001</c:v>
                </c:pt>
                <c:pt idx="1521">
                  <c:v>3.9430000000000001</c:v>
                </c:pt>
                <c:pt idx="1522">
                  <c:v>3.9750000000000001</c:v>
                </c:pt>
                <c:pt idx="1523">
                  <c:v>3.9750000000000001</c:v>
                </c:pt>
                <c:pt idx="1524">
                  <c:v>4.008</c:v>
                </c:pt>
                <c:pt idx="1525">
                  <c:v>4.008</c:v>
                </c:pt>
                <c:pt idx="1526">
                  <c:v>4.0739999999999998</c:v>
                </c:pt>
                <c:pt idx="1527">
                  <c:v>4.0739999999999998</c:v>
                </c:pt>
                <c:pt idx="1528">
                  <c:v>4.1070000000000002</c:v>
                </c:pt>
                <c:pt idx="1529">
                  <c:v>4.1070000000000002</c:v>
                </c:pt>
                <c:pt idx="1530">
                  <c:v>4.1399999999999997</c:v>
                </c:pt>
                <c:pt idx="1531">
                  <c:v>4.1399999999999997</c:v>
                </c:pt>
                <c:pt idx="1532">
                  <c:v>4.2050000000000001</c:v>
                </c:pt>
                <c:pt idx="1533">
                  <c:v>4.2050000000000001</c:v>
                </c:pt>
                <c:pt idx="1534">
                  <c:v>4.2380000000000004</c:v>
                </c:pt>
                <c:pt idx="1535">
                  <c:v>4.2380000000000004</c:v>
                </c:pt>
                <c:pt idx="1536">
                  <c:v>4.2709999999999999</c:v>
                </c:pt>
                <c:pt idx="1537">
                  <c:v>4.2709999999999999</c:v>
                </c:pt>
                <c:pt idx="1538">
                  <c:v>4.3369999999999997</c:v>
                </c:pt>
                <c:pt idx="1539">
                  <c:v>4.3369999999999997</c:v>
                </c:pt>
                <c:pt idx="1540">
                  <c:v>4.468</c:v>
                </c:pt>
                <c:pt idx="1541">
                  <c:v>4.468</c:v>
                </c:pt>
                <c:pt idx="1542">
                  <c:v>4.5670000000000002</c:v>
                </c:pt>
                <c:pt idx="1543">
                  <c:v>4.5670000000000002</c:v>
                </c:pt>
                <c:pt idx="1544">
                  <c:v>4.6319999999999997</c:v>
                </c:pt>
                <c:pt idx="1545">
                  <c:v>4.6319999999999997</c:v>
                </c:pt>
                <c:pt idx="1546">
                  <c:v>4.665</c:v>
                </c:pt>
                <c:pt idx="1547">
                  <c:v>4.665</c:v>
                </c:pt>
                <c:pt idx="1548">
                  <c:v>4.6980000000000004</c:v>
                </c:pt>
                <c:pt idx="1549">
                  <c:v>4.6980000000000004</c:v>
                </c:pt>
                <c:pt idx="1550">
                  <c:v>4.7309999999999999</c:v>
                </c:pt>
                <c:pt idx="1551">
                  <c:v>4.7309999999999999</c:v>
                </c:pt>
                <c:pt idx="1552">
                  <c:v>4.7640000000000002</c:v>
                </c:pt>
                <c:pt idx="1553">
                  <c:v>4.7640000000000002</c:v>
                </c:pt>
                <c:pt idx="1554">
                  <c:v>4.7969999999999997</c:v>
                </c:pt>
                <c:pt idx="1555">
                  <c:v>4.7969999999999997</c:v>
                </c:pt>
                <c:pt idx="1556">
                  <c:v>4.83</c:v>
                </c:pt>
                <c:pt idx="1557">
                  <c:v>4.83</c:v>
                </c:pt>
                <c:pt idx="1558">
                  <c:v>4.8620000000000001</c:v>
                </c:pt>
                <c:pt idx="1559">
                  <c:v>4.8620000000000001</c:v>
                </c:pt>
                <c:pt idx="1560">
                  <c:v>4.8949999999999996</c:v>
                </c:pt>
                <c:pt idx="1561">
                  <c:v>4.8949999999999996</c:v>
                </c:pt>
                <c:pt idx="1562">
                  <c:v>4.9279999999999999</c:v>
                </c:pt>
                <c:pt idx="1563">
                  <c:v>4.9279999999999999</c:v>
                </c:pt>
                <c:pt idx="1564">
                  <c:v>5.0270000000000001</c:v>
                </c:pt>
                <c:pt idx="1565">
                  <c:v>5.0270000000000001</c:v>
                </c:pt>
                <c:pt idx="1566">
                  <c:v>5.0599999999999996</c:v>
                </c:pt>
                <c:pt idx="1567">
                  <c:v>5.0599999999999996</c:v>
                </c:pt>
                <c:pt idx="1568">
                  <c:v>5.125</c:v>
                </c:pt>
                <c:pt idx="1569">
                  <c:v>5.125</c:v>
                </c:pt>
                <c:pt idx="1570">
                  <c:v>5.1909999999999998</c:v>
                </c:pt>
                <c:pt idx="1571">
                  <c:v>5.1909999999999998</c:v>
                </c:pt>
                <c:pt idx="1572">
                  <c:v>5.29</c:v>
                </c:pt>
                <c:pt idx="1573">
                  <c:v>5.29</c:v>
                </c:pt>
                <c:pt idx="1574">
                  <c:v>5.3550000000000004</c:v>
                </c:pt>
                <c:pt idx="1575">
                  <c:v>5.3550000000000004</c:v>
                </c:pt>
                <c:pt idx="1576">
                  <c:v>5.3879999999999999</c:v>
                </c:pt>
                <c:pt idx="1577">
                  <c:v>5.3879999999999999</c:v>
                </c:pt>
                <c:pt idx="1578">
                  <c:v>5.4539999999999997</c:v>
                </c:pt>
                <c:pt idx="1579">
                  <c:v>5.4539999999999997</c:v>
                </c:pt>
                <c:pt idx="1580">
                  <c:v>5.4870000000000001</c:v>
                </c:pt>
                <c:pt idx="1581">
                  <c:v>5.4870000000000001</c:v>
                </c:pt>
                <c:pt idx="1582">
                  <c:v>5.52</c:v>
                </c:pt>
                <c:pt idx="1583">
                  <c:v>5.52</c:v>
                </c:pt>
                <c:pt idx="1584">
                  <c:v>5.5519999999999996</c:v>
                </c:pt>
                <c:pt idx="1585">
                  <c:v>5.5519999999999996</c:v>
                </c:pt>
                <c:pt idx="1586">
                  <c:v>5.585</c:v>
                </c:pt>
                <c:pt idx="1587">
                  <c:v>5.585</c:v>
                </c:pt>
                <c:pt idx="1588">
                  <c:v>5.8150000000000004</c:v>
                </c:pt>
                <c:pt idx="1589">
                  <c:v>5.8150000000000004</c:v>
                </c:pt>
                <c:pt idx="1590">
                  <c:v>5.8479999999999999</c:v>
                </c:pt>
                <c:pt idx="1591">
                  <c:v>5.8479999999999999</c:v>
                </c:pt>
                <c:pt idx="1592">
                  <c:v>5.8810000000000002</c:v>
                </c:pt>
                <c:pt idx="1593">
                  <c:v>5.8810000000000002</c:v>
                </c:pt>
                <c:pt idx="1594">
                  <c:v>5.9470000000000001</c:v>
                </c:pt>
                <c:pt idx="1595">
                  <c:v>5.9470000000000001</c:v>
                </c:pt>
                <c:pt idx="1596">
                  <c:v>6.0119999999999996</c:v>
                </c:pt>
                <c:pt idx="1597">
                  <c:v>6.0119999999999996</c:v>
                </c:pt>
                <c:pt idx="1598">
                  <c:v>6.1440000000000001</c:v>
                </c:pt>
                <c:pt idx="1599">
                  <c:v>6.1440000000000001</c:v>
                </c:pt>
                <c:pt idx="1600">
                  <c:v>6.1769999999999996</c:v>
                </c:pt>
                <c:pt idx="1601">
                  <c:v>6.1769999999999996</c:v>
                </c:pt>
                <c:pt idx="1602">
                  <c:v>6.2089999999999996</c:v>
                </c:pt>
                <c:pt idx="1603">
                  <c:v>6.2089999999999996</c:v>
                </c:pt>
                <c:pt idx="1604">
                  <c:v>6.2750000000000004</c:v>
                </c:pt>
                <c:pt idx="1605">
                  <c:v>6.2750000000000004</c:v>
                </c:pt>
                <c:pt idx="1606">
                  <c:v>6.3079999999999998</c:v>
                </c:pt>
                <c:pt idx="1607">
                  <c:v>6.3079999999999998</c:v>
                </c:pt>
                <c:pt idx="1608">
                  <c:v>6.407</c:v>
                </c:pt>
                <c:pt idx="1609">
                  <c:v>6.407</c:v>
                </c:pt>
                <c:pt idx="1610">
                  <c:v>6.4390000000000001</c:v>
                </c:pt>
                <c:pt idx="1611">
                  <c:v>6.4390000000000001</c:v>
                </c:pt>
                <c:pt idx="1612">
                  <c:v>6.5709999999999997</c:v>
                </c:pt>
                <c:pt idx="1613">
                  <c:v>6.5709999999999997</c:v>
                </c:pt>
                <c:pt idx="1614">
                  <c:v>6.6040000000000001</c:v>
                </c:pt>
                <c:pt idx="1615">
                  <c:v>6.6040000000000001</c:v>
                </c:pt>
                <c:pt idx="1616">
                  <c:v>6.6369999999999996</c:v>
                </c:pt>
                <c:pt idx="1617">
                  <c:v>6.6369999999999996</c:v>
                </c:pt>
                <c:pt idx="1618">
                  <c:v>6.8010000000000002</c:v>
                </c:pt>
                <c:pt idx="1619">
                  <c:v>6.8010000000000002</c:v>
                </c:pt>
                <c:pt idx="1620">
                  <c:v>6.867</c:v>
                </c:pt>
                <c:pt idx="1621">
                  <c:v>6.867</c:v>
                </c:pt>
                <c:pt idx="1622">
                  <c:v>6.9320000000000004</c:v>
                </c:pt>
                <c:pt idx="1623">
                  <c:v>6.9320000000000004</c:v>
                </c:pt>
                <c:pt idx="1624">
                  <c:v>6.9649999999999999</c:v>
                </c:pt>
                <c:pt idx="1625">
                  <c:v>6.9649999999999999</c:v>
                </c:pt>
                <c:pt idx="1626">
                  <c:v>7.0640000000000001</c:v>
                </c:pt>
                <c:pt idx="1627">
                  <c:v>7.0640000000000001</c:v>
                </c:pt>
                <c:pt idx="1628">
                  <c:v>7.524</c:v>
                </c:pt>
                <c:pt idx="1629">
                  <c:v>7.524</c:v>
                </c:pt>
                <c:pt idx="1630">
                  <c:v>7.6219999999999999</c:v>
                </c:pt>
                <c:pt idx="1631">
                  <c:v>7.6219999999999999</c:v>
                </c:pt>
                <c:pt idx="1632">
                  <c:v>7.6879999999999997</c:v>
                </c:pt>
                <c:pt idx="1633">
                  <c:v>7.6879999999999997</c:v>
                </c:pt>
                <c:pt idx="1634">
                  <c:v>7.7210000000000001</c:v>
                </c:pt>
                <c:pt idx="1635">
                  <c:v>7.7210000000000001</c:v>
                </c:pt>
                <c:pt idx="1636">
                  <c:v>8.0489999999999995</c:v>
                </c:pt>
                <c:pt idx="1637">
                  <c:v>8.0489999999999995</c:v>
                </c:pt>
                <c:pt idx="1638">
                  <c:v>8.0820000000000007</c:v>
                </c:pt>
                <c:pt idx="1639">
                  <c:v>8.0820000000000007</c:v>
                </c:pt>
                <c:pt idx="1640">
                  <c:v>8.1150000000000002</c:v>
                </c:pt>
                <c:pt idx="1641">
                  <c:v>8.1150000000000002</c:v>
                </c:pt>
                <c:pt idx="1642">
                  <c:v>8.2460000000000004</c:v>
                </c:pt>
                <c:pt idx="1643">
                  <c:v>8.2460000000000004</c:v>
                </c:pt>
                <c:pt idx="1644">
                  <c:v>8.3119999999999994</c:v>
                </c:pt>
                <c:pt idx="1645">
                  <c:v>8.3119999999999994</c:v>
                </c:pt>
                <c:pt idx="1646">
                  <c:v>8.5090000000000003</c:v>
                </c:pt>
                <c:pt idx="1647">
                  <c:v>8.5090000000000003</c:v>
                </c:pt>
                <c:pt idx="1648">
                  <c:v>8.6080000000000005</c:v>
                </c:pt>
                <c:pt idx="1649">
                  <c:v>8.6080000000000005</c:v>
                </c:pt>
                <c:pt idx="1650">
                  <c:v>8.7059999999999995</c:v>
                </c:pt>
                <c:pt idx="1651">
                  <c:v>8.7059999999999995</c:v>
                </c:pt>
                <c:pt idx="1652">
                  <c:v>8.7390000000000008</c:v>
                </c:pt>
                <c:pt idx="1653">
                  <c:v>8.7390000000000008</c:v>
                </c:pt>
                <c:pt idx="1654">
                  <c:v>8.8710000000000004</c:v>
                </c:pt>
                <c:pt idx="1655">
                  <c:v>8.8710000000000004</c:v>
                </c:pt>
                <c:pt idx="1656">
                  <c:v>9.1010000000000009</c:v>
                </c:pt>
                <c:pt idx="1657">
                  <c:v>9.1010000000000009</c:v>
                </c:pt>
                <c:pt idx="1658">
                  <c:v>9.2650000000000006</c:v>
                </c:pt>
                <c:pt idx="1659">
                  <c:v>9.2650000000000006</c:v>
                </c:pt>
                <c:pt idx="1660">
                  <c:v>9.593</c:v>
                </c:pt>
                <c:pt idx="1661">
                  <c:v>9.593</c:v>
                </c:pt>
                <c:pt idx="1662">
                  <c:v>9.6590000000000007</c:v>
                </c:pt>
                <c:pt idx="1663">
                  <c:v>9.6590000000000007</c:v>
                </c:pt>
                <c:pt idx="1664">
                  <c:v>9.6920000000000002</c:v>
                </c:pt>
                <c:pt idx="1665">
                  <c:v>9.6920000000000002</c:v>
                </c:pt>
                <c:pt idx="1666">
                  <c:v>9.7910000000000004</c:v>
                </c:pt>
                <c:pt idx="1667">
                  <c:v>9.7910000000000004</c:v>
                </c:pt>
                <c:pt idx="1668">
                  <c:v>10.151999999999999</c:v>
                </c:pt>
                <c:pt idx="1669">
                  <c:v>10.151999999999999</c:v>
                </c:pt>
                <c:pt idx="1670">
                  <c:v>10.250999999999999</c:v>
                </c:pt>
                <c:pt idx="1671">
                  <c:v>10.250999999999999</c:v>
                </c:pt>
                <c:pt idx="1672">
                  <c:v>10.316000000000001</c:v>
                </c:pt>
                <c:pt idx="1673">
                  <c:v>10.316000000000001</c:v>
                </c:pt>
                <c:pt idx="1674">
                  <c:v>10.349</c:v>
                </c:pt>
                <c:pt idx="1675">
                  <c:v>10.349</c:v>
                </c:pt>
                <c:pt idx="1676">
                  <c:v>10.645</c:v>
                </c:pt>
                <c:pt idx="1677">
                  <c:v>10.645</c:v>
                </c:pt>
                <c:pt idx="1678">
                  <c:v>10.842000000000001</c:v>
                </c:pt>
                <c:pt idx="1679">
                  <c:v>10.842000000000001</c:v>
                </c:pt>
                <c:pt idx="1680">
                  <c:v>11.006</c:v>
                </c:pt>
                <c:pt idx="1681">
                  <c:v>11.006</c:v>
                </c:pt>
                <c:pt idx="1682">
                  <c:v>11.138</c:v>
                </c:pt>
                <c:pt idx="1683">
                  <c:v>11.138</c:v>
                </c:pt>
                <c:pt idx="1684">
                  <c:v>11.202999999999999</c:v>
                </c:pt>
                <c:pt idx="1685">
                  <c:v>11.202999999999999</c:v>
                </c:pt>
                <c:pt idx="1686">
                  <c:v>11.335000000000001</c:v>
                </c:pt>
                <c:pt idx="1687">
                  <c:v>11.335000000000001</c:v>
                </c:pt>
                <c:pt idx="1688">
                  <c:v>11.433</c:v>
                </c:pt>
                <c:pt idx="1689">
                  <c:v>11.433</c:v>
                </c:pt>
                <c:pt idx="1690">
                  <c:v>11.465999999999999</c:v>
                </c:pt>
                <c:pt idx="1691">
                  <c:v>11.465999999999999</c:v>
                </c:pt>
                <c:pt idx="1692">
                  <c:v>11.63</c:v>
                </c:pt>
                <c:pt idx="1693">
                  <c:v>11.63</c:v>
                </c:pt>
                <c:pt idx="1694">
                  <c:v>11.696</c:v>
                </c:pt>
                <c:pt idx="1695">
                  <c:v>11.696</c:v>
                </c:pt>
                <c:pt idx="1696">
                  <c:v>11.827999999999999</c:v>
                </c:pt>
                <c:pt idx="1697">
                  <c:v>11.827999999999999</c:v>
                </c:pt>
                <c:pt idx="1698">
                  <c:v>11.86</c:v>
                </c:pt>
                <c:pt idx="1699">
                  <c:v>11.86</c:v>
                </c:pt>
                <c:pt idx="1700">
                  <c:v>11.893000000000001</c:v>
                </c:pt>
                <c:pt idx="1701">
                  <c:v>11.893000000000001</c:v>
                </c:pt>
                <c:pt idx="1702">
                  <c:v>11.926</c:v>
                </c:pt>
                <c:pt idx="1703">
                  <c:v>11.926</c:v>
                </c:pt>
                <c:pt idx="1704">
                  <c:v>12.025</c:v>
                </c:pt>
                <c:pt idx="1705">
                  <c:v>12.09</c:v>
                </c:pt>
                <c:pt idx="1706">
                  <c:v>12.255000000000001</c:v>
                </c:pt>
                <c:pt idx="1707">
                  <c:v>12.255000000000001</c:v>
                </c:pt>
                <c:pt idx="1708">
                  <c:v>12.353</c:v>
                </c:pt>
                <c:pt idx="1709">
                  <c:v>12.353</c:v>
                </c:pt>
                <c:pt idx="1710">
                  <c:v>12.353</c:v>
                </c:pt>
                <c:pt idx="1711">
                  <c:v>12.419</c:v>
                </c:pt>
                <c:pt idx="1712">
                  <c:v>12.419</c:v>
                </c:pt>
                <c:pt idx="1713">
                  <c:v>12.452</c:v>
                </c:pt>
                <c:pt idx="1714">
                  <c:v>12.452</c:v>
                </c:pt>
                <c:pt idx="1715">
                  <c:v>12.516999999999999</c:v>
                </c:pt>
                <c:pt idx="1716">
                  <c:v>12.516999999999999</c:v>
                </c:pt>
                <c:pt idx="1717">
                  <c:v>12.583</c:v>
                </c:pt>
                <c:pt idx="1718">
                  <c:v>12.583</c:v>
                </c:pt>
                <c:pt idx="1719">
                  <c:v>12.583</c:v>
                </c:pt>
                <c:pt idx="1720">
                  <c:v>12.648999999999999</c:v>
                </c:pt>
                <c:pt idx="1721">
                  <c:v>12.648999999999999</c:v>
                </c:pt>
                <c:pt idx="1722">
                  <c:v>13.01</c:v>
                </c:pt>
                <c:pt idx="1723">
                  <c:v>13.01</c:v>
                </c:pt>
                <c:pt idx="1724">
                  <c:v>13.076000000000001</c:v>
                </c:pt>
                <c:pt idx="1725">
                  <c:v>13.076000000000001</c:v>
                </c:pt>
                <c:pt idx="1726">
                  <c:v>13.141999999999999</c:v>
                </c:pt>
                <c:pt idx="1727">
                  <c:v>13.141999999999999</c:v>
                </c:pt>
                <c:pt idx="1728">
                  <c:v>14.718999999999999</c:v>
                </c:pt>
                <c:pt idx="1729">
                  <c:v>14.718999999999999</c:v>
                </c:pt>
                <c:pt idx="1730">
                  <c:v>15.146000000000001</c:v>
                </c:pt>
                <c:pt idx="1731">
                  <c:v>15.146000000000001</c:v>
                </c:pt>
                <c:pt idx="1732">
                  <c:v>15.737</c:v>
                </c:pt>
                <c:pt idx="1733">
                  <c:v>15.737</c:v>
                </c:pt>
                <c:pt idx="1734">
                  <c:v>15.967000000000001</c:v>
                </c:pt>
                <c:pt idx="1735">
                  <c:v>15.967000000000001</c:v>
                </c:pt>
                <c:pt idx="1736">
                  <c:v>16.065999999999999</c:v>
                </c:pt>
                <c:pt idx="1737">
                  <c:v>16.065999999999999</c:v>
                </c:pt>
                <c:pt idx="1738">
                  <c:v>16.263000000000002</c:v>
                </c:pt>
                <c:pt idx="1739">
                  <c:v>16.263000000000002</c:v>
                </c:pt>
                <c:pt idx="1740">
                  <c:v>16.361000000000001</c:v>
                </c:pt>
                <c:pt idx="1741">
                  <c:v>16.361000000000001</c:v>
                </c:pt>
                <c:pt idx="1742">
                  <c:v>16.492999999999999</c:v>
                </c:pt>
                <c:pt idx="1743">
                  <c:v>16.492999999999999</c:v>
                </c:pt>
                <c:pt idx="1744">
                  <c:v>17.018000000000001</c:v>
                </c:pt>
                <c:pt idx="1745">
                  <c:v>17.018000000000001</c:v>
                </c:pt>
                <c:pt idx="1746">
                  <c:v>17.050999999999998</c:v>
                </c:pt>
                <c:pt idx="1747">
                  <c:v>17.050999999999998</c:v>
                </c:pt>
                <c:pt idx="1748">
                  <c:v>17.117000000000001</c:v>
                </c:pt>
                <c:pt idx="1749">
                  <c:v>17.117000000000001</c:v>
                </c:pt>
                <c:pt idx="1750">
                  <c:v>17.707999999999998</c:v>
                </c:pt>
                <c:pt idx="1751">
                  <c:v>17.707999999999998</c:v>
                </c:pt>
                <c:pt idx="1752">
                  <c:v>17.905999999999999</c:v>
                </c:pt>
                <c:pt idx="1753">
                  <c:v>17.905999999999999</c:v>
                </c:pt>
                <c:pt idx="1754">
                  <c:v>19.088000000000001</c:v>
                </c:pt>
                <c:pt idx="1755">
                  <c:v>19.088000000000001</c:v>
                </c:pt>
                <c:pt idx="1756">
                  <c:v>19.745000000000001</c:v>
                </c:pt>
                <c:pt idx="1757">
                  <c:v>20.664999999999999</c:v>
                </c:pt>
                <c:pt idx="1758">
                  <c:v>20.664999999999999</c:v>
                </c:pt>
                <c:pt idx="1759">
                  <c:v>20.763999999999999</c:v>
                </c:pt>
                <c:pt idx="1760">
                  <c:v>21.06</c:v>
                </c:pt>
                <c:pt idx="1761">
                  <c:v>21.06</c:v>
                </c:pt>
                <c:pt idx="1762">
                  <c:v>21.355</c:v>
                </c:pt>
                <c:pt idx="1763">
                  <c:v>21.355</c:v>
                </c:pt>
                <c:pt idx="1764">
                  <c:v>22.637</c:v>
                </c:pt>
                <c:pt idx="1765">
                  <c:v>22.637</c:v>
                </c:pt>
                <c:pt idx="1766">
                  <c:v>23.425000000000001</c:v>
                </c:pt>
                <c:pt idx="1767">
                  <c:v>23.425000000000001</c:v>
                </c:pt>
                <c:pt idx="1768">
                  <c:v>23.655000000000001</c:v>
                </c:pt>
                <c:pt idx="1769">
                  <c:v>23.984000000000002</c:v>
                </c:pt>
                <c:pt idx="1770">
                  <c:v>23.984000000000002</c:v>
                </c:pt>
                <c:pt idx="1771">
                  <c:v>23.984000000000002</c:v>
                </c:pt>
                <c:pt idx="1772">
                  <c:v>24.048999999999999</c:v>
                </c:pt>
                <c:pt idx="1773">
                  <c:v>24.082000000000001</c:v>
                </c:pt>
                <c:pt idx="1774">
                  <c:v>24.181000000000001</c:v>
                </c:pt>
                <c:pt idx="1775">
                  <c:v>24.245999999999999</c:v>
                </c:pt>
                <c:pt idx="1776">
                  <c:v>24.279</c:v>
                </c:pt>
                <c:pt idx="1777">
                  <c:v>24.279</c:v>
                </c:pt>
                <c:pt idx="1778">
                  <c:v>24.378</c:v>
                </c:pt>
                <c:pt idx="1779">
                  <c:v>24.378</c:v>
                </c:pt>
                <c:pt idx="1780">
                  <c:v>24.378</c:v>
                </c:pt>
                <c:pt idx="1781">
                  <c:v>24.475999999999999</c:v>
                </c:pt>
                <c:pt idx="1782">
                  <c:v>24.574999999999999</c:v>
                </c:pt>
                <c:pt idx="1783">
                  <c:v>24.771999999999998</c:v>
                </c:pt>
                <c:pt idx="1784">
                  <c:v>24.771999999999998</c:v>
                </c:pt>
                <c:pt idx="1785">
                  <c:v>24.838000000000001</c:v>
                </c:pt>
                <c:pt idx="1786">
                  <c:v>25.100999999999999</c:v>
                </c:pt>
                <c:pt idx="1787">
                  <c:v>25.363</c:v>
                </c:pt>
                <c:pt idx="1788">
                  <c:v>25.363</c:v>
                </c:pt>
                <c:pt idx="1789">
                  <c:v>25.527999999999999</c:v>
                </c:pt>
                <c:pt idx="1790">
                  <c:v>26.184999999999999</c:v>
                </c:pt>
                <c:pt idx="1791">
                  <c:v>26.645</c:v>
                </c:pt>
                <c:pt idx="1792">
                  <c:v>26.645</c:v>
                </c:pt>
                <c:pt idx="1793">
                  <c:v>28.846</c:v>
                </c:pt>
                <c:pt idx="1794">
                  <c:v>28.846</c:v>
                </c:pt>
                <c:pt idx="1795">
                  <c:v>29.832000000000001</c:v>
                </c:pt>
                <c:pt idx="1796">
                  <c:v>29.832000000000001</c:v>
                </c:pt>
                <c:pt idx="1797">
                  <c:v>30.686</c:v>
                </c:pt>
                <c:pt idx="1798">
                  <c:v>30.686</c:v>
                </c:pt>
                <c:pt idx="1799">
                  <c:v>32.066000000000003</c:v>
                </c:pt>
                <c:pt idx="1800">
                  <c:v>32.066000000000003</c:v>
                </c:pt>
                <c:pt idx="1801">
                  <c:v>33.380000000000003</c:v>
                </c:pt>
                <c:pt idx="1802">
                  <c:v>33.380000000000003</c:v>
                </c:pt>
                <c:pt idx="1803">
                  <c:v>34.267000000000003</c:v>
                </c:pt>
                <c:pt idx="1804">
                  <c:v>34.267000000000003</c:v>
                </c:pt>
                <c:pt idx="1805">
                  <c:v>34.99</c:v>
                </c:pt>
                <c:pt idx="1806">
                  <c:v>35.417000000000002</c:v>
                </c:pt>
                <c:pt idx="1807">
                  <c:v>35.613999999999997</c:v>
                </c:pt>
                <c:pt idx="1808">
                  <c:v>35.713000000000001</c:v>
                </c:pt>
                <c:pt idx="1809">
                  <c:v>36.008000000000003</c:v>
                </c:pt>
                <c:pt idx="1810">
                  <c:v>36.073999999999998</c:v>
                </c:pt>
                <c:pt idx="1811">
                  <c:v>36.171999999999997</c:v>
                </c:pt>
                <c:pt idx="1812">
                  <c:v>36.369999999999997</c:v>
                </c:pt>
                <c:pt idx="1813">
                  <c:v>36.402000000000001</c:v>
                </c:pt>
                <c:pt idx="1814">
                  <c:v>36.435000000000002</c:v>
                </c:pt>
                <c:pt idx="1815">
                  <c:v>36.435000000000002</c:v>
                </c:pt>
                <c:pt idx="1816">
                  <c:v>36.764000000000003</c:v>
                </c:pt>
                <c:pt idx="1817">
                  <c:v>36.994</c:v>
                </c:pt>
                <c:pt idx="1818">
                  <c:v>37.223999999999997</c:v>
                </c:pt>
                <c:pt idx="1819">
                  <c:v>37.223999999999997</c:v>
                </c:pt>
                <c:pt idx="1820">
                  <c:v>37.585000000000001</c:v>
                </c:pt>
                <c:pt idx="1821">
                  <c:v>37.585000000000001</c:v>
                </c:pt>
                <c:pt idx="1822">
                  <c:v>38.078000000000003</c:v>
                </c:pt>
                <c:pt idx="1823">
                  <c:v>38.078000000000003</c:v>
                </c:pt>
                <c:pt idx="1824">
                  <c:v>38.274999999999999</c:v>
                </c:pt>
                <c:pt idx="1825">
                  <c:v>38.274999999999999</c:v>
                </c:pt>
                <c:pt idx="1826">
                  <c:v>38.374000000000002</c:v>
                </c:pt>
                <c:pt idx="1827">
                  <c:v>38.374000000000002</c:v>
                </c:pt>
                <c:pt idx="1828">
                  <c:v>40.706000000000003</c:v>
                </c:pt>
                <c:pt idx="1829">
                  <c:v>40.706000000000003</c:v>
                </c:pt>
                <c:pt idx="1830">
                  <c:v>41.231999999999999</c:v>
                </c:pt>
                <c:pt idx="1831">
                  <c:v>41.231999999999999</c:v>
                </c:pt>
                <c:pt idx="1832">
                  <c:v>42.414999999999999</c:v>
                </c:pt>
                <c:pt idx="1833">
                  <c:v>42.512999999999998</c:v>
                </c:pt>
                <c:pt idx="1834">
                  <c:v>42.512999999999998</c:v>
                </c:pt>
                <c:pt idx="1835">
                  <c:v>44.78</c:v>
                </c:pt>
                <c:pt idx="1836">
                  <c:v>45.109000000000002</c:v>
                </c:pt>
                <c:pt idx="1837">
                  <c:v>45.109000000000002</c:v>
                </c:pt>
                <c:pt idx="1838">
                  <c:v>47.277000000000001</c:v>
                </c:pt>
                <c:pt idx="1839">
                  <c:v>47.375999999999998</c:v>
                </c:pt>
                <c:pt idx="1840">
                  <c:v>47.408999999999999</c:v>
                </c:pt>
                <c:pt idx="1841">
                  <c:v>47.573</c:v>
                </c:pt>
                <c:pt idx="1842">
                  <c:v>47.639000000000003</c:v>
                </c:pt>
                <c:pt idx="1843">
                  <c:v>47.835999999999999</c:v>
                </c:pt>
                <c:pt idx="1844">
                  <c:v>48.197000000000003</c:v>
                </c:pt>
                <c:pt idx="1845">
                  <c:v>48.23</c:v>
                </c:pt>
                <c:pt idx="1846">
                  <c:v>49.051000000000002</c:v>
                </c:pt>
                <c:pt idx="1847">
                  <c:v>49.183</c:v>
                </c:pt>
                <c:pt idx="1848">
                  <c:v>49.183</c:v>
                </c:pt>
                <c:pt idx="1849">
                  <c:v>49.347000000000001</c:v>
                </c:pt>
                <c:pt idx="1850">
                  <c:v>49.576999999999998</c:v>
                </c:pt>
                <c:pt idx="1851">
                  <c:v>50.661000000000001</c:v>
                </c:pt>
                <c:pt idx="1852">
                  <c:v>51.942999999999998</c:v>
                </c:pt>
                <c:pt idx="1853">
                  <c:v>51.942999999999998</c:v>
                </c:pt>
                <c:pt idx="1854">
                  <c:v>52.008000000000003</c:v>
                </c:pt>
                <c:pt idx="1855">
                  <c:v>52.008000000000003</c:v>
                </c:pt>
                <c:pt idx="1856">
                  <c:v>53.454000000000001</c:v>
                </c:pt>
                <c:pt idx="1857">
                  <c:v>53.454000000000001</c:v>
                </c:pt>
                <c:pt idx="1858">
                  <c:v>54.965000000000003</c:v>
                </c:pt>
                <c:pt idx="1859">
                  <c:v>57.889000000000003</c:v>
                </c:pt>
                <c:pt idx="1860">
                  <c:v>59.235999999999997</c:v>
                </c:pt>
                <c:pt idx="1861">
                  <c:v>59.302</c:v>
                </c:pt>
                <c:pt idx="1862">
                  <c:v>60.32</c:v>
                </c:pt>
                <c:pt idx="1863">
                  <c:v>60.451999999999998</c:v>
                </c:pt>
                <c:pt idx="1864">
                  <c:v>60.517000000000003</c:v>
                </c:pt>
                <c:pt idx="1865">
                  <c:v>60.616</c:v>
                </c:pt>
                <c:pt idx="1866">
                  <c:v>60.682000000000002</c:v>
                </c:pt>
                <c:pt idx="1867">
                  <c:v>61.174999999999997</c:v>
                </c:pt>
                <c:pt idx="1868">
                  <c:v>61.174999999999997</c:v>
                </c:pt>
                <c:pt idx="1869">
                  <c:v>61.667000000000002</c:v>
                </c:pt>
                <c:pt idx="1870">
                  <c:v>62.981999999999999</c:v>
                </c:pt>
                <c:pt idx="1871">
                  <c:v>62.981999999999999</c:v>
                </c:pt>
                <c:pt idx="1872">
                  <c:v>65.313999999999993</c:v>
                </c:pt>
                <c:pt idx="1873">
                  <c:v>66.102999999999994</c:v>
                </c:pt>
                <c:pt idx="1874">
                  <c:v>66.102999999999994</c:v>
                </c:pt>
                <c:pt idx="1875">
                  <c:v>66.497</c:v>
                </c:pt>
                <c:pt idx="1876">
                  <c:v>68.566999999999993</c:v>
                </c:pt>
                <c:pt idx="1877">
                  <c:v>69.52</c:v>
                </c:pt>
                <c:pt idx="1878">
                  <c:v>69.716999999999999</c:v>
                </c:pt>
                <c:pt idx="1879">
                  <c:v>69.947000000000003</c:v>
                </c:pt>
                <c:pt idx="1880">
                  <c:v>69.947000000000003</c:v>
                </c:pt>
                <c:pt idx="1881">
                  <c:v>70.111000000000004</c:v>
                </c:pt>
                <c:pt idx="1882">
                  <c:v>70.340999999999994</c:v>
                </c:pt>
                <c:pt idx="1883">
                  <c:v>71.588999999999999</c:v>
                </c:pt>
                <c:pt idx="1884">
                  <c:v>72.641000000000005</c:v>
                </c:pt>
                <c:pt idx="1885">
                  <c:v>73.034999999999997</c:v>
                </c:pt>
                <c:pt idx="1886">
                  <c:v>73.265000000000001</c:v>
                </c:pt>
                <c:pt idx="1887">
                  <c:v>73.298000000000002</c:v>
                </c:pt>
                <c:pt idx="1888">
                  <c:v>75.039000000000001</c:v>
                </c:pt>
                <c:pt idx="1889">
                  <c:v>75.531999999999996</c:v>
                </c:pt>
                <c:pt idx="1890">
                  <c:v>75.662999999999997</c:v>
                </c:pt>
                <c:pt idx="1891">
                  <c:v>75.728999999999999</c:v>
                </c:pt>
                <c:pt idx="1892">
                  <c:v>75.728999999999999</c:v>
                </c:pt>
                <c:pt idx="1893">
                  <c:v>78.718999999999994</c:v>
                </c:pt>
                <c:pt idx="1894">
                  <c:v>78.718999999999994</c:v>
                </c:pt>
                <c:pt idx="1895">
                  <c:v>80.789000000000001</c:v>
                </c:pt>
                <c:pt idx="1896">
                  <c:v>80.789000000000001</c:v>
                </c:pt>
                <c:pt idx="1897">
                  <c:v>82.924000000000007</c:v>
                </c:pt>
                <c:pt idx="1898">
                  <c:v>88.114999999999995</c:v>
                </c:pt>
                <c:pt idx="1899">
                  <c:v>93.436999999999998</c:v>
                </c:pt>
                <c:pt idx="1900">
                  <c:v>95.77</c:v>
                </c:pt>
                <c:pt idx="1901">
                  <c:v>96.099000000000004</c:v>
                </c:pt>
                <c:pt idx="1902">
                  <c:v>96.164000000000001</c:v>
                </c:pt>
                <c:pt idx="1903">
                  <c:v>96.263000000000005</c:v>
                </c:pt>
                <c:pt idx="1904">
                  <c:v>96.820999999999998</c:v>
                </c:pt>
                <c:pt idx="1905">
                  <c:v>97.707999999999998</c:v>
                </c:pt>
                <c:pt idx="1906">
                  <c:v>99.876999999999995</c:v>
                </c:pt>
                <c:pt idx="1907">
                  <c:v>99.876999999999995</c:v>
                </c:pt>
                <c:pt idx="1908">
                  <c:v>100.895</c:v>
                </c:pt>
                <c:pt idx="1909">
                  <c:v>100.895</c:v>
                </c:pt>
                <c:pt idx="1910">
                  <c:v>101.914</c:v>
                </c:pt>
                <c:pt idx="1911">
                  <c:v>106.185</c:v>
                </c:pt>
                <c:pt idx="1912">
                  <c:v>109.306</c:v>
                </c:pt>
                <c:pt idx="1913">
                  <c:v>118.078</c:v>
                </c:pt>
                <c:pt idx="1914">
                  <c:v>120.279</c:v>
                </c:pt>
                <c:pt idx="1915">
                  <c:v>120.77200000000001</c:v>
                </c:pt>
                <c:pt idx="1916">
                  <c:v>120.80500000000001</c:v>
                </c:pt>
                <c:pt idx="1917">
                  <c:v>123.959</c:v>
                </c:pt>
              </c:numCache>
            </c:numRef>
          </c:xVal>
          <c:yVal>
            <c:numRef>
              <c:f>Sheet1!$E$2:$E$3896</c:f>
              <c:numCache>
                <c:formatCode>General</c:formatCode>
                <c:ptCount val="3895"/>
                <c:pt idx="255">
                  <c:v>76.19</c:v>
                </c:pt>
                <c:pt idx="332">
                  <c:v>69.953000000000003</c:v>
                </c:pt>
                <c:pt idx="353">
                  <c:v>68.727999999999994</c:v>
                </c:pt>
                <c:pt idx="362">
                  <c:v>68.114999999999995</c:v>
                </c:pt>
                <c:pt idx="363">
                  <c:v>68.114999999999995</c:v>
                </c:pt>
                <c:pt idx="364">
                  <c:v>68.114999999999995</c:v>
                </c:pt>
                <c:pt idx="365">
                  <c:v>68.114999999999995</c:v>
                </c:pt>
                <c:pt idx="370">
                  <c:v>67.867000000000004</c:v>
                </c:pt>
                <c:pt idx="371">
                  <c:v>67.867000000000004</c:v>
                </c:pt>
                <c:pt idx="374">
                  <c:v>67.742999999999995</c:v>
                </c:pt>
                <c:pt idx="379">
                  <c:v>67.494</c:v>
                </c:pt>
                <c:pt idx="380">
                  <c:v>67.494</c:v>
                </c:pt>
                <c:pt idx="381">
                  <c:v>67.494</c:v>
                </c:pt>
                <c:pt idx="388">
                  <c:v>67.117000000000004</c:v>
                </c:pt>
                <c:pt idx="391">
                  <c:v>66.991</c:v>
                </c:pt>
                <c:pt idx="392">
                  <c:v>66.991</c:v>
                </c:pt>
                <c:pt idx="393">
                  <c:v>66.991</c:v>
                </c:pt>
                <c:pt idx="398">
                  <c:v>66.738</c:v>
                </c:pt>
                <c:pt idx="403">
                  <c:v>66.356999999999999</c:v>
                </c:pt>
                <c:pt idx="424">
                  <c:v>64.959000000000003</c:v>
                </c:pt>
                <c:pt idx="455">
                  <c:v>62.665999999999997</c:v>
                </c:pt>
                <c:pt idx="478">
                  <c:v>61.134999999999998</c:v>
                </c:pt>
                <c:pt idx="479">
                  <c:v>61.134999999999998</c:v>
                </c:pt>
                <c:pt idx="490">
                  <c:v>60.366</c:v>
                </c:pt>
                <c:pt idx="491">
                  <c:v>60.366</c:v>
                </c:pt>
                <c:pt idx="504">
                  <c:v>59.593000000000004</c:v>
                </c:pt>
                <c:pt idx="509">
                  <c:v>59.335000000000001</c:v>
                </c:pt>
                <c:pt idx="512">
                  <c:v>59.206000000000003</c:v>
                </c:pt>
                <c:pt idx="513">
                  <c:v>59.206000000000003</c:v>
                </c:pt>
                <c:pt idx="514">
                  <c:v>59.206000000000003</c:v>
                </c:pt>
                <c:pt idx="515">
                  <c:v>59.206000000000003</c:v>
                </c:pt>
                <c:pt idx="518">
                  <c:v>58.945</c:v>
                </c:pt>
                <c:pt idx="519">
                  <c:v>58.945</c:v>
                </c:pt>
                <c:pt idx="522">
                  <c:v>58.813000000000002</c:v>
                </c:pt>
                <c:pt idx="525">
                  <c:v>58.682000000000002</c:v>
                </c:pt>
                <c:pt idx="526">
                  <c:v>58.682000000000002</c:v>
                </c:pt>
                <c:pt idx="527">
                  <c:v>58.682000000000002</c:v>
                </c:pt>
                <c:pt idx="528">
                  <c:v>58.682000000000002</c:v>
                </c:pt>
                <c:pt idx="529">
                  <c:v>58.682000000000002</c:v>
                </c:pt>
                <c:pt idx="530">
                  <c:v>58.682000000000002</c:v>
                </c:pt>
                <c:pt idx="531">
                  <c:v>58.682000000000002</c:v>
                </c:pt>
                <c:pt idx="532">
                  <c:v>58.682000000000002</c:v>
                </c:pt>
                <c:pt idx="533">
                  <c:v>58.682000000000002</c:v>
                </c:pt>
                <c:pt idx="536">
                  <c:v>58.546999999999997</c:v>
                </c:pt>
                <c:pt idx="537">
                  <c:v>58.546999999999997</c:v>
                </c:pt>
                <c:pt idx="538">
                  <c:v>58.546999999999997</c:v>
                </c:pt>
                <c:pt idx="539">
                  <c:v>58.546999999999997</c:v>
                </c:pt>
                <c:pt idx="540">
                  <c:v>58.546999999999997</c:v>
                </c:pt>
                <c:pt idx="541">
                  <c:v>58.546999999999997</c:v>
                </c:pt>
                <c:pt idx="542">
                  <c:v>58.546999999999997</c:v>
                </c:pt>
                <c:pt idx="543">
                  <c:v>58.546999999999997</c:v>
                </c:pt>
                <c:pt idx="544">
                  <c:v>58.546999999999997</c:v>
                </c:pt>
                <c:pt idx="545">
                  <c:v>58.546999999999997</c:v>
                </c:pt>
                <c:pt idx="546">
                  <c:v>58.546999999999997</c:v>
                </c:pt>
                <c:pt idx="547">
                  <c:v>58.546999999999997</c:v>
                </c:pt>
                <c:pt idx="548">
                  <c:v>58.546999999999997</c:v>
                </c:pt>
                <c:pt idx="551">
                  <c:v>58.404000000000003</c:v>
                </c:pt>
                <c:pt idx="552">
                  <c:v>58.404000000000003</c:v>
                </c:pt>
                <c:pt idx="553">
                  <c:v>58.404000000000003</c:v>
                </c:pt>
                <c:pt idx="554">
                  <c:v>58.404000000000003</c:v>
                </c:pt>
                <c:pt idx="557">
                  <c:v>58.256999999999998</c:v>
                </c:pt>
                <c:pt idx="558">
                  <c:v>58.256999999999998</c:v>
                </c:pt>
                <c:pt idx="559">
                  <c:v>58.256999999999998</c:v>
                </c:pt>
                <c:pt idx="560">
                  <c:v>58.256999999999998</c:v>
                </c:pt>
                <c:pt idx="561">
                  <c:v>58.256999999999998</c:v>
                </c:pt>
                <c:pt idx="562">
                  <c:v>58.256999999999998</c:v>
                </c:pt>
                <c:pt idx="563">
                  <c:v>58.256999999999998</c:v>
                </c:pt>
                <c:pt idx="564">
                  <c:v>58.256999999999998</c:v>
                </c:pt>
                <c:pt idx="567">
                  <c:v>58.106000000000002</c:v>
                </c:pt>
                <c:pt idx="568">
                  <c:v>58.106000000000002</c:v>
                </c:pt>
                <c:pt idx="571">
                  <c:v>57.954000000000001</c:v>
                </c:pt>
                <c:pt idx="574">
                  <c:v>57.802</c:v>
                </c:pt>
                <c:pt idx="575">
                  <c:v>57.802</c:v>
                </c:pt>
                <c:pt idx="576">
                  <c:v>57.802</c:v>
                </c:pt>
                <c:pt idx="587">
                  <c:v>57.033000000000001</c:v>
                </c:pt>
                <c:pt idx="590">
                  <c:v>56.878999999999998</c:v>
                </c:pt>
                <c:pt idx="595">
                  <c:v>56.57</c:v>
                </c:pt>
                <c:pt idx="598">
                  <c:v>56.414999999999999</c:v>
                </c:pt>
                <c:pt idx="599">
                  <c:v>56.414999999999999</c:v>
                </c:pt>
                <c:pt idx="602">
                  <c:v>56.259</c:v>
                </c:pt>
                <c:pt idx="603">
                  <c:v>56.259</c:v>
                </c:pt>
                <c:pt idx="608">
                  <c:v>55.789000000000001</c:v>
                </c:pt>
                <c:pt idx="615">
                  <c:v>55.317</c:v>
                </c:pt>
                <c:pt idx="616">
                  <c:v>55.317</c:v>
                </c:pt>
                <c:pt idx="623">
                  <c:v>54.843000000000004</c:v>
                </c:pt>
                <c:pt idx="624">
                  <c:v>54.843000000000004</c:v>
                </c:pt>
                <c:pt idx="627">
                  <c:v>54.683999999999997</c:v>
                </c:pt>
                <c:pt idx="628">
                  <c:v>54.683999999999997</c:v>
                </c:pt>
                <c:pt idx="633">
                  <c:v>54.363</c:v>
                </c:pt>
                <c:pt idx="636">
                  <c:v>54.203000000000003</c:v>
                </c:pt>
                <c:pt idx="637">
                  <c:v>54.203000000000003</c:v>
                </c:pt>
                <c:pt idx="638">
                  <c:v>54.203000000000003</c:v>
                </c:pt>
                <c:pt idx="639">
                  <c:v>54.203000000000003</c:v>
                </c:pt>
                <c:pt idx="640">
                  <c:v>54.203000000000003</c:v>
                </c:pt>
                <c:pt idx="641">
                  <c:v>54.203000000000003</c:v>
                </c:pt>
                <c:pt idx="642">
                  <c:v>54.203000000000003</c:v>
                </c:pt>
                <c:pt idx="643">
                  <c:v>54.203000000000003</c:v>
                </c:pt>
                <c:pt idx="646">
                  <c:v>54.037999999999997</c:v>
                </c:pt>
                <c:pt idx="647">
                  <c:v>54.037999999999997</c:v>
                </c:pt>
                <c:pt idx="648">
                  <c:v>54.037999999999997</c:v>
                </c:pt>
                <c:pt idx="649">
                  <c:v>54.037999999999997</c:v>
                </c:pt>
                <c:pt idx="650">
                  <c:v>54.037999999999997</c:v>
                </c:pt>
                <c:pt idx="651">
                  <c:v>54.037999999999997</c:v>
                </c:pt>
                <c:pt idx="652">
                  <c:v>54.037999999999997</c:v>
                </c:pt>
                <c:pt idx="653">
                  <c:v>54.037999999999997</c:v>
                </c:pt>
                <c:pt idx="654">
                  <c:v>54.037999999999997</c:v>
                </c:pt>
                <c:pt idx="655">
                  <c:v>54.037999999999997</c:v>
                </c:pt>
                <c:pt idx="656">
                  <c:v>54.037999999999997</c:v>
                </c:pt>
                <c:pt idx="657">
                  <c:v>54.037999999999997</c:v>
                </c:pt>
                <c:pt idx="658">
                  <c:v>54.037999999999997</c:v>
                </c:pt>
                <c:pt idx="659">
                  <c:v>54.037999999999997</c:v>
                </c:pt>
                <c:pt idx="660">
                  <c:v>54.037999999999997</c:v>
                </c:pt>
                <c:pt idx="661">
                  <c:v>54.037999999999997</c:v>
                </c:pt>
                <c:pt idx="662">
                  <c:v>54.037999999999997</c:v>
                </c:pt>
                <c:pt idx="663">
                  <c:v>54.037999999999997</c:v>
                </c:pt>
                <c:pt idx="664">
                  <c:v>54.037999999999997</c:v>
                </c:pt>
                <c:pt idx="665">
                  <c:v>54.037999999999997</c:v>
                </c:pt>
                <c:pt idx="666">
                  <c:v>54.037999999999997</c:v>
                </c:pt>
                <c:pt idx="667">
                  <c:v>54.037999999999997</c:v>
                </c:pt>
                <c:pt idx="668">
                  <c:v>54.037999999999997</c:v>
                </c:pt>
                <c:pt idx="671">
                  <c:v>53.851999999999997</c:v>
                </c:pt>
                <c:pt idx="672">
                  <c:v>53.851999999999997</c:v>
                </c:pt>
                <c:pt idx="673">
                  <c:v>53.851999999999997</c:v>
                </c:pt>
                <c:pt idx="676">
                  <c:v>53.664000000000001</c:v>
                </c:pt>
                <c:pt idx="677">
                  <c:v>53.664000000000001</c:v>
                </c:pt>
                <c:pt idx="678">
                  <c:v>53.664000000000001</c:v>
                </c:pt>
                <c:pt idx="681">
                  <c:v>53.472999999999999</c:v>
                </c:pt>
                <c:pt idx="684">
                  <c:v>53.283000000000001</c:v>
                </c:pt>
                <c:pt idx="685">
                  <c:v>53.283000000000001</c:v>
                </c:pt>
                <c:pt idx="686">
                  <c:v>53.283000000000001</c:v>
                </c:pt>
                <c:pt idx="691">
                  <c:v>52.896000000000001</c:v>
                </c:pt>
                <c:pt idx="692">
                  <c:v>52.896000000000001</c:v>
                </c:pt>
                <c:pt idx="699">
                  <c:v>52.313000000000002</c:v>
                </c:pt>
                <c:pt idx="700">
                  <c:v>52.313000000000002</c:v>
                </c:pt>
                <c:pt idx="701">
                  <c:v>52.313000000000002</c:v>
                </c:pt>
                <c:pt idx="706">
                  <c:v>51.92</c:v>
                </c:pt>
                <c:pt idx="709">
                  <c:v>51.722000000000001</c:v>
                </c:pt>
                <c:pt idx="710">
                  <c:v>51.722000000000001</c:v>
                </c:pt>
                <c:pt idx="711">
                  <c:v>51.722000000000001</c:v>
                </c:pt>
                <c:pt idx="714">
                  <c:v>51.521999999999998</c:v>
                </c:pt>
                <c:pt idx="715">
                  <c:v>51.521999999999998</c:v>
                </c:pt>
                <c:pt idx="716">
                  <c:v>51.521999999999998</c:v>
                </c:pt>
                <c:pt idx="717">
                  <c:v>51.521999999999998</c:v>
                </c:pt>
                <c:pt idx="718">
                  <c:v>51.521999999999998</c:v>
                </c:pt>
                <c:pt idx="719">
                  <c:v>51.521999999999998</c:v>
                </c:pt>
                <c:pt idx="720">
                  <c:v>51.521999999999998</c:v>
                </c:pt>
                <c:pt idx="721">
                  <c:v>51.521999999999998</c:v>
                </c:pt>
                <c:pt idx="722">
                  <c:v>51.521999999999998</c:v>
                </c:pt>
                <c:pt idx="723">
                  <c:v>51.521999999999998</c:v>
                </c:pt>
                <c:pt idx="726">
                  <c:v>51.311999999999998</c:v>
                </c:pt>
                <c:pt idx="727">
                  <c:v>51.311999999999998</c:v>
                </c:pt>
                <c:pt idx="728">
                  <c:v>51.311999999999998</c:v>
                </c:pt>
                <c:pt idx="731">
                  <c:v>51.1</c:v>
                </c:pt>
                <c:pt idx="732">
                  <c:v>51.1</c:v>
                </c:pt>
                <c:pt idx="733">
                  <c:v>51.1</c:v>
                </c:pt>
                <c:pt idx="734">
                  <c:v>51.1</c:v>
                </c:pt>
                <c:pt idx="735">
                  <c:v>51.1</c:v>
                </c:pt>
                <c:pt idx="736">
                  <c:v>51.1</c:v>
                </c:pt>
                <c:pt idx="737">
                  <c:v>51.1</c:v>
                </c:pt>
                <c:pt idx="738">
                  <c:v>51.1</c:v>
                </c:pt>
                <c:pt idx="739">
                  <c:v>51.1</c:v>
                </c:pt>
                <c:pt idx="742">
                  <c:v>50.877000000000002</c:v>
                </c:pt>
                <c:pt idx="743">
                  <c:v>50.877000000000002</c:v>
                </c:pt>
                <c:pt idx="744">
                  <c:v>50.877000000000002</c:v>
                </c:pt>
                <c:pt idx="745">
                  <c:v>50.877000000000002</c:v>
                </c:pt>
                <c:pt idx="746">
                  <c:v>50.877000000000002</c:v>
                </c:pt>
                <c:pt idx="749">
                  <c:v>50.643999999999998</c:v>
                </c:pt>
                <c:pt idx="750">
                  <c:v>50.643999999999998</c:v>
                </c:pt>
                <c:pt idx="751">
                  <c:v>50.643999999999998</c:v>
                </c:pt>
                <c:pt idx="752">
                  <c:v>50.643999999999998</c:v>
                </c:pt>
                <c:pt idx="753">
                  <c:v>50.643999999999998</c:v>
                </c:pt>
                <c:pt idx="754">
                  <c:v>50.643999999999998</c:v>
                </c:pt>
                <c:pt idx="757">
                  <c:v>50.404000000000003</c:v>
                </c:pt>
                <c:pt idx="758">
                  <c:v>50.404000000000003</c:v>
                </c:pt>
                <c:pt idx="759">
                  <c:v>50.404000000000003</c:v>
                </c:pt>
                <c:pt idx="760">
                  <c:v>50.404000000000003</c:v>
                </c:pt>
                <c:pt idx="761">
                  <c:v>50.404000000000003</c:v>
                </c:pt>
                <c:pt idx="762">
                  <c:v>50.404000000000003</c:v>
                </c:pt>
                <c:pt idx="763">
                  <c:v>50.404000000000003</c:v>
                </c:pt>
                <c:pt idx="766">
                  <c:v>50.154000000000003</c:v>
                </c:pt>
                <c:pt idx="767">
                  <c:v>50.154000000000003</c:v>
                </c:pt>
                <c:pt idx="770">
                  <c:v>49.902000000000001</c:v>
                </c:pt>
                <c:pt idx="773">
                  <c:v>49.649000000000001</c:v>
                </c:pt>
                <c:pt idx="776">
                  <c:v>49.393999999999998</c:v>
                </c:pt>
                <c:pt idx="779">
                  <c:v>49.137999999999998</c:v>
                </c:pt>
                <c:pt idx="784">
                  <c:v>48.624000000000002</c:v>
                </c:pt>
                <c:pt idx="785">
                  <c:v>48.624000000000002</c:v>
                </c:pt>
                <c:pt idx="786">
                  <c:v>48.624000000000002</c:v>
                </c:pt>
                <c:pt idx="787">
                  <c:v>48.624000000000002</c:v>
                </c:pt>
                <c:pt idx="788">
                  <c:v>48.624000000000002</c:v>
                </c:pt>
                <c:pt idx="789">
                  <c:v>48.624000000000002</c:v>
                </c:pt>
                <c:pt idx="790">
                  <c:v>48.624000000000002</c:v>
                </c:pt>
                <c:pt idx="791">
                  <c:v>48.624000000000002</c:v>
                </c:pt>
                <c:pt idx="792">
                  <c:v>48.624000000000002</c:v>
                </c:pt>
                <c:pt idx="793">
                  <c:v>48.624000000000002</c:v>
                </c:pt>
                <c:pt idx="794">
                  <c:v>48.624000000000002</c:v>
                </c:pt>
                <c:pt idx="797">
                  <c:v>48.344000000000001</c:v>
                </c:pt>
                <c:pt idx="798">
                  <c:v>48.344000000000001</c:v>
                </c:pt>
                <c:pt idx="799">
                  <c:v>48.344000000000001</c:v>
                </c:pt>
                <c:pt idx="800">
                  <c:v>48.344000000000001</c:v>
                </c:pt>
                <c:pt idx="801">
                  <c:v>48.344000000000001</c:v>
                </c:pt>
                <c:pt idx="802">
                  <c:v>48.344000000000001</c:v>
                </c:pt>
                <c:pt idx="803">
                  <c:v>48.344000000000001</c:v>
                </c:pt>
                <c:pt idx="804">
                  <c:v>48.344000000000001</c:v>
                </c:pt>
                <c:pt idx="805">
                  <c:v>48.344000000000001</c:v>
                </c:pt>
                <c:pt idx="806">
                  <c:v>48.344000000000001</c:v>
                </c:pt>
                <c:pt idx="807">
                  <c:v>48.344000000000001</c:v>
                </c:pt>
                <c:pt idx="808">
                  <c:v>48.344000000000001</c:v>
                </c:pt>
                <c:pt idx="809">
                  <c:v>48.344000000000001</c:v>
                </c:pt>
                <c:pt idx="812">
                  <c:v>48.037999999999997</c:v>
                </c:pt>
                <c:pt idx="813">
                  <c:v>48.037999999999997</c:v>
                </c:pt>
                <c:pt idx="814">
                  <c:v>48.037999999999997</c:v>
                </c:pt>
                <c:pt idx="815">
                  <c:v>48.037999999999997</c:v>
                </c:pt>
                <c:pt idx="816">
                  <c:v>48.037999999999997</c:v>
                </c:pt>
                <c:pt idx="817">
                  <c:v>48.037999999999997</c:v>
                </c:pt>
                <c:pt idx="818">
                  <c:v>48.037999999999997</c:v>
                </c:pt>
                <c:pt idx="819">
                  <c:v>48.037999999999997</c:v>
                </c:pt>
                <c:pt idx="820">
                  <c:v>48.037999999999997</c:v>
                </c:pt>
                <c:pt idx="821">
                  <c:v>48.037999999999997</c:v>
                </c:pt>
                <c:pt idx="822">
                  <c:v>48.037999999999997</c:v>
                </c:pt>
                <c:pt idx="823">
                  <c:v>48.037999999999997</c:v>
                </c:pt>
                <c:pt idx="824">
                  <c:v>48.037999999999997</c:v>
                </c:pt>
                <c:pt idx="825">
                  <c:v>48.037999999999997</c:v>
                </c:pt>
                <c:pt idx="826">
                  <c:v>48.037999999999997</c:v>
                </c:pt>
                <c:pt idx="827">
                  <c:v>48.037999999999997</c:v>
                </c:pt>
                <c:pt idx="828">
                  <c:v>48.037999999999997</c:v>
                </c:pt>
                <c:pt idx="829">
                  <c:v>48.037999999999997</c:v>
                </c:pt>
                <c:pt idx="830">
                  <c:v>48.037999999999997</c:v>
                </c:pt>
                <c:pt idx="831">
                  <c:v>48.037999999999997</c:v>
                </c:pt>
                <c:pt idx="832">
                  <c:v>48.037999999999997</c:v>
                </c:pt>
                <c:pt idx="833">
                  <c:v>48.037999999999997</c:v>
                </c:pt>
                <c:pt idx="834">
                  <c:v>48.037999999999997</c:v>
                </c:pt>
                <c:pt idx="835">
                  <c:v>48.037999999999997</c:v>
                </c:pt>
                <c:pt idx="836">
                  <c:v>48.037999999999997</c:v>
                </c:pt>
                <c:pt idx="837">
                  <c:v>48.037999999999997</c:v>
                </c:pt>
                <c:pt idx="838">
                  <c:v>48.037999999999997</c:v>
                </c:pt>
                <c:pt idx="839">
                  <c:v>48.037999999999997</c:v>
                </c:pt>
                <c:pt idx="840">
                  <c:v>48.037999999999997</c:v>
                </c:pt>
                <c:pt idx="841">
                  <c:v>48.037999999999997</c:v>
                </c:pt>
                <c:pt idx="842">
                  <c:v>48.037999999999997</c:v>
                </c:pt>
                <c:pt idx="843">
                  <c:v>48.037999999999997</c:v>
                </c:pt>
                <c:pt idx="844">
                  <c:v>48.037999999999997</c:v>
                </c:pt>
                <c:pt idx="845">
                  <c:v>48.037999999999997</c:v>
                </c:pt>
                <c:pt idx="846">
                  <c:v>48.037999999999997</c:v>
                </c:pt>
                <c:pt idx="847">
                  <c:v>48.037999999999997</c:v>
                </c:pt>
                <c:pt idx="848">
                  <c:v>48.037999999999997</c:v>
                </c:pt>
                <c:pt idx="849">
                  <c:v>48.037999999999997</c:v>
                </c:pt>
                <c:pt idx="850">
                  <c:v>48.037999999999997</c:v>
                </c:pt>
                <c:pt idx="851">
                  <c:v>48.037999999999997</c:v>
                </c:pt>
                <c:pt idx="852">
                  <c:v>48.037999999999997</c:v>
                </c:pt>
                <c:pt idx="853">
                  <c:v>48.037999999999997</c:v>
                </c:pt>
                <c:pt idx="854">
                  <c:v>48.037999999999997</c:v>
                </c:pt>
                <c:pt idx="855">
                  <c:v>48.037999999999997</c:v>
                </c:pt>
                <c:pt idx="856">
                  <c:v>48.037999999999997</c:v>
                </c:pt>
                <c:pt idx="857">
                  <c:v>48.037999999999997</c:v>
                </c:pt>
                <c:pt idx="858">
                  <c:v>48.037999999999997</c:v>
                </c:pt>
                <c:pt idx="859">
                  <c:v>48.037999999999997</c:v>
                </c:pt>
                <c:pt idx="860">
                  <c:v>48.037999999999997</c:v>
                </c:pt>
                <c:pt idx="861">
                  <c:v>48.037999999999997</c:v>
                </c:pt>
                <c:pt idx="862">
                  <c:v>48.037999999999997</c:v>
                </c:pt>
                <c:pt idx="863">
                  <c:v>48.037999999999997</c:v>
                </c:pt>
                <c:pt idx="864">
                  <c:v>48.037999999999997</c:v>
                </c:pt>
                <c:pt idx="865">
                  <c:v>48.037999999999997</c:v>
                </c:pt>
                <c:pt idx="866">
                  <c:v>48.037999999999997</c:v>
                </c:pt>
                <c:pt idx="867">
                  <c:v>48.037999999999997</c:v>
                </c:pt>
                <c:pt idx="868">
                  <c:v>48.037999999999997</c:v>
                </c:pt>
                <c:pt idx="869">
                  <c:v>48.037999999999997</c:v>
                </c:pt>
                <c:pt idx="874">
                  <c:v>46.959000000000003</c:v>
                </c:pt>
                <c:pt idx="875">
                  <c:v>46.959000000000003</c:v>
                </c:pt>
                <c:pt idx="876">
                  <c:v>46.959000000000003</c:v>
                </c:pt>
                <c:pt idx="877">
                  <c:v>46.959000000000003</c:v>
                </c:pt>
                <c:pt idx="880">
                  <c:v>46.393000000000001</c:v>
                </c:pt>
                <c:pt idx="881">
                  <c:v>46.393000000000001</c:v>
                </c:pt>
                <c:pt idx="882">
                  <c:v>46.393000000000001</c:v>
                </c:pt>
                <c:pt idx="883">
                  <c:v>46.393000000000001</c:v>
                </c:pt>
                <c:pt idx="884">
                  <c:v>46.393000000000001</c:v>
                </c:pt>
                <c:pt idx="885">
                  <c:v>46.393000000000001</c:v>
                </c:pt>
                <c:pt idx="886">
                  <c:v>46.393000000000001</c:v>
                </c:pt>
                <c:pt idx="887">
                  <c:v>46.393000000000001</c:v>
                </c:pt>
                <c:pt idx="888">
                  <c:v>46.393000000000001</c:v>
                </c:pt>
                <c:pt idx="889">
                  <c:v>46.393000000000001</c:v>
                </c:pt>
                <c:pt idx="890">
                  <c:v>46.393000000000001</c:v>
                </c:pt>
                <c:pt idx="891">
                  <c:v>46.393000000000001</c:v>
                </c:pt>
                <c:pt idx="892">
                  <c:v>46.393000000000001</c:v>
                </c:pt>
                <c:pt idx="893">
                  <c:v>46.393000000000001</c:v>
                </c:pt>
                <c:pt idx="894">
                  <c:v>46.393000000000001</c:v>
                </c:pt>
                <c:pt idx="895">
                  <c:v>46.393000000000001</c:v>
                </c:pt>
                <c:pt idx="896">
                  <c:v>46.393000000000001</c:v>
                </c:pt>
                <c:pt idx="897">
                  <c:v>46.393000000000001</c:v>
                </c:pt>
                <c:pt idx="898">
                  <c:v>46.393000000000001</c:v>
                </c:pt>
                <c:pt idx="899">
                  <c:v>46.393000000000001</c:v>
                </c:pt>
                <c:pt idx="900">
                  <c:v>46.393000000000001</c:v>
                </c:pt>
                <c:pt idx="901">
                  <c:v>46.393000000000001</c:v>
                </c:pt>
                <c:pt idx="902">
                  <c:v>46.393000000000001</c:v>
                </c:pt>
                <c:pt idx="903">
                  <c:v>46.393000000000001</c:v>
                </c:pt>
                <c:pt idx="904">
                  <c:v>46.393000000000001</c:v>
                </c:pt>
                <c:pt idx="905">
                  <c:v>46.393000000000001</c:v>
                </c:pt>
                <c:pt idx="906">
                  <c:v>46.393000000000001</c:v>
                </c:pt>
                <c:pt idx="907">
                  <c:v>46.393000000000001</c:v>
                </c:pt>
                <c:pt idx="908">
                  <c:v>46.393000000000001</c:v>
                </c:pt>
                <c:pt idx="909">
                  <c:v>46.393000000000001</c:v>
                </c:pt>
                <c:pt idx="910">
                  <c:v>46.393000000000001</c:v>
                </c:pt>
                <c:pt idx="911">
                  <c:v>46.393000000000001</c:v>
                </c:pt>
                <c:pt idx="912">
                  <c:v>46.393000000000001</c:v>
                </c:pt>
                <c:pt idx="913">
                  <c:v>46.393000000000001</c:v>
                </c:pt>
                <c:pt idx="914">
                  <c:v>46.393000000000001</c:v>
                </c:pt>
                <c:pt idx="915">
                  <c:v>46.393000000000001</c:v>
                </c:pt>
                <c:pt idx="916">
                  <c:v>46.393000000000001</c:v>
                </c:pt>
                <c:pt idx="917">
                  <c:v>46.393000000000001</c:v>
                </c:pt>
                <c:pt idx="918">
                  <c:v>46.393000000000001</c:v>
                </c:pt>
                <c:pt idx="919">
                  <c:v>46.393000000000001</c:v>
                </c:pt>
                <c:pt idx="920">
                  <c:v>46.393000000000001</c:v>
                </c:pt>
                <c:pt idx="921">
                  <c:v>46.393000000000001</c:v>
                </c:pt>
                <c:pt idx="922">
                  <c:v>46.393000000000001</c:v>
                </c:pt>
                <c:pt idx="923">
                  <c:v>46.393000000000001</c:v>
                </c:pt>
                <c:pt idx="924">
                  <c:v>46.393000000000001</c:v>
                </c:pt>
                <c:pt idx="925">
                  <c:v>46.393000000000001</c:v>
                </c:pt>
                <c:pt idx="926">
                  <c:v>46.393000000000001</c:v>
                </c:pt>
                <c:pt idx="927">
                  <c:v>46.393000000000001</c:v>
                </c:pt>
                <c:pt idx="928">
                  <c:v>46.393000000000001</c:v>
                </c:pt>
                <c:pt idx="929">
                  <c:v>46.393000000000001</c:v>
                </c:pt>
                <c:pt idx="930">
                  <c:v>46.393000000000001</c:v>
                </c:pt>
                <c:pt idx="933">
                  <c:v>44.536999999999999</c:v>
                </c:pt>
                <c:pt idx="934">
                  <c:v>44.536999999999999</c:v>
                </c:pt>
                <c:pt idx="935">
                  <c:v>44.536999999999999</c:v>
                </c:pt>
                <c:pt idx="936">
                  <c:v>44.536999999999999</c:v>
                </c:pt>
                <c:pt idx="937">
                  <c:v>44.536999999999999</c:v>
                </c:pt>
                <c:pt idx="938">
                  <c:v>44.536999999999999</c:v>
                </c:pt>
                <c:pt idx="939">
                  <c:v>44.536999999999999</c:v>
                </c:pt>
                <c:pt idx="940">
                  <c:v>44.536999999999999</c:v>
                </c:pt>
                <c:pt idx="941">
                  <c:v>44.536999999999999</c:v>
                </c:pt>
                <c:pt idx="942">
                  <c:v>44.536999999999999</c:v>
                </c:pt>
                <c:pt idx="943">
                  <c:v>44.536999999999999</c:v>
                </c:pt>
                <c:pt idx="944">
                  <c:v>44.536999999999999</c:v>
                </c:pt>
                <c:pt idx="945">
                  <c:v>44.536999999999999</c:v>
                </c:pt>
                <c:pt idx="946">
                  <c:v>44.536999999999999</c:v>
                </c:pt>
                <c:pt idx="947">
                  <c:v>44.536999999999999</c:v>
                </c:pt>
                <c:pt idx="948">
                  <c:v>44.536999999999999</c:v>
                </c:pt>
                <c:pt idx="949">
                  <c:v>44.536999999999999</c:v>
                </c:pt>
                <c:pt idx="950">
                  <c:v>44.536999999999999</c:v>
                </c:pt>
                <c:pt idx="951">
                  <c:v>44.536999999999999</c:v>
                </c:pt>
                <c:pt idx="952">
                  <c:v>44.536999999999999</c:v>
                </c:pt>
                <c:pt idx="953">
                  <c:v>44.536999999999999</c:v>
                </c:pt>
                <c:pt idx="954">
                  <c:v>44.536999999999999</c:v>
                </c:pt>
                <c:pt idx="955">
                  <c:v>44.536999999999999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008088"/>
        <c:axId val="154947848"/>
      </c:scatterChart>
      <c:valAx>
        <c:axId val="155844112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6569738409417885"/>
              <c:y val="0.93800540604066285"/>
            </c:manualLayout>
          </c:layout>
          <c:overlay val="0"/>
          <c:spPr>
            <a:noFill/>
            <a:ln w="3384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6926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155790224"/>
        <c:crosses val="autoZero"/>
        <c:crossBetween val="midCat"/>
        <c:majorUnit val="6"/>
        <c:minorUnit val="1"/>
      </c:valAx>
      <c:valAx>
        <c:axId val="155790224"/>
        <c:scaling>
          <c:orientation val="minMax"/>
          <c:max val="100"/>
          <c:min val="0"/>
        </c:scaling>
        <c:delete val="0"/>
        <c:axPos val="l"/>
        <c:majorGridlines>
          <c:spPr>
            <a:ln w="6392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22693618528"/>
            </c:manualLayout>
          </c:layout>
          <c:overlay val="0"/>
          <c:spPr>
            <a:noFill/>
            <a:ln w="33849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694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155844112"/>
        <c:crosses val="autoZero"/>
        <c:crossBetween val="midCat"/>
        <c:majorUnit val="10"/>
        <c:minorUnit val="10"/>
      </c:valAx>
      <c:valAx>
        <c:axId val="155008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4947848"/>
        <c:crosses val="autoZero"/>
        <c:crossBetween val="midCat"/>
      </c:valAx>
      <c:valAx>
        <c:axId val="154947848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694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155008088"/>
        <c:crosses val="max"/>
        <c:crossBetween val="midCat"/>
        <c:majorUnit val="10"/>
        <c:minorUnit val="10"/>
      </c:valAx>
      <c:spPr>
        <a:noFill/>
        <a:ln w="25400">
          <a:noFill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2613576292412467"/>
          <c:y val="4.0138175394674153E-2"/>
          <c:w val="0.4024618376395801"/>
          <c:h val="0.20173439887178346"/>
        </c:manualLayout>
      </c:layout>
      <c:overlay val="0"/>
      <c:spPr>
        <a:solidFill>
          <a:schemeClr val="bg1"/>
        </a:solidFill>
        <a:ln w="33849">
          <a:noFill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 pitchFamily="34" charset="0"/>
              <a:ea typeface="Verdana"/>
              <a:cs typeface="Arial" pitchFamily="34" charset="0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13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653990" y="53268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 smtClean="0">
                <a:solidFill>
                  <a:schemeClr val="accent2"/>
                </a:solidFill>
              </a:rPr>
              <a:t>Acute Myeloid Leukemia Overall Survival</a:t>
            </a:r>
            <a:br>
              <a:rPr lang="en-US" altLang="en-US" sz="3800" dirty="0" smtClean="0">
                <a:solidFill>
                  <a:schemeClr val="accent2"/>
                </a:solidFill>
              </a:rPr>
            </a:br>
            <a:r>
              <a:rPr lang="en-US" altLang="en-US" sz="2000" dirty="0" smtClean="0">
                <a:solidFill>
                  <a:schemeClr val="accent2"/>
                </a:solidFill>
              </a:rPr>
              <a:t>Bone Marrow Transplantation for Adult Patients by Disease Status at Transplant</a:t>
            </a:r>
            <a:r>
              <a:rPr lang="en-US" altLang="en-US" sz="1800" dirty="0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</a:rPr>
              <a:t>Unrelated Transplants Facilitated by NMDP/Be The Match	(2006–2015)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1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134685"/>
              </p:ext>
            </p:extLst>
          </p:nvPr>
        </p:nvGraphicFramePr>
        <p:xfrm>
          <a:off x="2032001" y="1498601"/>
          <a:ext cx="8124825" cy="446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0"/>
          <p:cNvSpPr txBox="1">
            <a:spLocks/>
          </p:cNvSpPr>
          <p:nvPr/>
        </p:nvSpPr>
        <p:spPr bwMode="auto">
          <a:xfrm>
            <a:off x="2895600" y="4876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8051800" algn="r"/>
              </a:tabLst>
              <a:defRPr/>
            </a:pPr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Log-rank p-value &lt; 0.001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6477000"/>
            <a:ext cx="65532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05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05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05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050" dirty="0"/>
              <a:t>the research program of NMDP/Be The Match</a:t>
            </a:r>
            <a:endParaRPr lang="en-US" sz="105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956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47A369-D6AD-4355-A212-58D29DB3F108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terms/"/>
    <ds:schemaRef ds:uri="96808125-6275-4ef8-b0b6-868c4a535a2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4402</TotalTime>
  <Words>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436</cp:revision>
  <dcterms:created xsi:type="dcterms:W3CDTF">2013-11-19T17:32:59Z</dcterms:created>
  <dcterms:modified xsi:type="dcterms:W3CDTF">2018-05-11T18:51:17Z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