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6954177897574604E-2"/>
          <c:w val="0.85261489698891435"/>
          <c:h val="0.83288409703504063"/>
        </c:manualLayout>
      </c:layout>
      <c:scatterChart>
        <c:scatterStyle val="lineMarker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  2013–2016 (n=235)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Sheet1!$A$2:$A$1147</c:f>
              <c:numCache>
                <c:formatCode>General</c:formatCode>
                <c:ptCount val="1146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  <c:pt idx="849">
                  <c:v>73.855999999999995</c:v>
                </c:pt>
                <c:pt idx="850">
                  <c:v>74.021000000000001</c:v>
                </c:pt>
                <c:pt idx="851">
                  <c:v>74.185000000000002</c:v>
                </c:pt>
                <c:pt idx="852">
                  <c:v>74.513000000000005</c:v>
                </c:pt>
                <c:pt idx="853">
                  <c:v>74.709999999999994</c:v>
                </c:pt>
                <c:pt idx="854">
                  <c:v>75.072000000000003</c:v>
                </c:pt>
                <c:pt idx="855">
                  <c:v>75.959000000000003</c:v>
                </c:pt>
                <c:pt idx="856">
                  <c:v>76.025000000000006</c:v>
                </c:pt>
                <c:pt idx="857">
                  <c:v>76.025000000000006</c:v>
                </c:pt>
                <c:pt idx="858">
                  <c:v>78.456000000000003</c:v>
                </c:pt>
                <c:pt idx="859">
                  <c:v>85.224000000000004</c:v>
                </c:pt>
                <c:pt idx="860">
                  <c:v>86.209000000000003</c:v>
                </c:pt>
                <c:pt idx="861">
                  <c:v>87.063999999999993</c:v>
                </c:pt>
                <c:pt idx="862">
                  <c:v>90.415000000000006</c:v>
                </c:pt>
                <c:pt idx="863">
                  <c:v>90.677999999999997</c:v>
                </c:pt>
                <c:pt idx="864">
                  <c:v>90.742999999999995</c:v>
                </c:pt>
                <c:pt idx="865">
                  <c:v>91.531999999999996</c:v>
                </c:pt>
                <c:pt idx="866">
                  <c:v>92.55</c:v>
                </c:pt>
                <c:pt idx="867">
                  <c:v>92.977000000000004</c:v>
                </c:pt>
                <c:pt idx="868">
                  <c:v>93.372</c:v>
                </c:pt>
                <c:pt idx="869">
                  <c:v>93.667000000000002</c:v>
                </c:pt>
                <c:pt idx="870">
                  <c:v>93.897000000000006</c:v>
                </c:pt>
                <c:pt idx="871">
                  <c:v>94.784000000000006</c:v>
                </c:pt>
                <c:pt idx="872">
                  <c:v>95.343000000000004</c:v>
                </c:pt>
                <c:pt idx="873">
                  <c:v>96.46</c:v>
                </c:pt>
                <c:pt idx="874">
                  <c:v>96.590999999999994</c:v>
                </c:pt>
                <c:pt idx="875">
                  <c:v>96.789000000000001</c:v>
                </c:pt>
                <c:pt idx="876">
                  <c:v>97.051000000000002</c:v>
                </c:pt>
                <c:pt idx="877">
                  <c:v>97.741</c:v>
                </c:pt>
                <c:pt idx="878">
                  <c:v>98.200999999999993</c:v>
                </c:pt>
                <c:pt idx="879">
                  <c:v>99.811000000000007</c:v>
                </c:pt>
                <c:pt idx="880">
                  <c:v>0</c:v>
                </c:pt>
                <c:pt idx="881">
                  <c:v>0.78900000000000003</c:v>
                </c:pt>
                <c:pt idx="882">
                  <c:v>0.92</c:v>
                </c:pt>
                <c:pt idx="883">
                  <c:v>0.92</c:v>
                </c:pt>
                <c:pt idx="884">
                  <c:v>1.1499999999999999</c:v>
                </c:pt>
                <c:pt idx="885">
                  <c:v>1.1499999999999999</c:v>
                </c:pt>
                <c:pt idx="886">
                  <c:v>1.3140000000000001</c:v>
                </c:pt>
                <c:pt idx="887">
                  <c:v>1.3140000000000001</c:v>
                </c:pt>
                <c:pt idx="888">
                  <c:v>1.413</c:v>
                </c:pt>
                <c:pt idx="889">
                  <c:v>1.413</c:v>
                </c:pt>
                <c:pt idx="890">
                  <c:v>1.577</c:v>
                </c:pt>
                <c:pt idx="891">
                  <c:v>1.577</c:v>
                </c:pt>
                <c:pt idx="892">
                  <c:v>1.643</c:v>
                </c:pt>
                <c:pt idx="893">
                  <c:v>1.643</c:v>
                </c:pt>
                <c:pt idx="894">
                  <c:v>1.708</c:v>
                </c:pt>
                <c:pt idx="895">
                  <c:v>1.708</c:v>
                </c:pt>
                <c:pt idx="896">
                  <c:v>1.774</c:v>
                </c:pt>
                <c:pt idx="897">
                  <c:v>1.774</c:v>
                </c:pt>
                <c:pt idx="898">
                  <c:v>2.1030000000000002</c:v>
                </c:pt>
                <c:pt idx="899">
                  <c:v>2.1030000000000002</c:v>
                </c:pt>
                <c:pt idx="900">
                  <c:v>2.2669999999999999</c:v>
                </c:pt>
                <c:pt idx="901">
                  <c:v>2.2669999999999999</c:v>
                </c:pt>
                <c:pt idx="902">
                  <c:v>2.3330000000000002</c:v>
                </c:pt>
                <c:pt idx="903">
                  <c:v>2.3980000000000001</c:v>
                </c:pt>
                <c:pt idx="904">
                  <c:v>2.3980000000000001</c:v>
                </c:pt>
                <c:pt idx="905">
                  <c:v>2.5299999999999998</c:v>
                </c:pt>
                <c:pt idx="906">
                  <c:v>2.5299999999999998</c:v>
                </c:pt>
                <c:pt idx="907">
                  <c:v>2.6280000000000001</c:v>
                </c:pt>
                <c:pt idx="908">
                  <c:v>2.6280000000000001</c:v>
                </c:pt>
                <c:pt idx="909">
                  <c:v>2.661</c:v>
                </c:pt>
                <c:pt idx="910">
                  <c:v>2.661</c:v>
                </c:pt>
                <c:pt idx="911">
                  <c:v>2.9569999999999999</c:v>
                </c:pt>
                <c:pt idx="912">
                  <c:v>2.9569999999999999</c:v>
                </c:pt>
                <c:pt idx="913">
                  <c:v>2.99</c:v>
                </c:pt>
                <c:pt idx="914">
                  <c:v>2.99</c:v>
                </c:pt>
                <c:pt idx="915">
                  <c:v>3.2850000000000001</c:v>
                </c:pt>
                <c:pt idx="916">
                  <c:v>3.2850000000000001</c:v>
                </c:pt>
                <c:pt idx="917">
                  <c:v>3.3180000000000001</c:v>
                </c:pt>
                <c:pt idx="918">
                  <c:v>3.4830000000000001</c:v>
                </c:pt>
                <c:pt idx="919">
                  <c:v>3.4830000000000001</c:v>
                </c:pt>
                <c:pt idx="920">
                  <c:v>3.5150000000000001</c:v>
                </c:pt>
                <c:pt idx="921">
                  <c:v>3.5150000000000001</c:v>
                </c:pt>
                <c:pt idx="922">
                  <c:v>3.581</c:v>
                </c:pt>
                <c:pt idx="923">
                  <c:v>3.581</c:v>
                </c:pt>
                <c:pt idx="924">
                  <c:v>4.2050000000000001</c:v>
                </c:pt>
                <c:pt idx="925">
                  <c:v>4.2050000000000001</c:v>
                </c:pt>
                <c:pt idx="926">
                  <c:v>4.5999999999999996</c:v>
                </c:pt>
                <c:pt idx="927">
                  <c:v>4.5999999999999996</c:v>
                </c:pt>
                <c:pt idx="928">
                  <c:v>4.665</c:v>
                </c:pt>
                <c:pt idx="929">
                  <c:v>4.665</c:v>
                </c:pt>
                <c:pt idx="930">
                  <c:v>5.0919999999999996</c:v>
                </c:pt>
                <c:pt idx="931">
                  <c:v>5.0919999999999996</c:v>
                </c:pt>
                <c:pt idx="932">
                  <c:v>5.2240000000000002</c:v>
                </c:pt>
                <c:pt idx="933">
                  <c:v>5.2240000000000002</c:v>
                </c:pt>
                <c:pt idx="934">
                  <c:v>5.3879999999999999</c:v>
                </c:pt>
                <c:pt idx="935">
                  <c:v>5.3879999999999999</c:v>
                </c:pt>
                <c:pt idx="936">
                  <c:v>5.4210000000000003</c:v>
                </c:pt>
                <c:pt idx="937">
                  <c:v>5.4210000000000003</c:v>
                </c:pt>
                <c:pt idx="938">
                  <c:v>5.52</c:v>
                </c:pt>
                <c:pt idx="939">
                  <c:v>5.52</c:v>
                </c:pt>
                <c:pt idx="940">
                  <c:v>5.52</c:v>
                </c:pt>
                <c:pt idx="941">
                  <c:v>5.6509999999999998</c:v>
                </c:pt>
                <c:pt idx="942">
                  <c:v>5.6509999999999998</c:v>
                </c:pt>
                <c:pt idx="943">
                  <c:v>5.7489999999999997</c:v>
                </c:pt>
                <c:pt idx="944">
                  <c:v>5.9139999999999997</c:v>
                </c:pt>
                <c:pt idx="945">
                  <c:v>5.9470000000000001</c:v>
                </c:pt>
                <c:pt idx="946">
                  <c:v>6.0780000000000003</c:v>
                </c:pt>
                <c:pt idx="947">
                  <c:v>6.1440000000000001</c:v>
                </c:pt>
                <c:pt idx="948">
                  <c:v>6.1440000000000001</c:v>
                </c:pt>
                <c:pt idx="949">
                  <c:v>6.1769999999999996</c:v>
                </c:pt>
                <c:pt idx="950">
                  <c:v>6.2750000000000004</c:v>
                </c:pt>
                <c:pt idx="951">
                  <c:v>6.3739999999999997</c:v>
                </c:pt>
                <c:pt idx="952">
                  <c:v>6.4720000000000004</c:v>
                </c:pt>
                <c:pt idx="953">
                  <c:v>6.6689999999999996</c:v>
                </c:pt>
                <c:pt idx="954">
                  <c:v>6.9320000000000004</c:v>
                </c:pt>
                <c:pt idx="955">
                  <c:v>6.9320000000000004</c:v>
                </c:pt>
                <c:pt idx="956">
                  <c:v>7.524</c:v>
                </c:pt>
                <c:pt idx="957">
                  <c:v>7.524</c:v>
                </c:pt>
                <c:pt idx="958">
                  <c:v>7.8520000000000003</c:v>
                </c:pt>
                <c:pt idx="959">
                  <c:v>7.8520000000000003</c:v>
                </c:pt>
                <c:pt idx="960">
                  <c:v>7.984</c:v>
                </c:pt>
                <c:pt idx="961">
                  <c:v>7.984</c:v>
                </c:pt>
                <c:pt idx="962">
                  <c:v>8.1809999999999992</c:v>
                </c:pt>
                <c:pt idx="963">
                  <c:v>8.1809999999999992</c:v>
                </c:pt>
                <c:pt idx="964">
                  <c:v>8.641</c:v>
                </c:pt>
                <c:pt idx="965">
                  <c:v>8.641</c:v>
                </c:pt>
                <c:pt idx="966">
                  <c:v>8.7390000000000008</c:v>
                </c:pt>
                <c:pt idx="967">
                  <c:v>8.7390000000000008</c:v>
                </c:pt>
                <c:pt idx="968">
                  <c:v>9.2319999999999993</c:v>
                </c:pt>
                <c:pt idx="969">
                  <c:v>9.2319999999999993</c:v>
                </c:pt>
                <c:pt idx="970">
                  <c:v>9.8230000000000004</c:v>
                </c:pt>
                <c:pt idx="971">
                  <c:v>9.8230000000000004</c:v>
                </c:pt>
                <c:pt idx="972">
                  <c:v>10.218</c:v>
                </c:pt>
                <c:pt idx="973">
                  <c:v>10.218</c:v>
                </c:pt>
                <c:pt idx="974">
                  <c:v>10.250999999999999</c:v>
                </c:pt>
                <c:pt idx="975">
                  <c:v>10.250999999999999</c:v>
                </c:pt>
                <c:pt idx="976">
                  <c:v>10.612</c:v>
                </c:pt>
                <c:pt idx="977">
                  <c:v>10.645</c:v>
                </c:pt>
                <c:pt idx="978">
                  <c:v>10.645</c:v>
                </c:pt>
                <c:pt idx="979">
                  <c:v>11.006</c:v>
                </c:pt>
                <c:pt idx="980">
                  <c:v>11.006</c:v>
                </c:pt>
                <c:pt idx="981">
                  <c:v>11.17</c:v>
                </c:pt>
                <c:pt idx="982">
                  <c:v>11.433</c:v>
                </c:pt>
                <c:pt idx="983">
                  <c:v>11.499000000000001</c:v>
                </c:pt>
                <c:pt idx="984">
                  <c:v>11.565</c:v>
                </c:pt>
                <c:pt idx="985">
                  <c:v>11.598000000000001</c:v>
                </c:pt>
                <c:pt idx="986">
                  <c:v>11.827999999999999</c:v>
                </c:pt>
                <c:pt idx="987">
                  <c:v>11.86</c:v>
                </c:pt>
                <c:pt idx="988">
                  <c:v>11.893000000000001</c:v>
                </c:pt>
                <c:pt idx="989">
                  <c:v>11.926</c:v>
                </c:pt>
                <c:pt idx="990">
                  <c:v>11.959</c:v>
                </c:pt>
                <c:pt idx="991">
                  <c:v>11.992000000000001</c:v>
                </c:pt>
                <c:pt idx="992">
                  <c:v>12.057</c:v>
                </c:pt>
                <c:pt idx="993">
                  <c:v>12.09</c:v>
                </c:pt>
                <c:pt idx="994">
                  <c:v>12.122999999999999</c:v>
                </c:pt>
                <c:pt idx="995">
                  <c:v>12.189</c:v>
                </c:pt>
                <c:pt idx="996">
                  <c:v>12.222</c:v>
                </c:pt>
                <c:pt idx="997">
                  <c:v>12.255000000000001</c:v>
                </c:pt>
                <c:pt idx="998">
                  <c:v>12.32</c:v>
                </c:pt>
                <c:pt idx="999">
                  <c:v>12.353</c:v>
                </c:pt>
                <c:pt idx="1000">
                  <c:v>12.385999999999999</c:v>
                </c:pt>
                <c:pt idx="1001">
                  <c:v>12.419</c:v>
                </c:pt>
                <c:pt idx="1002">
                  <c:v>12.452</c:v>
                </c:pt>
                <c:pt idx="1003">
                  <c:v>12.516999999999999</c:v>
                </c:pt>
                <c:pt idx="1004">
                  <c:v>12.516999999999999</c:v>
                </c:pt>
                <c:pt idx="1005">
                  <c:v>12.583</c:v>
                </c:pt>
                <c:pt idx="1006">
                  <c:v>12.648999999999999</c:v>
                </c:pt>
                <c:pt idx="1007">
                  <c:v>12.715</c:v>
                </c:pt>
                <c:pt idx="1008">
                  <c:v>12.78</c:v>
                </c:pt>
                <c:pt idx="1009">
                  <c:v>12.879</c:v>
                </c:pt>
                <c:pt idx="1010">
                  <c:v>12.912000000000001</c:v>
                </c:pt>
                <c:pt idx="1011">
                  <c:v>12.945</c:v>
                </c:pt>
                <c:pt idx="1012">
                  <c:v>12.945</c:v>
                </c:pt>
                <c:pt idx="1013">
                  <c:v>13.076000000000001</c:v>
                </c:pt>
                <c:pt idx="1014">
                  <c:v>13.109</c:v>
                </c:pt>
                <c:pt idx="1015">
                  <c:v>13.207000000000001</c:v>
                </c:pt>
                <c:pt idx="1016">
                  <c:v>13.273</c:v>
                </c:pt>
                <c:pt idx="1017">
                  <c:v>14.292</c:v>
                </c:pt>
                <c:pt idx="1018">
                  <c:v>14.292</c:v>
                </c:pt>
                <c:pt idx="1019">
                  <c:v>15.244</c:v>
                </c:pt>
                <c:pt idx="1020">
                  <c:v>15.244</c:v>
                </c:pt>
                <c:pt idx="1021">
                  <c:v>15.737</c:v>
                </c:pt>
                <c:pt idx="1022">
                  <c:v>15.737</c:v>
                </c:pt>
                <c:pt idx="1023">
                  <c:v>16.623999999999999</c:v>
                </c:pt>
                <c:pt idx="1024">
                  <c:v>16.623999999999999</c:v>
                </c:pt>
                <c:pt idx="1025">
                  <c:v>16.821000000000002</c:v>
                </c:pt>
                <c:pt idx="1026">
                  <c:v>16.821000000000002</c:v>
                </c:pt>
                <c:pt idx="1027">
                  <c:v>17.216000000000001</c:v>
                </c:pt>
                <c:pt idx="1028">
                  <c:v>17.216000000000001</c:v>
                </c:pt>
                <c:pt idx="1029">
                  <c:v>18.858000000000001</c:v>
                </c:pt>
                <c:pt idx="1030">
                  <c:v>18.858000000000001</c:v>
                </c:pt>
                <c:pt idx="1031">
                  <c:v>19.350999999999999</c:v>
                </c:pt>
                <c:pt idx="1032">
                  <c:v>19.350999999999999</c:v>
                </c:pt>
                <c:pt idx="1033">
                  <c:v>20.402000000000001</c:v>
                </c:pt>
                <c:pt idx="1034">
                  <c:v>20.402000000000001</c:v>
                </c:pt>
                <c:pt idx="1035">
                  <c:v>21.684000000000001</c:v>
                </c:pt>
                <c:pt idx="1036">
                  <c:v>22.341000000000001</c:v>
                </c:pt>
                <c:pt idx="1037">
                  <c:v>22.341000000000001</c:v>
                </c:pt>
                <c:pt idx="1038">
                  <c:v>22.734999999999999</c:v>
                </c:pt>
                <c:pt idx="1039">
                  <c:v>23.294</c:v>
                </c:pt>
                <c:pt idx="1040">
                  <c:v>23.326000000000001</c:v>
                </c:pt>
                <c:pt idx="1041">
                  <c:v>23.457999999999998</c:v>
                </c:pt>
                <c:pt idx="1042">
                  <c:v>23.491</c:v>
                </c:pt>
                <c:pt idx="1043">
                  <c:v>23.754000000000001</c:v>
                </c:pt>
                <c:pt idx="1044">
                  <c:v>23.818999999999999</c:v>
                </c:pt>
                <c:pt idx="1045">
                  <c:v>23.852</c:v>
                </c:pt>
                <c:pt idx="1046">
                  <c:v>23.917999999999999</c:v>
                </c:pt>
                <c:pt idx="1047">
                  <c:v>23.951000000000001</c:v>
                </c:pt>
                <c:pt idx="1048">
                  <c:v>24.015999999999998</c:v>
                </c:pt>
                <c:pt idx="1049">
                  <c:v>24.048999999999999</c:v>
                </c:pt>
                <c:pt idx="1050">
                  <c:v>24.082000000000001</c:v>
                </c:pt>
                <c:pt idx="1051">
                  <c:v>24.114999999999998</c:v>
                </c:pt>
                <c:pt idx="1052">
                  <c:v>24.148</c:v>
                </c:pt>
                <c:pt idx="1053">
                  <c:v>24.181000000000001</c:v>
                </c:pt>
                <c:pt idx="1054">
                  <c:v>24.213999999999999</c:v>
                </c:pt>
                <c:pt idx="1055">
                  <c:v>24.279</c:v>
                </c:pt>
                <c:pt idx="1056">
                  <c:v>24.312000000000001</c:v>
                </c:pt>
                <c:pt idx="1057">
                  <c:v>24.344999999999999</c:v>
                </c:pt>
                <c:pt idx="1058">
                  <c:v>24.378</c:v>
                </c:pt>
                <c:pt idx="1059">
                  <c:v>24.411000000000001</c:v>
                </c:pt>
                <c:pt idx="1060">
                  <c:v>24.509</c:v>
                </c:pt>
                <c:pt idx="1061">
                  <c:v>24.542000000000002</c:v>
                </c:pt>
                <c:pt idx="1062">
                  <c:v>24.574999999999999</c:v>
                </c:pt>
                <c:pt idx="1063">
                  <c:v>24.608000000000001</c:v>
                </c:pt>
                <c:pt idx="1064">
                  <c:v>24.673999999999999</c:v>
                </c:pt>
                <c:pt idx="1065">
                  <c:v>24.706</c:v>
                </c:pt>
                <c:pt idx="1066">
                  <c:v>24.936</c:v>
                </c:pt>
                <c:pt idx="1067">
                  <c:v>25.001999999999999</c:v>
                </c:pt>
                <c:pt idx="1068">
                  <c:v>25.035</c:v>
                </c:pt>
                <c:pt idx="1069">
                  <c:v>25.068000000000001</c:v>
                </c:pt>
                <c:pt idx="1070">
                  <c:v>25.166</c:v>
                </c:pt>
                <c:pt idx="1071">
                  <c:v>25.166</c:v>
                </c:pt>
                <c:pt idx="1072">
                  <c:v>25.331</c:v>
                </c:pt>
                <c:pt idx="1073">
                  <c:v>25.823</c:v>
                </c:pt>
                <c:pt idx="1074">
                  <c:v>25.954999999999998</c:v>
                </c:pt>
                <c:pt idx="1075">
                  <c:v>25.988</c:v>
                </c:pt>
                <c:pt idx="1076">
                  <c:v>26.184999999999999</c:v>
                </c:pt>
                <c:pt idx="1077">
                  <c:v>26.776</c:v>
                </c:pt>
                <c:pt idx="1078">
                  <c:v>26.841999999999999</c:v>
                </c:pt>
                <c:pt idx="1079">
                  <c:v>27.039000000000001</c:v>
                </c:pt>
                <c:pt idx="1080">
                  <c:v>27.105</c:v>
                </c:pt>
                <c:pt idx="1081">
                  <c:v>27.893000000000001</c:v>
                </c:pt>
                <c:pt idx="1082">
                  <c:v>28.286999999999999</c:v>
                </c:pt>
                <c:pt idx="1083">
                  <c:v>28.484999999999999</c:v>
                </c:pt>
                <c:pt idx="1084">
                  <c:v>28.812999999999999</c:v>
                </c:pt>
                <c:pt idx="1085">
                  <c:v>29.207000000000001</c:v>
                </c:pt>
                <c:pt idx="1086">
                  <c:v>30.62</c:v>
                </c:pt>
                <c:pt idx="1087">
                  <c:v>32.033000000000001</c:v>
                </c:pt>
                <c:pt idx="1088">
                  <c:v>33.051000000000002</c:v>
                </c:pt>
                <c:pt idx="1089">
                  <c:v>33.051000000000002</c:v>
                </c:pt>
                <c:pt idx="1090">
                  <c:v>33.216000000000001</c:v>
                </c:pt>
                <c:pt idx="1091">
                  <c:v>33.840000000000003</c:v>
                </c:pt>
                <c:pt idx="1092">
                  <c:v>33.872999999999998</c:v>
                </c:pt>
                <c:pt idx="1093">
                  <c:v>33.970999999999997</c:v>
                </c:pt>
                <c:pt idx="1094">
                  <c:v>34.003999999999998</c:v>
                </c:pt>
                <c:pt idx="1095">
                  <c:v>34.103000000000002</c:v>
                </c:pt>
                <c:pt idx="1096">
                  <c:v>34.366</c:v>
                </c:pt>
                <c:pt idx="1097">
                  <c:v>34.366</c:v>
                </c:pt>
                <c:pt idx="1098">
                  <c:v>34.366</c:v>
                </c:pt>
                <c:pt idx="1099">
                  <c:v>34.628</c:v>
                </c:pt>
                <c:pt idx="1100">
                  <c:v>34.957000000000001</c:v>
                </c:pt>
                <c:pt idx="1101">
                  <c:v>35.22</c:v>
                </c:pt>
                <c:pt idx="1102">
                  <c:v>35.284999999999997</c:v>
                </c:pt>
                <c:pt idx="1103">
                  <c:v>35.384</c:v>
                </c:pt>
                <c:pt idx="1104">
                  <c:v>35.482999999999997</c:v>
                </c:pt>
                <c:pt idx="1105">
                  <c:v>35.613999999999997</c:v>
                </c:pt>
                <c:pt idx="1106">
                  <c:v>35.68</c:v>
                </c:pt>
                <c:pt idx="1107">
                  <c:v>35.777999999999999</c:v>
                </c:pt>
                <c:pt idx="1108">
                  <c:v>35.975000000000001</c:v>
                </c:pt>
                <c:pt idx="1109">
                  <c:v>36.008000000000003</c:v>
                </c:pt>
                <c:pt idx="1110">
                  <c:v>36.073999999999998</c:v>
                </c:pt>
                <c:pt idx="1111">
                  <c:v>36.500999999999998</c:v>
                </c:pt>
                <c:pt idx="1112">
                  <c:v>36.664999999999999</c:v>
                </c:pt>
                <c:pt idx="1113">
                  <c:v>36.698</c:v>
                </c:pt>
                <c:pt idx="1114">
                  <c:v>36.764000000000003</c:v>
                </c:pt>
                <c:pt idx="1115">
                  <c:v>36.927999999999997</c:v>
                </c:pt>
                <c:pt idx="1116">
                  <c:v>36.960999999999999</c:v>
                </c:pt>
                <c:pt idx="1117">
                  <c:v>37.06</c:v>
                </c:pt>
                <c:pt idx="1118">
                  <c:v>37.125</c:v>
                </c:pt>
                <c:pt idx="1119">
                  <c:v>37.158000000000001</c:v>
                </c:pt>
                <c:pt idx="1120">
                  <c:v>37.322000000000003</c:v>
                </c:pt>
                <c:pt idx="1121">
                  <c:v>38.537999999999997</c:v>
                </c:pt>
                <c:pt idx="1122">
                  <c:v>39.161999999999999</c:v>
                </c:pt>
                <c:pt idx="1123">
                  <c:v>40.048999999999999</c:v>
                </c:pt>
                <c:pt idx="1124">
                  <c:v>40.213999999999999</c:v>
                </c:pt>
                <c:pt idx="1125">
                  <c:v>40.969000000000001</c:v>
                </c:pt>
                <c:pt idx="1126">
                  <c:v>42.875</c:v>
                </c:pt>
                <c:pt idx="1127">
                  <c:v>43.137999999999998</c:v>
                </c:pt>
                <c:pt idx="1128">
                  <c:v>45.436999999999998</c:v>
                </c:pt>
                <c:pt idx="1129">
                  <c:v>46.652999999999999</c:v>
                </c:pt>
                <c:pt idx="1130">
                  <c:v>47.343000000000004</c:v>
                </c:pt>
                <c:pt idx="1131">
                  <c:v>47.408999999999999</c:v>
                </c:pt>
                <c:pt idx="1132">
                  <c:v>48.033000000000001</c:v>
                </c:pt>
                <c:pt idx="1133">
                  <c:v>48.098999999999997</c:v>
                </c:pt>
                <c:pt idx="1134">
                  <c:v>48.131</c:v>
                </c:pt>
                <c:pt idx="1135">
                  <c:v>48.295999999999999</c:v>
                </c:pt>
                <c:pt idx="1136">
                  <c:v>48.624000000000002</c:v>
                </c:pt>
                <c:pt idx="1137">
                  <c:v>48.887</c:v>
                </c:pt>
                <c:pt idx="1138">
                  <c:v>48.92</c:v>
                </c:pt>
                <c:pt idx="1139">
                  <c:v>49.216000000000001</c:v>
                </c:pt>
                <c:pt idx="1140">
                  <c:v>49.478000000000002</c:v>
                </c:pt>
                <c:pt idx="1141">
                  <c:v>49.643000000000001</c:v>
                </c:pt>
                <c:pt idx="1142">
                  <c:v>49.774000000000001</c:v>
                </c:pt>
                <c:pt idx="1143">
                  <c:v>50.3</c:v>
                </c:pt>
                <c:pt idx="1144">
                  <c:v>50.825000000000003</c:v>
                </c:pt>
                <c:pt idx="1145">
                  <c:v>52.008000000000003</c:v>
                </c:pt>
              </c:numCache>
            </c:numRef>
          </c:xVal>
          <c:yVal>
            <c:numRef>
              <c:f>Sheet1!$E$2:$E$1147</c:f>
              <c:numCache>
                <c:formatCode>General</c:formatCode>
                <c:ptCount val="1146"/>
                <c:pt idx="880">
                  <c:v>100</c:v>
                </c:pt>
                <c:pt idx="881">
                  <c:v>100</c:v>
                </c:pt>
                <c:pt idx="882">
                  <c:v>100</c:v>
                </c:pt>
                <c:pt idx="883">
                  <c:v>99.572999999999993</c:v>
                </c:pt>
                <c:pt idx="884">
                  <c:v>99.572999999999993</c:v>
                </c:pt>
                <c:pt idx="885">
                  <c:v>99.144999999999996</c:v>
                </c:pt>
                <c:pt idx="886">
                  <c:v>99.144999999999996</c:v>
                </c:pt>
                <c:pt idx="887">
                  <c:v>98.718000000000004</c:v>
                </c:pt>
                <c:pt idx="888">
                  <c:v>98.718000000000004</c:v>
                </c:pt>
                <c:pt idx="889">
                  <c:v>98.290999999999997</c:v>
                </c:pt>
                <c:pt idx="890">
                  <c:v>98.290999999999997</c:v>
                </c:pt>
                <c:pt idx="891">
                  <c:v>97.863</c:v>
                </c:pt>
                <c:pt idx="892">
                  <c:v>97.863</c:v>
                </c:pt>
                <c:pt idx="893">
                  <c:v>97.436000000000007</c:v>
                </c:pt>
                <c:pt idx="894">
                  <c:v>97.436000000000007</c:v>
                </c:pt>
                <c:pt idx="895">
                  <c:v>97.009</c:v>
                </c:pt>
                <c:pt idx="896">
                  <c:v>97.009</c:v>
                </c:pt>
                <c:pt idx="897">
                  <c:v>96.581000000000003</c:v>
                </c:pt>
                <c:pt idx="898">
                  <c:v>96.581000000000003</c:v>
                </c:pt>
                <c:pt idx="899">
                  <c:v>96.153999999999996</c:v>
                </c:pt>
                <c:pt idx="900">
                  <c:v>96.153999999999996</c:v>
                </c:pt>
                <c:pt idx="901">
                  <c:v>95.725999999999999</c:v>
                </c:pt>
                <c:pt idx="902">
                  <c:v>95.725999999999999</c:v>
                </c:pt>
                <c:pt idx="903">
                  <c:v>95.725999999999999</c:v>
                </c:pt>
                <c:pt idx="904">
                  <c:v>94.867999999999995</c:v>
                </c:pt>
                <c:pt idx="905">
                  <c:v>94.867999999999995</c:v>
                </c:pt>
                <c:pt idx="906">
                  <c:v>94.438999999999993</c:v>
                </c:pt>
                <c:pt idx="907">
                  <c:v>94.438999999999993</c:v>
                </c:pt>
                <c:pt idx="908">
                  <c:v>94.009</c:v>
                </c:pt>
                <c:pt idx="909">
                  <c:v>94.009</c:v>
                </c:pt>
                <c:pt idx="910">
                  <c:v>93.58</c:v>
                </c:pt>
                <c:pt idx="911">
                  <c:v>93.58</c:v>
                </c:pt>
                <c:pt idx="912">
                  <c:v>93.150999999999996</c:v>
                </c:pt>
                <c:pt idx="913">
                  <c:v>93.150999999999996</c:v>
                </c:pt>
                <c:pt idx="914">
                  <c:v>92.721999999999994</c:v>
                </c:pt>
                <c:pt idx="915">
                  <c:v>92.721999999999994</c:v>
                </c:pt>
                <c:pt idx="916">
                  <c:v>92.292000000000002</c:v>
                </c:pt>
                <c:pt idx="917">
                  <c:v>92.292000000000002</c:v>
                </c:pt>
                <c:pt idx="918">
                  <c:v>92.292000000000002</c:v>
                </c:pt>
                <c:pt idx="919">
                  <c:v>91.861000000000004</c:v>
                </c:pt>
                <c:pt idx="920">
                  <c:v>91.861000000000004</c:v>
                </c:pt>
                <c:pt idx="921">
                  <c:v>91.43</c:v>
                </c:pt>
                <c:pt idx="922">
                  <c:v>91.43</c:v>
                </c:pt>
                <c:pt idx="923">
                  <c:v>90.998999999999995</c:v>
                </c:pt>
                <c:pt idx="924">
                  <c:v>90.998999999999995</c:v>
                </c:pt>
                <c:pt idx="925">
                  <c:v>90.566999999999993</c:v>
                </c:pt>
                <c:pt idx="926">
                  <c:v>90.566999999999993</c:v>
                </c:pt>
                <c:pt idx="927">
                  <c:v>90.135999999999996</c:v>
                </c:pt>
                <c:pt idx="928">
                  <c:v>90.135999999999996</c:v>
                </c:pt>
                <c:pt idx="929">
                  <c:v>89.704999999999998</c:v>
                </c:pt>
                <c:pt idx="930">
                  <c:v>89.704999999999998</c:v>
                </c:pt>
                <c:pt idx="931">
                  <c:v>89.272999999999996</c:v>
                </c:pt>
                <c:pt idx="932">
                  <c:v>89.272999999999996</c:v>
                </c:pt>
                <c:pt idx="933">
                  <c:v>88.841999999999999</c:v>
                </c:pt>
                <c:pt idx="934">
                  <c:v>88.841999999999999</c:v>
                </c:pt>
                <c:pt idx="935">
                  <c:v>88.411000000000001</c:v>
                </c:pt>
                <c:pt idx="936">
                  <c:v>88.411000000000001</c:v>
                </c:pt>
                <c:pt idx="937">
                  <c:v>87.98</c:v>
                </c:pt>
                <c:pt idx="938">
                  <c:v>87.98</c:v>
                </c:pt>
                <c:pt idx="939">
                  <c:v>87.548000000000002</c:v>
                </c:pt>
                <c:pt idx="940">
                  <c:v>87.548000000000002</c:v>
                </c:pt>
                <c:pt idx="941">
                  <c:v>87.548000000000002</c:v>
                </c:pt>
                <c:pt idx="942">
                  <c:v>87.114999999999995</c:v>
                </c:pt>
                <c:pt idx="943">
                  <c:v>87.114999999999995</c:v>
                </c:pt>
                <c:pt idx="944">
                  <c:v>87.114999999999995</c:v>
                </c:pt>
                <c:pt idx="945">
                  <c:v>87.114999999999995</c:v>
                </c:pt>
                <c:pt idx="946">
                  <c:v>87.114999999999995</c:v>
                </c:pt>
                <c:pt idx="947">
                  <c:v>87.114999999999995</c:v>
                </c:pt>
                <c:pt idx="948">
                  <c:v>86.668000000000006</c:v>
                </c:pt>
                <c:pt idx="949">
                  <c:v>86.668000000000006</c:v>
                </c:pt>
                <c:pt idx="950">
                  <c:v>86.668000000000006</c:v>
                </c:pt>
                <c:pt idx="951">
                  <c:v>86.668000000000006</c:v>
                </c:pt>
                <c:pt idx="952">
                  <c:v>86.668000000000006</c:v>
                </c:pt>
                <c:pt idx="953">
                  <c:v>86.668000000000006</c:v>
                </c:pt>
                <c:pt idx="954">
                  <c:v>86.668000000000006</c:v>
                </c:pt>
                <c:pt idx="955">
                  <c:v>86.21</c:v>
                </c:pt>
                <c:pt idx="956">
                  <c:v>86.21</c:v>
                </c:pt>
                <c:pt idx="957">
                  <c:v>85.751000000000005</c:v>
                </c:pt>
                <c:pt idx="958">
                  <c:v>85.751000000000005</c:v>
                </c:pt>
                <c:pt idx="959">
                  <c:v>85.293000000000006</c:v>
                </c:pt>
                <c:pt idx="960">
                  <c:v>85.293000000000006</c:v>
                </c:pt>
                <c:pt idx="961">
                  <c:v>84.834000000000003</c:v>
                </c:pt>
                <c:pt idx="962">
                  <c:v>84.834000000000003</c:v>
                </c:pt>
                <c:pt idx="963">
                  <c:v>84.375</c:v>
                </c:pt>
                <c:pt idx="964">
                  <c:v>84.375</c:v>
                </c:pt>
                <c:pt idx="965">
                  <c:v>83.457999999999998</c:v>
                </c:pt>
                <c:pt idx="966">
                  <c:v>83.457999999999998</c:v>
                </c:pt>
                <c:pt idx="967">
                  <c:v>83</c:v>
                </c:pt>
                <c:pt idx="968">
                  <c:v>83</c:v>
                </c:pt>
                <c:pt idx="969">
                  <c:v>82.540999999999997</c:v>
                </c:pt>
                <c:pt idx="970">
                  <c:v>82.540999999999997</c:v>
                </c:pt>
                <c:pt idx="971">
                  <c:v>82.082999999999998</c:v>
                </c:pt>
                <c:pt idx="972">
                  <c:v>82.082999999999998</c:v>
                </c:pt>
                <c:pt idx="973">
                  <c:v>81.623999999999995</c:v>
                </c:pt>
                <c:pt idx="974">
                  <c:v>81.623999999999995</c:v>
                </c:pt>
                <c:pt idx="975">
                  <c:v>81.165000000000006</c:v>
                </c:pt>
                <c:pt idx="976">
                  <c:v>81.165000000000006</c:v>
                </c:pt>
                <c:pt idx="977">
                  <c:v>81.165000000000006</c:v>
                </c:pt>
                <c:pt idx="978">
                  <c:v>80.703999999999994</c:v>
                </c:pt>
                <c:pt idx="979">
                  <c:v>80.703999999999994</c:v>
                </c:pt>
                <c:pt idx="980">
                  <c:v>80.242999999999995</c:v>
                </c:pt>
                <c:pt idx="981">
                  <c:v>80.242999999999995</c:v>
                </c:pt>
                <c:pt idx="982">
                  <c:v>80.242999999999995</c:v>
                </c:pt>
                <c:pt idx="983">
                  <c:v>80.242999999999995</c:v>
                </c:pt>
                <c:pt idx="984">
                  <c:v>80.242999999999995</c:v>
                </c:pt>
                <c:pt idx="985">
                  <c:v>80.242999999999995</c:v>
                </c:pt>
                <c:pt idx="986">
                  <c:v>80.242999999999995</c:v>
                </c:pt>
                <c:pt idx="987">
                  <c:v>80.242999999999995</c:v>
                </c:pt>
                <c:pt idx="988">
                  <c:v>80.242999999999995</c:v>
                </c:pt>
                <c:pt idx="989">
                  <c:v>80.242999999999995</c:v>
                </c:pt>
                <c:pt idx="990">
                  <c:v>80.242999999999995</c:v>
                </c:pt>
                <c:pt idx="991">
                  <c:v>80.242999999999995</c:v>
                </c:pt>
                <c:pt idx="992">
                  <c:v>80.242999999999995</c:v>
                </c:pt>
                <c:pt idx="993">
                  <c:v>80.242999999999995</c:v>
                </c:pt>
                <c:pt idx="994">
                  <c:v>80.242999999999995</c:v>
                </c:pt>
                <c:pt idx="995">
                  <c:v>80.242999999999995</c:v>
                </c:pt>
                <c:pt idx="996">
                  <c:v>80.242999999999995</c:v>
                </c:pt>
                <c:pt idx="997">
                  <c:v>80.242999999999995</c:v>
                </c:pt>
                <c:pt idx="998">
                  <c:v>80.242999999999995</c:v>
                </c:pt>
                <c:pt idx="999">
                  <c:v>80.242999999999995</c:v>
                </c:pt>
                <c:pt idx="1000">
                  <c:v>80.242999999999995</c:v>
                </c:pt>
                <c:pt idx="1001">
                  <c:v>80.242999999999995</c:v>
                </c:pt>
                <c:pt idx="1002">
                  <c:v>80.242999999999995</c:v>
                </c:pt>
                <c:pt idx="1003">
                  <c:v>80.242999999999995</c:v>
                </c:pt>
                <c:pt idx="1004">
                  <c:v>79.665999999999997</c:v>
                </c:pt>
                <c:pt idx="1005">
                  <c:v>79.665999999999997</c:v>
                </c:pt>
                <c:pt idx="1006">
                  <c:v>79.665999999999997</c:v>
                </c:pt>
                <c:pt idx="1007">
                  <c:v>79.665999999999997</c:v>
                </c:pt>
                <c:pt idx="1008">
                  <c:v>79.665999999999997</c:v>
                </c:pt>
                <c:pt idx="1009">
                  <c:v>79.665999999999997</c:v>
                </c:pt>
                <c:pt idx="1010">
                  <c:v>79.665999999999997</c:v>
                </c:pt>
                <c:pt idx="1011">
                  <c:v>79.665999999999997</c:v>
                </c:pt>
                <c:pt idx="1012">
                  <c:v>79.058000000000007</c:v>
                </c:pt>
                <c:pt idx="1013">
                  <c:v>79.058000000000007</c:v>
                </c:pt>
                <c:pt idx="1014">
                  <c:v>79.058000000000007</c:v>
                </c:pt>
                <c:pt idx="1015">
                  <c:v>79.058000000000007</c:v>
                </c:pt>
                <c:pt idx="1016">
                  <c:v>79.058000000000007</c:v>
                </c:pt>
                <c:pt idx="1017">
                  <c:v>79.058000000000007</c:v>
                </c:pt>
                <c:pt idx="1018">
                  <c:v>78.430000000000007</c:v>
                </c:pt>
                <c:pt idx="1019">
                  <c:v>78.430000000000007</c:v>
                </c:pt>
                <c:pt idx="1020">
                  <c:v>77.802999999999997</c:v>
                </c:pt>
                <c:pt idx="1021">
                  <c:v>77.802999999999997</c:v>
                </c:pt>
                <c:pt idx="1022">
                  <c:v>77.174999999999997</c:v>
                </c:pt>
                <c:pt idx="1023">
                  <c:v>77.174999999999997</c:v>
                </c:pt>
                <c:pt idx="1024">
                  <c:v>76.548000000000002</c:v>
                </c:pt>
                <c:pt idx="1025">
                  <c:v>76.548000000000002</c:v>
                </c:pt>
                <c:pt idx="1026">
                  <c:v>75.92</c:v>
                </c:pt>
                <c:pt idx="1027">
                  <c:v>75.92</c:v>
                </c:pt>
                <c:pt idx="1028">
                  <c:v>75.293000000000006</c:v>
                </c:pt>
                <c:pt idx="1029">
                  <c:v>75.293000000000006</c:v>
                </c:pt>
                <c:pt idx="1030">
                  <c:v>74.665999999999997</c:v>
                </c:pt>
                <c:pt idx="1031">
                  <c:v>74.665999999999997</c:v>
                </c:pt>
                <c:pt idx="1032">
                  <c:v>74.037999999999997</c:v>
                </c:pt>
                <c:pt idx="1033">
                  <c:v>74.037999999999997</c:v>
                </c:pt>
                <c:pt idx="1034">
                  <c:v>73.411000000000001</c:v>
                </c:pt>
                <c:pt idx="1035">
                  <c:v>73.411000000000001</c:v>
                </c:pt>
                <c:pt idx="1036">
                  <c:v>73.411000000000001</c:v>
                </c:pt>
                <c:pt idx="1037">
                  <c:v>72.778000000000006</c:v>
                </c:pt>
                <c:pt idx="1038">
                  <c:v>72.778000000000006</c:v>
                </c:pt>
                <c:pt idx="1039">
                  <c:v>72.778000000000006</c:v>
                </c:pt>
                <c:pt idx="1040">
                  <c:v>72.778000000000006</c:v>
                </c:pt>
                <c:pt idx="1041">
                  <c:v>72.778000000000006</c:v>
                </c:pt>
                <c:pt idx="1042">
                  <c:v>72.778000000000006</c:v>
                </c:pt>
                <c:pt idx="1043">
                  <c:v>72.778000000000006</c:v>
                </c:pt>
                <c:pt idx="1044">
                  <c:v>72.778000000000006</c:v>
                </c:pt>
                <c:pt idx="1045">
                  <c:v>72.778000000000006</c:v>
                </c:pt>
                <c:pt idx="1046">
                  <c:v>72.778000000000006</c:v>
                </c:pt>
                <c:pt idx="1047">
                  <c:v>72.778000000000006</c:v>
                </c:pt>
                <c:pt idx="1048">
                  <c:v>72.778000000000006</c:v>
                </c:pt>
                <c:pt idx="1049">
                  <c:v>72.778000000000006</c:v>
                </c:pt>
                <c:pt idx="1050">
                  <c:v>72.778000000000006</c:v>
                </c:pt>
                <c:pt idx="1051">
                  <c:v>72.778000000000006</c:v>
                </c:pt>
                <c:pt idx="1052">
                  <c:v>72.778000000000006</c:v>
                </c:pt>
                <c:pt idx="1053">
                  <c:v>72.778000000000006</c:v>
                </c:pt>
                <c:pt idx="1054">
                  <c:v>72.778000000000006</c:v>
                </c:pt>
                <c:pt idx="1055">
                  <c:v>72.778000000000006</c:v>
                </c:pt>
                <c:pt idx="1056">
                  <c:v>72.778000000000006</c:v>
                </c:pt>
                <c:pt idx="1057">
                  <c:v>72.778000000000006</c:v>
                </c:pt>
                <c:pt idx="1058">
                  <c:v>72.778000000000006</c:v>
                </c:pt>
                <c:pt idx="1059">
                  <c:v>72.778000000000006</c:v>
                </c:pt>
                <c:pt idx="1060">
                  <c:v>72.778000000000006</c:v>
                </c:pt>
                <c:pt idx="1061">
                  <c:v>72.778000000000006</c:v>
                </c:pt>
                <c:pt idx="1062">
                  <c:v>72.778000000000006</c:v>
                </c:pt>
                <c:pt idx="1063">
                  <c:v>72.778000000000006</c:v>
                </c:pt>
                <c:pt idx="1064">
                  <c:v>72.778000000000006</c:v>
                </c:pt>
                <c:pt idx="1065">
                  <c:v>72.778000000000006</c:v>
                </c:pt>
                <c:pt idx="1066">
                  <c:v>72.778000000000006</c:v>
                </c:pt>
                <c:pt idx="1067">
                  <c:v>72.778000000000006</c:v>
                </c:pt>
                <c:pt idx="1068">
                  <c:v>72.778000000000006</c:v>
                </c:pt>
                <c:pt idx="1069">
                  <c:v>72.778000000000006</c:v>
                </c:pt>
                <c:pt idx="1070">
                  <c:v>72.778000000000006</c:v>
                </c:pt>
                <c:pt idx="1071">
                  <c:v>71.819999999999993</c:v>
                </c:pt>
                <c:pt idx="1072">
                  <c:v>71.819999999999993</c:v>
                </c:pt>
                <c:pt idx="1073">
                  <c:v>71.819999999999993</c:v>
                </c:pt>
                <c:pt idx="1074">
                  <c:v>71.819999999999993</c:v>
                </c:pt>
                <c:pt idx="1075">
                  <c:v>71.819999999999993</c:v>
                </c:pt>
                <c:pt idx="1076">
                  <c:v>71.819999999999993</c:v>
                </c:pt>
                <c:pt idx="1077">
                  <c:v>71.819999999999993</c:v>
                </c:pt>
                <c:pt idx="1078">
                  <c:v>71.819999999999993</c:v>
                </c:pt>
                <c:pt idx="1079">
                  <c:v>71.819999999999993</c:v>
                </c:pt>
                <c:pt idx="1080">
                  <c:v>71.819999999999993</c:v>
                </c:pt>
                <c:pt idx="1081">
                  <c:v>71.819999999999993</c:v>
                </c:pt>
                <c:pt idx="1082">
                  <c:v>71.819999999999993</c:v>
                </c:pt>
                <c:pt idx="1083">
                  <c:v>71.819999999999993</c:v>
                </c:pt>
                <c:pt idx="1084">
                  <c:v>71.819999999999993</c:v>
                </c:pt>
                <c:pt idx="1085">
                  <c:v>71.819999999999993</c:v>
                </c:pt>
                <c:pt idx="1086">
                  <c:v>71.819999999999993</c:v>
                </c:pt>
                <c:pt idx="1087">
                  <c:v>71.819999999999993</c:v>
                </c:pt>
                <c:pt idx="1088">
                  <c:v>71.819999999999993</c:v>
                </c:pt>
                <c:pt idx="1089">
                  <c:v>70.602999999999994</c:v>
                </c:pt>
                <c:pt idx="1090">
                  <c:v>70.602999999999994</c:v>
                </c:pt>
                <c:pt idx="1091">
                  <c:v>70.602999999999994</c:v>
                </c:pt>
                <c:pt idx="1092">
                  <c:v>70.602999999999994</c:v>
                </c:pt>
                <c:pt idx="1093">
                  <c:v>70.602999999999994</c:v>
                </c:pt>
                <c:pt idx="1094">
                  <c:v>70.602999999999994</c:v>
                </c:pt>
                <c:pt idx="1095">
                  <c:v>70.602999999999994</c:v>
                </c:pt>
                <c:pt idx="1096">
                  <c:v>70.602999999999994</c:v>
                </c:pt>
                <c:pt idx="1097">
                  <c:v>69.245000000000005</c:v>
                </c:pt>
                <c:pt idx="1098">
                  <c:v>69.245000000000005</c:v>
                </c:pt>
                <c:pt idx="1099">
                  <c:v>69.245000000000005</c:v>
                </c:pt>
                <c:pt idx="1100">
                  <c:v>69.245000000000005</c:v>
                </c:pt>
                <c:pt idx="1101">
                  <c:v>69.245000000000005</c:v>
                </c:pt>
                <c:pt idx="1102">
                  <c:v>69.245000000000005</c:v>
                </c:pt>
                <c:pt idx="1103">
                  <c:v>69.245000000000005</c:v>
                </c:pt>
                <c:pt idx="1104">
                  <c:v>69.245000000000005</c:v>
                </c:pt>
                <c:pt idx="1105">
                  <c:v>69.245000000000005</c:v>
                </c:pt>
                <c:pt idx="1106">
                  <c:v>69.245000000000005</c:v>
                </c:pt>
                <c:pt idx="1107">
                  <c:v>69.245000000000005</c:v>
                </c:pt>
                <c:pt idx="1108">
                  <c:v>69.245000000000005</c:v>
                </c:pt>
                <c:pt idx="1109">
                  <c:v>69.245000000000005</c:v>
                </c:pt>
                <c:pt idx="1110">
                  <c:v>69.245000000000005</c:v>
                </c:pt>
                <c:pt idx="1111">
                  <c:v>69.245000000000005</c:v>
                </c:pt>
                <c:pt idx="1112">
                  <c:v>69.245000000000005</c:v>
                </c:pt>
                <c:pt idx="1113">
                  <c:v>69.245000000000005</c:v>
                </c:pt>
                <c:pt idx="1114">
                  <c:v>69.245000000000005</c:v>
                </c:pt>
                <c:pt idx="1115">
                  <c:v>69.245000000000005</c:v>
                </c:pt>
                <c:pt idx="1116">
                  <c:v>69.245000000000005</c:v>
                </c:pt>
                <c:pt idx="1117">
                  <c:v>69.245000000000005</c:v>
                </c:pt>
                <c:pt idx="1118">
                  <c:v>69.245000000000005</c:v>
                </c:pt>
                <c:pt idx="1119">
                  <c:v>69.245000000000005</c:v>
                </c:pt>
                <c:pt idx="1120">
                  <c:v>69.245000000000005</c:v>
                </c:pt>
                <c:pt idx="1121">
                  <c:v>69.245000000000005</c:v>
                </c:pt>
                <c:pt idx="1122">
                  <c:v>69.245000000000005</c:v>
                </c:pt>
                <c:pt idx="1123">
                  <c:v>69.245000000000005</c:v>
                </c:pt>
                <c:pt idx="1124">
                  <c:v>69.245000000000005</c:v>
                </c:pt>
                <c:pt idx="1125">
                  <c:v>69.245000000000005</c:v>
                </c:pt>
                <c:pt idx="1126">
                  <c:v>69.245000000000005</c:v>
                </c:pt>
                <c:pt idx="1127">
                  <c:v>69.245000000000005</c:v>
                </c:pt>
                <c:pt idx="1128">
                  <c:v>69.245000000000005</c:v>
                </c:pt>
                <c:pt idx="1129">
                  <c:v>69.245000000000005</c:v>
                </c:pt>
                <c:pt idx="1130">
                  <c:v>69.245000000000005</c:v>
                </c:pt>
                <c:pt idx="1131">
                  <c:v>69.245000000000005</c:v>
                </c:pt>
                <c:pt idx="1132">
                  <c:v>69.245000000000005</c:v>
                </c:pt>
                <c:pt idx="1133">
                  <c:v>69.245000000000005</c:v>
                </c:pt>
                <c:pt idx="1134">
                  <c:v>69.245000000000005</c:v>
                </c:pt>
                <c:pt idx="1135">
                  <c:v>69.245000000000005</c:v>
                </c:pt>
                <c:pt idx="1136">
                  <c:v>69.245000000000005</c:v>
                </c:pt>
                <c:pt idx="1137">
                  <c:v>69.245000000000005</c:v>
                </c:pt>
                <c:pt idx="1138">
                  <c:v>69.245000000000005</c:v>
                </c:pt>
                <c:pt idx="1139">
                  <c:v>69.245000000000005</c:v>
                </c:pt>
                <c:pt idx="1140">
                  <c:v>69.245000000000005</c:v>
                </c:pt>
                <c:pt idx="1141">
                  <c:v>69.245000000000005</c:v>
                </c:pt>
                <c:pt idx="1142">
                  <c:v>69.245000000000005</c:v>
                </c:pt>
                <c:pt idx="1143">
                  <c:v>69.245000000000005</c:v>
                </c:pt>
                <c:pt idx="1144">
                  <c:v>69.245000000000005</c:v>
                </c:pt>
                <c:pt idx="1145">
                  <c:v>69.245000000000005</c:v>
                </c:pt>
              </c:numCache>
            </c:numRef>
          </c:yVal>
          <c:smooth val="0"/>
        </c:ser>
        <c:ser>
          <c:idx val="7"/>
          <c:order val="1"/>
          <c:tx>
            <c:strRef>
              <c:f>Sheet1!$D$1</c:f>
              <c:strCache>
                <c:ptCount val="1"/>
                <c:pt idx="0">
                  <c:v>  2009–2012 (n=257)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Sheet1!$A$2:$A$1147</c:f>
              <c:numCache>
                <c:formatCode>General</c:formatCode>
                <c:ptCount val="1146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  <c:pt idx="849">
                  <c:v>73.855999999999995</c:v>
                </c:pt>
                <c:pt idx="850">
                  <c:v>74.021000000000001</c:v>
                </c:pt>
                <c:pt idx="851">
                  <c:v>74.185000000000002</c:v>
                </c:pt>
                <c:pt idx="852">
                  <c:v>74.513000000000005</c:v>
                </c:pt>
                <c:pt idx="853">
                  <c:v>74.709999999999994</c:v>
                </c:pt>
                <c:pt idx="854">
                  <c:v>75.072000000000003</c:v>
                </c:pt>
                <c:pt idx="855">
                  <c:v>75.959000000000003</c:v>
                </c:pt>
                <c:pt idx="856">
                  <c:v>76.025000000000006</c:v>
                </c:pt>
                <c:pt idx="857">
                  <c:v>76.025000000000006</c:v>
                </c:pt>
                <c:pt idx="858">
                  <c:v>78.456000000000003</c:v>
                </c:pt>
                <c:pt idx="859">
                  <c:v>85.224000000000004</c:v>
                </c:pt>
                <c:pt idx="860">
                  <c:v>86.209000000000003</c:v>
                </c:pt>
                <c:pt idx="861">
                  <c:v>87.063999999999993</c:v>
                </c:pt>
                <c:pt idx="862">
                  <c:v>90.415000000000006</c:v>
                </c:pt>
                <c:pt idx="863">
                  <c:v>90.677999999999997</c:v>
                </c:pt>
                <c:pt idx="864">
                  <c:v>90.742999999999995</c:v>
                </c:pt>
                <c:pt idx="865">
                  <c:v>91.531999999999996</c:v>
                </c:pt>
                <c:pt idx="866">
                  <c:v>92.55</c:v>
                </c:pt>
                <c:pt idx="867">
                  <c:v>92.977000000000004</c:v>
                </c:pt>
                <c:pt idx="868">
                  <c:v>93.372</c:v>
                </c:pt>
                <c:pt idx="869">
                  <c:v>93.667000000000002</c:v>
                </c:pt>
                <c:pt idx="870">
                  <c:v>93.897000000000006</c:v>
                </c:pt>
                <c:pt idx="871">
                  <c:v>94.784000000000006</c:v>
                </c:pt>
                <c:pt idx="872">
                  <c:v>95.343000000000004</c:v>
                </c:pt>
                <c:pt idx="873">
                  <c:v>96.46</c:v>
                </c:pt>
                <c:pt idx="874">
                  <c:v>96.590999999999994</c:v>
                </c:pt>
                <c:pt idx="875">
                  <c:v>96.789000000000001</c:v>
                </c:pt>
                <c:pt idx="876">
                  <c:v>97.051000000000002</c:v>
                </c:pt>
                <c:pt idx="877">
                  <c:v>97.741</c:v>
                </c:pt>
                <c:pt idx="878">
                  <c:v>98.200999999999993</c:v>
                </c:pt>
                <c:pt idx="879">
                  <c:v>99.811000000000007</c:v>
                </c:pt>
                <c:pt idx="880">
                  <c:v>0</c:v>
                </c:pt>
                <c:pt idx="881">
                  <c:v>0.78900000000000003</c:v>
                </c:pt>
                <c:pt idx="882">
                  <c:v>0.92</c:v>
                </c:pt>
                <c:pt idx="883">
                  <c:v>0.92</c:v>
                </c:pt>
                <c:pt idx="884">
                  <c:v>1.1499999999999999</c:v>
                </c:pt>
                <c:pt idx="885">
                  <c:v>1.1499999999999999</c:v>
                </c:pt>
                <c:pt idx="886">
                  <c:v>1.3140000000000001</c:v>
                </c:pt>
                <c:pt idx="887">
                  <c:v>1.3140000000000001</c:v>
                </c:pt>
                <c:pt idx="888">
                  <c:v>1.413</c:v>
                </c:pt>
                <c:pt idx="889">
                  <c:v>1.413</c:v>
                </c:pt>
                <c:pt idx="890">
                  <c:v>1.577</c:v>
                </c:pt>
                <c:pt idx="891">
                  <c:v>1.577</c:v>
                </c:pt>
                <c:pt idx="892">
                  <c:v>1.643</c:v>
                </c:pt>
                <c:pt idx="893">
                  <c:v>1.643</c:v>
                </c:pt>
                <c:pt idx="894">
                  <c:v>1.708</c:v>
                </c:pt>
                <c:pt idx="895">
                  <c:v>1.708</c:v>
                </c:pt>
                <c:pt idx="896">
                  <c:v>1.774</c:v>
                </c:pt>
                <c:pt idx="897">
                  <c:v>1.774</c:v>
                </c:pt>
                <c:pt idx="898">
                  <c:v>2.1030000000000002</c:v>
                </c:pt>
                <c:pt idx="899">
                  <c:v>2.1030000000000002</c:v>
                </c:pt>
                <c:pt idx="900">
                  <c:v>2.2669999999999999</c:v>
                </c:pt>
                <c:pt idx="901">
                  <c:v>2.2669999999999999</c:v>
                </c:pt>
                <c:pt idx="902">
                  <c:v>2.3330000000000002</c:v>
                </c:pt>
                <c:pt idx="903">
                  <c:v>2.3980000000000001</c:v>
                </c:pt>
                <c:pt idx="904">
                  <c:v>2.3980000000000001</c:v>
                </c:pt>
                <c:pt idx="905">
                  <c:v>2.5299999999999998</c:v>
                </c:pt>
                <c:pt idx="906">
                  <c:v>2.5299999999999998</c:v>
                </c:pt>
                <c:pt idx="907">
                  <c:v>2.6280000000000001</c:v>
                </c:pt>
                <c:pt idx="908">
                  <c:v>2.6280000000000001</c:v>
                </c:pt>
                <c:pt idx="909">
                  <c:v>2.661</c:v>
                </c:pt>
                <c:pt idx="910">
                  <c:v>2.661</c:v>
                </c:pt>
                <c:pt idx="911">
                  <c:v>2.9569999999999999</c:v>
                </c:pt>
                <c:pt idx="912">
                  <c:v>2.9569999999999999</c:v>
                </c:pt>
                <c:pt idx="913">
                  <c:v>2.99</c:v>
                </c:pt>
                <c:pt idx="914">
                  <c:v>2.99</c:v>
                </c:pt>
                <c:pt idx="915">
                  <c:v>3.2850000000000001</c:v>
                </c:pt>
                <c:pt idx="916">
                  <c:v>3.2850000000000001</c:v>
                </c:pt>
                <c:pt idx="917">
                  <c:v>3.3180000000000001</c:v>
                </c:pt>
                <c:pt idx="918">
                  <c:v>3.4830000000000001</c:v>
                </c:pt>
                <c:pt idx="919">
                  <c:v>3.4830000000000001</c:v>
                </c:pt>
                <c:pt idx="920">
                  <c:v>3.5150000000000001</c:v>
                </c:pt>
                <c:pt idx="921">
                  <c:v>3.5150000000000001</c:v>
                </c:pt>
                <c:pt idx="922">
                  <c:v>3.581</c:v>
                </c:pt>
                <c:pt idx="923">
                  <c:v>3.581</c:v>
                </c:pt>
                <c:pt idx="924">
                  <c:v>4.2050000000000001</c:v>
                </c:pt>
                <c:pt idx="925">
                  <c:v>4.2050000000000001</c:v>
                </c:pt>
                <c:pt idx="926">
                  <c:v>4.5999999999999996</c:v>
                </c:pt>
                <c:pt idx="927">
                  <c:v>4.5999999999999996</c:v>
                </c:pt>
                <c:pt idx="928">
                  <c:v>4.665</c:v>
                </c:pt>
                <c:pt idx="929">
                  <c:v>4.665</c:v>
                </c:pt>
                <c:pt idx="930">
                  <c:v>5.0919999999999996</c:v>
                </c:pt>
                <c:pt idx="931">
                  <c:v>5.0919999999999996</c:v>
                </c:pt>
                <c:pt idx="932">
                  <c:v>5.2240000000000002</c:v>
                </c:pt>
                <c:pt idx="933">
                  <c:v>5.2240000000000002</c:v>
                </c:pt>
                <c:pt idx="934">
                  <c:v>5.3879999999999999</c:v>
                </c:pt>
                <c:pt idx="935">
                  <c:v>5.3879999999999999</c:v>
                </c:pt>
                <c:pt idx="936">
                  <c:v>5.4210000000000003</c:v>
                </c:pt>
                <c:pt idx="937">
                  <c:v>5.4210000000000003</c:v>
                </c:pt>
                <c:pt idx="938">
                  <c:v>5.52</c:v>
                </c:pt>
                <c:pt idx="939">
                  <c:v>5.52</c:v>
                </c:pt>
                <c:pt idx="940">
                  <c:v>5.52</c:v>
                </c:pt>
                <c:pt idx="941">
                  <c:v>5.6509999999999998</c:v>
                </c:pt>
                <c:pt idx="942">
                  <c:v>5.6509999999999998</c:v>
                </c:pt>
                <c:pt idx="943">
                  <c:v>5.7489999999999997</c:v>
                </c:pt>
                <c:pt idx="944">
                  <c:v>5.9139999999999997</c:v>
                </c:pt>
                <c:pt idx="945">
                  <c:v>5.9470000000000001</c:v>
                </c:pt>
                <c:pt idx="946">
                  <c:v>6.0780000000000003</c:v>
                </c:pt>
                <c:pt idx="947">
                  <c:v>6.1440000000000001</c:v>
                </c:pt>
                <c:pt idx="948">
                  <c:v>6.1440000000000001</c:v>
                </c:pt>
                <c:pt idx="949">
                  <c:v>6.1769999999999996</c:v>
                </c:pt>
                <c:pt idx="950">
                  <c:v>6.2750000000000004</c:v>
                </c:pt>
                <c:pt idx="951">
                  <c:v>6.3739999999999997</c:v>
                </c:pt>
                <c:pt idx="952">
                  <c:v>6.4720000000000004</c:v>
                </c:pt>
                <c:pt idx="953">
                  <c:v>6.6689999999999996</c:v>
                </c:pt>
                <c:pt idx="954">
                  <c:v>6.9320000000000004</c:v>
                </c:pt>
                <c:pt idx="955">
                  <c:v>6.9320000000000004</c:v>
                </c:pt>
                <c:pt idx="956">
                  <c:v>7.524</c:v>
                </c:pt>
                <c:pt idx="957">
                  <c:v>7.524</c:v>
                </c:pt>
                <c:pt idx="958">
                  <c:v>7.8520000000000003</c:v>
                </c:pt>
                <c:pt idx="959">
                  <c:v>7.8520000000000003</c:v>
                </c:pt>
                <c:pt idx="960">
                  <c:v>7.984</c:v>
                </c:pt>
                <c:pt idx="961">
                  <c:v>7.984</c:v>
                </c:pt>
                <c:pt idx="962">
                  <c:v>8.1809999999999992</c:v>
                </c:pt>
                <c:pt idx="963">
                  <c:v>8.1809999999999992</c:v>
                </c:pt>
                <c:pt idx="964">
                  <c:v>8.641</c:v>
                </c:pt>
                <c:pt idx="965">
                  <c:v>8.641</c:v>
                </c:pt>
                <c:pt idx="966">
                  <c:v>8.7390000000000008</c:v>
                </c:pt>
                <c:pt idx="967">
                  <c:v>8.7390000000000008</c:v>
                </c:pt>
                <c:pt idx="968">
                  <c:v>9.2319999999999993</c:v>
                </c:pt>
                <c:pt idx="969">
                  <c:v>9.2319999999999993</c:v>
                </c:pt>
                <c:pt idx="970">
                  <c:v>9.8230000000000004</c:v>
                </c:pt>
                <c:pt idx="971">
                  <c:v>9.8230000000000004</c:v>
                </c:pt>
                <c:pt idx="972">
                  <c:v>10.218</c:v>
                </c:pt>
                <c:pt idx="973">
                  <c:v>10.218</c:v>
                </c:pt>
                <c:pt idx="974">
                  <c:v>10.250999999999999</c:v>
                </c:pt>
                <c:pt idx="975">
                  <c:v>10.250999999999999</c:v>
                </c:pt>
                <c:pt idx="976">
                  <c:v>10.612</c:v>
                </c:pt>
                <c:pt idx="977">
                  <c:v>10.645</c:v>
                </c:pt>
                <c:pt idx="978">
                  <c:v>10.645</c:v>
                </c:pt>
                <c:pt idx="979">
                  <c:v>11.006</c:v>
                </c:pt>
                <c:pt idx="980">
                  <c:v>11.006</c:v>
                </c:pt>
                <c:pt idx="981">
                  <c:v>11.17</c:v>
                </c:pt>
                <c:pt idx="982">
                  <c:v>11.433</c:v>
                </c:pt>
                <c:pt idx="983">
                  <c:v>11.499000000000001</c:v>
                </c:pt>
                <c:pt idx="984">
                  <c:v>11.565</c:v>
                </c:pt>
                <c:pt idx="985">
                  <c:v>11.598000000000001</c:v>
                </c:pt>
                <c:pt idx="986">
                  <c:v>11.827999999999999</c:v>
                </c:pt>
                <c:pt idx="987">
                  <c:v>11.86</c:v>
                </c:pt>
                <c:pt idx="988">
                  <c:v>11.893000000000001</c:v>
                </c:pt>
                <c:pt idx="989">
                  <c:v>11.926</c:v>
                </c:pt>
                <c:pt idx="990">
                  <c:v>11.959</c:v>
                </c:pt>
                <c:pt idx="991">
                  <c:v>11.992000000000001</c:v>
                </c:pt>
                <c:pt idx="992">
                  <c:v>12.057</c:v>
                </c:pt>
                <c:pt idx="993">
                  <c:v>12.09</c:v>
                </c:pt>
                <c:pt idx="994">
                  <c:v>12.122999999999999</c:v>
                </c:pt>
                <c:pt idx="995">
                  <c:v>12.189</c:v>
                </c:pt>
                <c:pt idx="996">
                  <c:v>12.222</c:v>
                </c:pt>
                <c:pt idx="997">
                  <c:v>12.255000000000001</c:v>
                </c:pt>
                <c:pt idx="998">
                  <c:v>12.32</c:v>
                </c:pt>
                <c:pt idx="999">
                  <c:v>12.353</c:v>
                </c:pt>
                <c:pt idx="1000">
                  <c:v>12.385999999999999</c:v>
                </c:pt>
                <c:pt idx="1001">
                  <c:v>12.419</c:v>
                </c:pt>
                <c:pt idx="1002">
                  <c:v>12.452</c:v>
                </c:pt>
                <c:pt idx="1003">
                  <c:v>12.516999999999999</c:v>
                </c:pt>
                <c:pt idx="1004">
                  <c:v>12.516999999999999</c:v>
                </c:pt>
                <c:pt idx="1005">
                  <c:v>12.583</c:v>
                </c:pt>
                <c:pt idx="1006">
                  <c:v>12.648999999999999</c:v>
                </c:pt>
                <c:pt idx="1007">
                  <c:v>12.715</c:v>
                </c:pt>
                <c:pt idx="1008">
                  <c:v>12.78</c:v>
                </c:pt>
                <c:pt idx="1009">
                  <c:v>12.879</c:v>
                </c:pt>
                <c:pt idx="1010">
                  <c:v>12.912000000000001</c:v>
                </c:pt>
                <c:pt idx="1011">
                  <c:v>12.945</c:v>
                </c:pt>
                <c:pt idx="1012">
                  <c:v>12.945</c:v>
                </c:pt>
                <c:pt idx="1013">
                  <c:v>13.076000000000001</c:v>
                </c:pt>
                <c:pt idx="1014">
                  <c:v>13.109</c:v>
                </c:pt>
                <c:pt idx="1015">
                  <c:v>13.207000000000001</c:v>
                </c:pt>
                <c:pt idx="1016">
                  <c:v>13.273</c:v>
                </c:pt>
                <c:pt idx="1017">
                  <c:v>14.292</c:v>
                </c:pt>
                <c:pt idx="1018">
                  <c:v>14.292</c:v>
                </c:pt>
                <c:pt idx="1019">
                  <c:v>15.244</c:v>
                </c:pt>
                <c:pt idx="1020">
                  <c:v>15.244</c:v>
                </c:pt>
                <c:pt idx="1021">
                  <c:v>15.737</c:v>
                </c:pt>
                <c:pt idx="1022">
                  <c:v>15.737</c:v>
                </c:pt>
                <c:pt idx="1023">
                  <c:v>16.623999999999999</c:v>
                </c:pt>
                <c:pt idx="1024">
                  <c:v>16.623999999999999</c:v>
                </c:pt>
                <c:pt idx="1025">
                  <c:v>16.821000000000002</c:v>
                </c:pt>
                <c:pt idx="1026">
                  <c:v>16.821000000000002</c:v>
                </c:pt>
                <c:pt idx="1027">
                  <c:v>17.216000000000001</c:v>
                </c:pt>
                <c:pt idx="1028">
                  <c:v>17.216000000000001</c:v>
                </c:pt>
                <c:pt idx="1029">
                  <c:v>18.858000000000001</c:v>
                </c:pt>
                <c:pt idx="1030">
                  <c:v>18.858000000000001</c:v>
                </c:pt>
                <c:pt idx="1031">
                  <c:v>19.350999999999999</c:v>
                </c:pt>
                <c:pt idx="1032">
                  <c:v>19.350999999999999</c:v>
                </c:pt>
                <c:pt idx="1033">
                  <c:v>20.402000000000001</c:v>
                </c:pt>
                <c:pt idx="1034">
                  <c:v>20.402000000000001</c:v>
                </c:pt>
                <c:pt idx="1035">
                  <c:v>21.684000000000001</c:v>
                </c:pt>
                <c:pt idx="1036">
                  <c:v>22.341000000000001</c:v>
                </c:pt>
                <c:pt idx="1037">
                  <c:v>22.341000000000001</c:v>
                </c:pt>
                <c:pt idx="1038">
                  <c:v>22.734999999999999</c:v>
                </c:pt>
                <c:pt idx="1039">
                  <c:v>23.294</c:v>
                </c:pt>
                <c:pt idx="1040">
                  <c:v>23.326000000000001</c:v>
                </c:pt>
                <c:pt idx="1041">
                  <c:v>23.457999999999998</c:v>
                </c:pt>
                <c:pt idx="1042">
                  <c:v>23.491</c:v>
                </c:pt>
                <c:pt idx="1043">
                  <c:v>23.754000000000001</c:v>
                </c:pt>
                <c:pt idx="1044">
                  <c:v>23.818999999999999</c:v>
                </c:pt>
                <c:pt idx="1045">
                  <c:v>23.852</c:v>
                </c:pt>
                <c:pt idx="1046">
                  <c:v>23.917999999999999</c:v>
                </c:pt>
                <c:pt idx="1047">
                  <c:v>23.951000000000001</c:v>
                </c:pt>
                <c:pt idx="1048">
                  <c:v>24.015999999999998</c:v>
                </c:pt>
                <c:pt idx="1049">
                  <c:v>24.048999999999999</c:v>
                </c:pt>
                <c:pt idx="1050">
                  <c:v>24.082000000000001</c:v>
                </c:pt>
                <c:pt idx="1051">
                  <c:v>24.114999999999998</c:v>
                </c:pt>
                <c:pt idx="1052">
                  <c:v>24.148</c:v>
                </c:pt>
                <c:pt idx="1053">
                  <c:v>24.181000000000001</c:v>
                </c:pt>
                <c:pt idx="1054">
                  <c:v>24.213999999999999</c:v>
                </c:pt>
                <c:pt idx="1055">
                  <c:v>24.279</c:v>
                </c:pt>
                <c:pt idx="1056">
                  <c:v>24.312000000000001</c:v>
                </c:pt>
                <c:pt idx="1057">
                  <c:v>24.344999999999999</c:v>
                </c:pt>
                <c:pt idx="1058">
                  <c:v>24.378</c:v>
                </c:pt>
                <c:pt idx="1059">
                  <c:v>24.411000000000001</c:v>
                </c:pt>
                <c:pt idx="1060">
                  <c:v>24.509</c:v>
                </c:pt>
                <c:pt idx="1061">
                  <c:v>24.542000000000002</c:v>
                </c:pt>
                <c:pt idx="1062">
                  <c:v>24.574999999999999</c:v>
                </c:pt>
                <c:pt idx="1063">
                  <c:v>24.608000000000001</c:v>
                </c:pt>
                <c:pt idx="1064">
                  <c:v>24.673999999999999</c:v>
                </c:pt>
                <c:pt idx="1065">
                  <c:v>24.706</c:v>
                </c:pt>
                <c:pt idx="1066">
                  <c:v>24.936</c:v>
                </c:pt>
                <c:pt idx="1067">
                  <c:v>25.001999999999999</c:v>
                </c:pt>
                <c:pt idx="1068">
                  <c:v>25.035</c:v>
                </c:pt>
                <c:pt idx="1069">
                  <c:v>25.068000000000001</c:v>
                </c:pt>
                <c:pt idx="1070">
                  <c:v>25.166</c:v>
                </c:pt>
                <c:pt idx="1071">
                  <c:v>25.166</c:v>
                </c:pt>
                <c:pt idx="1072">
                  <c:v>25.331</c:v>
                </c:pt>
                <c:pt idx="1073">
                  <c:v>25.823</c:v>
                </c:pt>
                <c:pt idx="1074">
                  <c:v>25.954999999999998</c:v>
                </c:pt>
                <c:pt idx="1075">
                  <c:v>25.988</c:v>
                </c:pt>
                <c:pt idx="1076">
                  <c:v>26.184999999999999</c:v>
                </c:pt>
                <c:pt idx="1077">
                  <c:v>26.776</c:v>
                </c:pt>
                <c:pt idx="1078">
                  <c:v>26.841999999999999</c:v>
                </c:pt>
                <c:pt idx="1079">
                  <c:v>27.039000000000001</c:v>
                </c:pt>
                <c:pt idx="1080">
                  <c:v>27.105</c:v>
                </c:pt>
                <c:pt idx="1081">
                  <c:v>27.893000000000001</c:v>
                </c:pt>
                <c:pt idx="1082">
                  <c:v>28.286999999999999</c:v>
                </c:pt>
                <c:pt idx="1083">
                  <c:v>28.484999999999999</c:v>
                </c:pt>
                <c:pt idx="1084">
                  <c:v>28.812999999999999</c:v>
                </c:pt>
                <c:pt idx="1085">
                  <c:v>29.207000000000001</c:v>
                </c:pt>
                <c:pt idx="1086">
                  <c:v>30.62</c:v>
                </c:pt>
                <c:pt idx="1087">
                  <c:v>32.033000000000001</c:v>
                </c:pt>
                <c:pt idx="1088">
                  <c:v>33.051000000000002</c:v>
                </c:pt>
                <c:pt idx="1089">
                  <c:v>33.051000000000002</c:v>
                </c:pt>
                <c:pt idx="1090">
                  <c:v>33.216000000000001</c:v>
                </c:pt>
                <c:pt idx="1091">
                  <c:v>33.840000000000003</c:v>
                </c:pt>
                <c:pt idx="1092">
                  <c:v>33.872999999999998</c:v>
                </c:pt>
                <c:pt idx="1093">
                  <c:v>33.970999999999997</c:v>
                </c:pt>
                <c:pt idx="1094">
                  <c:v>34.003999999999998</c:v>
                </c:pt>
                <c:pt idx="1095">
                  <c:v>34.103000000000002</c:v>
                </c:pt>
                <c:pt idx="1096">
                  <c:v>34.366</c:v>
                </c:pt>
                <c:pt idx="1097">
                  <c:v>34.366</c:v>
                </c:pt>
                <c:pt idx="1098">
                  <c:v>34.366</c:v>
                </c:pt>
                <c:pt idx="1099">
                  <c:v>34.628</c:v>
                </c:pt>
                <c:pt idx="1100">
                  <c:v>34.957000000000001</c:v>
                </c:pt>
                <c:pt idx="1101">
                  <c:v>35.22</c:v>
                </c:pt>
                <c:pt idx="1102">
                  <c:v>35.284999999999997</c:v>
                </c:pt>
                <c:pt idx="1103">
                  <c:v>35.384</c:v>
                </c:pt>
                <c:pt idx="1104">
                  <c:v>35.482999999999997</c:v>
                </c:pt>
                <c:pt idx="1105">
                  <c:v>35.613999999999997</c:v>
                </c:pt>
                <c:pt idx="1106">
                  <c:v>35.68</c:v>
                </c:pt>
                <c:pt idx="1107">
                  <c:v>35.777999999999999</c:v>
                </c:pt>
                <c:pt idx="1108">
                  <c:v>35.975000000000001</c:v>
                </c:pt>
                <c:pt idx="1109">
                  <c:v>36.008000000000003</c:v>
                </c:pt>
                <c:pt idx="1110">
                  <c:v>36.073999999999998</c:v>
                </c:pt>
                <c:pt idx="1111">
                  <c:v>36.500999999999998</c:v>
                </c:pt>
                <c:pt idx="1112">
                  <c:v>36.664999999999999</c:v>
                </c:pt>
                <c:pt idx="1113">
                  <c:v>36.698</c:v>
                </c:pt>
                <c:pt idx="1114">
                  <c:v>36.764000000000003</c:v>
                </c:pt>
                <c:pt idx="1115">
                  <c:v>36.927999999999997</c:v>
                </c:pt>
                <c:pt idx="1116">
                  <c:v>36.960999999999999</c:v>
                </c:pt>
                <c:pt idx="1117">
                  <c:v>37.06</c:v>
                </c:pt>
                <c:pt idx="1118">
                  <c:v>37.125</c:v>
                </c:pt>
                <c:pt idx="1119">
                  <c:v>37.158000000000001</c:v>
                </c:pt>
                <c:pt idx="1120">
                  <c:v>37.322000000000003</c:v>
                </c:pt>
                <c:pt idx="1121">
                  <c:v>38.537999999999997</c:v>
                </c:pt>
                <c:pt idx="1122">
                  <c:v>39.161999999999999</c:v>
                </c:pt>
                <c:pt idx="1123">
                  <c:v>40.048999999999999</c:v>
                </c:pt>
                <c:pt idx="1124">
                  <c:v>40.213999999999999</c:v>
                </c:pt>
                <c:pt idx="1125">
                  <c:v>40.969000000000001</c:v>
                </c:pt>
                <c:pt idx="1126">
                  <c:v>42.875</c:v>
                </c:pt>
                <c:pt idx="1127">
                  <c:v>43.137999999999998</c:v>
                </c:pt>
                <c:pt idx="1128">
                  <c:v>45.436999999999998</c:v>
                </c:pt>
                <c:pt idx="1129">
                  <c:v>46.652999999999999</c:v>
                </c:pt>
                <c:pt idx="1130">
                  <c:v>47.343000000000004</c:v>
                </c:pt>
                <c:pt idx="1131">
                  <c:v>47.408999999999999</c:v>
                </c:pt>
                <c:pt idx="1132">
                  <c:v>48.033000000000001</c:v>
                </c:pt>
                <c:pt idx="1133">
                  <c:v>48.098999999999997</c:v>
                </c:pt>
                <c:pt idx="1134">
                  <c:v>48.131</c:v>
                </c:pt>
                <c:pt idx="1135">
                  <c:v>48.295999999999999</c:v>
                </c:pt>
                <c:pt idx="1136">
                  <c:v>48.624000000000002</c:v>
                </c:pt>
                <c:pt idx="1137">
                  <c:v>48.887</c:v>
                </c:pt>
                <c:pt idx="1138">
                  <c:v>48.92</c:v>
                </c:pt>
                <c:pt idx="1139">
                  <c:v>49.216000000000001</c:v>
                </c:pt>
                <c:pt idx="1140">
                  <c:v>49.478000000000002</c:v>
                </c:pt>
                <c:pt idx="1141">
                  <c:v>49.643000000000001</c:v>
                </c:pt>
                <c:pt idx="1142">
                  <c:v>49.774000000000001</c:v>
                </c:pt>
                <c:pt idx="1143">
                  <c:v>50.3</c:v>
                </c:pt>
                <c:pt idx="1144">
                  <c:v>50.825000000000003</c:v>
                </c:pt>
                <c:pt idx="1145">
                  <c:v>52.008000000000003</c:v>
                </c:pt>
              </c:numCache>
            </c:numRef>
          </c:xVal>
          <c:yVal>
            <c:numRef>
              <c:f>Sheet1!$D$2:$D$1147</c:f>
              <c:numCache>
                <c:formatCode>General</c:formatCode>
                <c:ptCount val="1146"/>
                <c:pt idx="559">
                  <c:v>100</c:v>
                </c:pt>
                <c:pt idx="560">
                  <c:v>100</c:v>
                </c:pt>
                <c:pt idx="561">
                  <c:v>99.611000000000004</c:v>
                </c:pt>
                <c:pt idx="562">
                  <c:v>99.611000000000004</c:v>
                </c:pt>
                <c:pt idx="563">
                  <c:v>99.221999999999994</c:v>
                </c:pt>
                <c:pt idx="564">
                  <c:v>99.221999999999994</c:v>
                </c:pt>
                <c:pt idx="565">
                  <c:v>98.832999999999998</c:v>
                </c:pt>
                <c:pt idx="566">
                  <c:v>98.832999999999998</c:v>
                </c:pt>
                <c:pt idx="567">
                  <c:v>98.444000000000003</c:v>
                </c:pt>
                <c:pt idx="568">
                  <c:v>98.444000000000003</c:v>
                </c:pt>
                <c:pt idx="569">
                  <c:v>97.665000000000006</c:v>
                </c:pt>
                <c:pt idx="570">
                  <c:v>97.665000000000006</c:v>
                </c:pt>
                <c:pt idx="571">
                  <c:v>96.887</c:v>
                </c:pt>
                <c:pt idx="572">
                  <c:v>96.887</c:v>
                </c:pt>
                <c:pt idx="573">
                  <c:v>96.498000000000005</c:v>
                </c:pt>
                <c:pt idx="574">
                  <c:v>96.498000000000005</c:v>
                </c:pt>
                <c:pt idx="575">
                  <c:v>95.72</c:v>
                </c:pt>
                <c:pt idx="576">
                  <c:v>95.72</c:v>
                </c:pt>
                <c:pt idx="577">
                  <c:v>95.331000000000003</c:v>
                </c:pt>
                <c:pt idx="578">
                  <c:v>95.331000000000003</c:v>
                </c:pt>
                <c:pt idx="579">
                  <c:v>94.941999999999993</c:v>
                </c:pt>
                <c:pt idx="580">
                  <c:v>94.941999999999993</c:v>
                </c:pt>
                <c:pt idx="581">
                  <c:v>94.552999999999997</c:v>
                </c:pt>
                <c:pt idx="582">
                  <c:v>94.552999999999997</c:v>
                </c:pt>
                <c:pt idx="583">
                  <c:v>94.162999999999997</c:v>
                </c:pt>
                <c:pt idx="584">
                  <c:v>94.162999999999997</c:v>
                </c:pt>
                <c:pt idx="585">
                  <c:v>93.774000000000001</c:v>
                </c:pt>
                <c:pt idx="586">
                  <c:v>93.774000000000001</c:v>
                </c:pt>
                <c:pt idx="587">
                  <c:v>93.385000000000005</c:v>
                </c:pt>
                <c:pt idx="588">
                  <c:v>93.385000000000005</c:v>
                </c:pt>
                <c:pt idx="589">
                  <c:v>92.995999999999995</c:v>
                </c:pt>
                <c:pt idx="590">
                  <c:v>92.995999999999995</c:v>
                </c:pt>
                <c:pt idx="591">
                  <c:v>92.606999999999999</c:v>
                </c:pt>
                <c:pt idx="592">
                  <c:v>92.606999999999999</c:v>
                </c:pt>
                <c:pt idx="593">
                  <c:v>92.218000000000004</c:v>
                </c:pt>
                <c:pt idx="594">
                  <c:v>92.218000000000004</c:v>
                </c:pt>
                <c:pt idx="595">
                  <c:v>91.828999999999994</c:v>
                </c:pt>
                <c:pt idx="596">
                  <c:v>91.828999999999994</c:v>
                </c:pt>
                <c:pt idx="597">
                  <c:v>91.44</c:v>
                </c:pt>
                <c:pt idx="598">
                  <c:v>91.44</c:v>
                </c:pt>
                <c:pt idx="599">
                  <c:v>91.051000000000002</c:v>
                </c:pt>
                <c:pt idx="600">
                  <c:v>91.051000000000002</c:v>
                </c:pt>
                <c:pt idx="601">
                  <c:v>90.661000000000001</c:v>
                </c:pt>
                <c:pt idx="602">
                  <c:v>90.661000000000001</c:v>
                </c:pt>
                <c:pt idx="603">
                  <c:v>90.272000000000006</c:v>
                </c:pt>
                <c:pt idx="604">
                  <c:v>90.272000000000006</c:v>
                </c:pt>
                <c:pt idx="605">
                  <c:v>89.882999999999996</c:v>
                </c:pt>
                <c:pt idx="606">
                  <c:v>89.882999999999996</c:v>
                </c:pt>
                <c:pt idx="607">
                  <c:v>89.494</c:v>
                </c:pt>
                <c:pt idx="608">
                  <c:v>89.494</c:v>
                </c:pt>
                <c:pt idx="609">
                  <c:v>89.105000000000004</c:v>
                </c:pt>
                <c:pt idx="610">
                  <c:v>89.105000000000004</c:v>
                </c:pt>
                <c:pt idx="611">
                  <c:v>88.715999999999994</c:v>
                </c:pt>
                <c:pt idx="612">
                  <c:v>88.715999999999994</c:v>
                </c:pt>
                <c:pt idx="613">
                  <c:v>88.326999999999998</c:v>
                </c:pt>
                <c:pt idx="614">
                  <c:v>88.326999999999998</c:v>
                </c:pt>
                <c:pt idx="615">
                  <c:v>87.938000000000002</c:v>
                </c:pt>
                <c:pt idx="616">
                  <c:v>87.938000000000002</c:v>
                </c:pt>
                <c:pt idx="617">
                  <c:v>87.549000000000007</c:v>
                </c:pt>
                <c:pt idx="618">
                  <c:v>87.549000000000007</c:v>
                </c:pt>
                <c:pt idx="619">
                  <c:v>87.16</c:v>
                </c:pt>
                <c:pt idx="620">
                  <c:v>87.16</c:v>
                </c:pt>
                <c:pt idx="621">
                  <c:v>86.77</c:v>
                </c:pt>
                <c:pt idx="622">
                  <c:v>86.77</c:v>
                </c:pt>
                <c:pt idx="623">
                  <c:v>86.381</c:v>
                </c:pt>
                <c:pt idx="624">
                  <c:v>86.381</c:v>
                </c:pt>
                <c:pt idx="625">
                  <c:v>85.992000000000004</c:v>
                </c:pt>
                <c:pt idx="626">
                  <c:v>85.992000000000004</c:v>
                </c:pt>
                <c:pt idx="627">
                  <c:v>85.602999999999994</c:v>
                </c:pt>
                <c:pt idx="628">
                  <c:v>85.602999999999994</c:v>
                </c:pt>
                <c:pt idx="629">
                  <c:v>85.213999999999999</c:v>
                </c:pt>
                <c:pt idx="630">
                  <c:v>85.213999999999999</c:v>
                </c:pt>
                <c:pt idx="631">
                  <c:v>84.046999999999997</c:v>
                </c:pt>
                <c:pt idx="632">
                  <c:v>84.046999999999997</c:v>
                </c:pt>
                <c:pt idx="633">
                  <c:v>83.658000000000001</c:v>
                </c:pt>
                <c:pt idx="634">
                  <c:v>83.658000000000001</c:v>
                </c:pt>
                <c:pt idx="635">
                  <c:v>83.268000000000001</c:v>
                </c:pt>
                <c:pt idx="636">
                  <c:v>83.268000000000001</c:v>
                </c:pt>
                <c:pt idx="637">
                  <c:v>82.879000000000005</c:v>
                </c:pt>
                <c:pt idx="638">
                  <c:v>82.879000000000005</c:v>
                </c:pt>
                <c:pt idx="639">
                  <c:v>82.879000000000005</c:v>
                </c:pt>
                <c:pt idx="640">
                  <c:v>82.488</c:v>
                </c:pt>
                <c:pt idx="641">
                  <c:v>82.488</c:v>
                </c:pt>
                <c:pt idx="642">
                  <c:v>81.706999999999994</c:v>
                </c:pt>
                <c:pt idx="643">
                  <c:v>81.706999999999994</c:v>
                </c:pt>
                <c:pt idx="644">
                  <c:v>81.316000000000003</c:v>
                </c:pt>
                <c:pt idx="645">
                  <c:v>81.316000000000003</c:v>
                </c:pt>
                <c:pt idx="646">
                  <c:v>80.924999999999997</c:v>
                </c:pt>
                <c:pt idx="647">
                  <c:v>80.924999999999997</c:v>
                </c:pt>
                <c:pt idx="648">
                  <c:v>80.534000000000006</c:v>
                </c:pt>
                <c:pt idx="649">
                  <c:v>80.534000000000006</c:v>
                </c:pt>
                <c:pt idx="650">
                  <c:v>80.143000000000001</c:v>
                </c:pt>
                <c:pt idx="651">
                  <c:v>80.143000000000001</c:v>
                </c:pt>
                <c:pt idx="652">
                  <c:v>79.751999999999995</c:v>
                </c:pt>
                <c:pt idx="653">
                  <c:v>79.751999999999995</c:v>
                </c:pt>
                <c:pt idx="654">
                  <c:v>79.361000000000004</c:v>
                </c:pt>
                <c:pt idx="655">
                  <c:v>79.361000000000004</c:v>
                </c:pt>
                <c:pt idx="656">
                  <c:v>78.97</c:v>
                </c:pt>
                <c:pt idx="657">
                  <c:v>78.97</c:v>
                </c:pt>
                <c:pt idx="658">
                  <c:v>78.97</c:v>
                </c:pt>
                <c:pt idx="659">
                  <c:v>78.576999999999998</c:v>
                </c:pt>
                <c:pt idx="660">
                  <c:v>78.576999999999998</c:v>
                </c:pt>
                <c:pt idx="661">
                  <c:v>78.183999999999997</c:v>
                </c:pt>
                <c:pt idx="662">
                  <c:v>78.183999999999997</c:v>
                </c:pt>
                <c:pt idx="663">
                  <c:v>77.790999999999997</c:v>
                </c:pt>
                <c:pt idx="664">
                  <c:v>77.790999999999997</c:v>
                </c:pt>
                <c:pt idx="665">
                  <c:v>77.397999999999996</c:v>
                </c:pt>
                <c:pt idx="666">
                  <c:v>77.397999999999996</c:v>
                </c:pt>
                <c:pt idx="667">
                  <c:v>77.006</c:v>
                </c:pt>
                <c:pt idx="668">
                  <c:v>77.006</c:v>
                </c:pt>
                <c:pt idx="669">
                  <c:v>76.613</c:v>
                </c:pt>
                <c:pt idx="670">
                  <c:v>76.613</c:v>
                </c:pt>
                <c:pt idx="671">
                  <c:v>76.22</c:v>
                </c:pt>
                <c:pt idx="672">
                  <c:v>76.22</c:v>
                </c:pt>
                <c:pt idx="673">
                  <c:v>75.826999999999998</c:v>
                </c:pt>
                <c:pt idx="674">
                  <c:v>75.826999999999998</c:v>
                </c:pt>
                <c:pt idx="675">
                  <c:v>75.433999999999997</c:v>
                </c:pt>
                <c:pt idx="676">
                  <c:v>75.433999999999997</c:v>
                </c:pt>
                <c:pt idx="677">
                  <c:v>75.040999999999997</c:v>
                </c:pt>
                <c:pt idx="678">
                  <c:v>75.040999999999997</c:v>
                </c:pt>
                <c:pt idx="679">
                  <c:v>74.647999999999996</c:v>
                </c:pt>
                <c:pt idx="680">
                  <c:v>74.647999999999996</c:v>
                </c:pt>
                <c:pt idx="681">
                  <c:v>74.254999999999995</c:v>
                </c:pt>
                <c:pt idx="682">
                  <c:v>74.254999999999995</c:v>
                </c:pt>
                <c:pt idx="683">
                  <c:v>73.861999999999995</c:v>
                </c:pt>
                <c:pt idx="684">
                  <c:v>73.861999999999995</c:v>
                </c:pt>
                <c:pt idx="685">
                  <c:v>73.47</c:v>
                </c:pt>
                <c:pt idx="686">
                  <c:v>73.47</c:v>
                </c:pt>
                <c:pt idx="687">
                  <c:v>73.076999999999998</c:v>
                </c:pt>
                <c:pt idx="688">
                  <c:v>73.076999999999998</c:v>
                </c:pt>
                <c:pt idx="689">
                  <c:v>72.683999999999997</c:v>
                </c:pt>
                <c:pt idx="690">
                  <c:v>72.683999999999997</c:v>
                </c:pt>
                <c:pt idx="691">
                  <c:v>72.683999999999997</c:v>
                </c:pt>
                <c:pt idx="692">
                  <c:v>72.683999999999997</c:v>
                </c:pt>
                <c:pt idx="693">
                  <c:v>72.287000000000006</c:v>
                </c:pt>
                <c:pt idx="694">
                  <c:v>72.287000000000006</c:v>
                </c:pt>
                <c:pt idx="695">
                  <c:v>71.888999999999996</c:v>
                </c:pt>
                <c:pt idx="696">
                  <c:v>71.888999999999996</c:v>
                </c:pt>
                <c:pt idx="697">
                  <c:v>71.492000000000004</c:v>
                </c:pt>
                <c:pt idx="698">
                  <c:v>71.492000000000004</c:v>
                </c:pt>
                <c:pt idx="699">
                  <c:v>71.492000000000004</c:v>
                </c:pt>
                <c:pt idx="700">
                  <c:v>71.093000000000004</c:v>
                </c:pt>
                <c:pt idx="701">
                  <c:v>71.093000000000004</c:v>
                </c:pt>
                <c:pt idx="702">
                  <c:v>70.692999999999998</c:v>
                </c:pt>
                <c:pt idx="703">
                  <c:v>70.692999999999998</c:v>
                </c:pt>
                <c:pt idx="704">
                  <c:v>70.692999999999998</c:v>
                </c:pt>
                <c:pt idx="705">
                  <c:v>70.292000000000002</c:v>
                </c:pt>
                <c:pt idx="706">
                  <c:v>70.292000000000002</c:v>
                </c:pt>
                <c:pt idx="707">
                  <c:v>69.89</c:v>
                </c:pt>
                <c:pt idx="708">
                  <c:v>69.89</c:v>
                </c:pt>
                <c:pt idx="709">
                  <c:v>69.89</c:v>
                </c:pt>
                <c:pt idx="710">
                  <c:v>69.89</c:v>
                </c:pt>
                <c:pt idx="711">
                  <c:v>69.89</c:v>
                </c:pt>
                <c:pt idx="712">
                  <c:v>69.89</c:v>
                </c:pt>
                <c:pt idx="713">
                  <c:v>69.89</c:v>
                </c:pt>
                <c:pt idx="714">
                  <c:v>69.89</c:v>
                </c:pt>
                <c:pt idx="715">
                  <c:v>69.474000000000004</c:v>
                </c:pt>
                <c:pt idx="716">
                  <c:v>69.474000000000004</c:v>
                </c:pt>
                <c:pt idx="717">
                  <c:v>69.474000000000004</c:v>
                </c:pt>
                <c:pt idx="718">
                  <c:v>69.474000000000004</c:v>
                </c:pt>
                <c:pt idx="719">
                  <c:v>69.474000000000004</c:v>
                </c:pt>
                <c:pt idx="720">
                  <c:v>69.474000000000004</c:v>
                </c:pt>
                <c:pt idx="721">
                  <c:v>69.048000000000002</c:v>
                </c:pt>
                <c:pt idx="722">
                  <c:v>69.048000000000002</c:v>
                </c:pt>
                <c:pt idx="723">
                  <c:v>68.622</c:v>
                </c:pt>
                <c:pt idx="724">
                  <c:v>68.622</c:v>
                </c:pt>
                <c:pt idx="725">
                  <c:v>68.194999999999993</c:v>
                </c:pt>
                <c:pt idx="726">
                  <c:v>68.194999999999993</c:v>
                </c:pt>
                <c:pt idx="727">
                  <c:v>68.194999999999993</c:v>
                </c:pt>
                <c:pt idx="728">
                  <c:v>68.194999999999993</c:v>
                </c:pt>
                <c:pt idx="729">
                  <c:v>68.194999999999993</c:v>
                </c:pt>
                <c:pt idx="730">
                  <c:v>68.194999999999993</c:v>
                </c:pt>
                <c:pt idx="731">
                  <c:v>68.194999999999993</c:v>
                </c:pt>
                <c:pt idx="732">
                  <c:v>68.194999999999993</c:v>
                </c:pt>
                <c:pt idx="733">
                  <c:v>68.194999999999993</c:v>
                </c:pt>
                <c:pt idx="734">
                  <c:v>67.75</c:v>
                </c:pt>
                <c:pt idx="735">
                  <c:v>67.75</c:v>
                </c:pt>
                <c:pt idx="736">
                  <c:v>67.304000000000002</c:v>
                </c:pt>
                <c:pt idx="737">
                  <c:v>67.304000000000002</c:v>
                </c:pt>
                <c:pt idx="738">
                  <c:v>67.304000000000002</c:v>
                </c:pt>
                <c:pt idx="739">
                  <c:v>67.304000000000002</c:v>
                </c:pt>
                <c:pt idx="740">
                  <c:v>67.304000000000002</c:v>
                </c:pt>
                <c:pt idx="741">
                  <c:v>67.304000000000002</c:v>
                </c:pt>
                <c:pt idx="742">
                  <c:v>67.304000000000002</c:v>
                </c:pt>
                <c:pt idx="743">
                  <c:v>67.304000000000002</c:v>
                </c:pt>
                <c:pt idx="744">
                  <c:v>66.84</c:v>
                </c:pt>
                <c:pt idx="745">
                  <c:v>66.84</c:v>
                </c:pt>
                <c:pt idx="746">
                  <c:v>66.84</c:v>
                </c:pt>
                <c:pt idx="747">
                  <c:v>66.84</c:v>
                </c:pt>
                <c:pt idx="748">
                  <c:v>66.84</c:v>
                </c:pt>
                <c:pt idx="749">
                  <c:v>66.366</c:v>
                </c:pt>
                <c:pt idx="750">
                  <c:v>66.366</c:v>
                </c:pt>
                <c:pt idx="751">
                  <c:v>66.366</c:v>
                </c:pt>
                <c:pt idx="752">
                  <c:v>66.366</c:v>
                </c:pt>
                <c:pt idx="753">
                  <c:v>66.366</c:v>
                </c:pt>
                <c:pt idx="754">
                  <c:v>66.366</c:v>
                </c:pt>
                <c:pt idx="755">
                  <c:v>66.366</c:v>
                </c:pt>
                <c:pt idx="756">
                  <c:v>66.366</c:v>
                </c:pt>
                <c:pt idx="757">
                  <c:v>66.366</c:v>
                </c:pt>
                <c:pt idx="758">
                  <c:v>66.366</c:v>
                </c:pt>
                <c:pt idx="759">
                  <c:v>66.366</c:v>
                </c:pt>
                <c:pt idx="760">
                  <c:v>66.366</c:v>
                </c:pt>
                <c:pt idx="761">
                  <c:v>66.366</c:v>
                </c:pt>
                <c:pt idx="762">
                  <c:v>66.366</c:v>
                </c:pt>
                <c:pt idx="763">
                  <c:v>66.366</c:v>
                </c:pt>
                <c:pt idx="764">
                  <c:v>66.366</c:v>
                </c:pt>
                <c:pt idx="765">
                  <c:v>66.366</c:v>
                </c:pt>
                <c:pt idx="766">
                  <c:v>66.366</c:v>
                </c:pt>
                <c:pt idx="767">
                  <c:v>65.825999999999993</c:v>
                </c:pt>
                <c:pt idx="768">
                  <c:v>65.825999999999993</c:v>
                </c:pt>
                <c:pt idx="769">
                  <c:v>65.825999999999993</c:v>
                </c:pt>
                <c:pt idx="770">
                  <c:v>65.825999999999993</c:v>
                </c:pt>
                <c:pt idx="771">
                  <c:v>65.825999999999993</c:v>
                </c:pt>
                <c:pt idx="772">
                  <c:v>65.825999999999993</c:v>
                </c:pt>
                <c:pt idx="773">
                  <c:v>65.825999999999993</c:v>
                </c:pt>
                <c:pt idx="774">
                  <c:v>65.825999999999993</c:v>
                </c:pt>
                <c:pt idx="775">
                  <c:v>65.825999999999993</c:v>
                </c:pt>
                <c:pt idx="776">
                  <c:v>65.825999999999993</c:v>
                </c:pt>
                <c:pt idx="777">
                  <c:v>65.825999999999993</c:v>
                </c:pt>
                <c:pt idx="778">
                  <c:v>65.825999999999993</c:v>
                </c:pt>
                <c:pt idx="779">
                  <c:v>65.825999999999993</c:v>
                </c:pt>
                <c:pt idx="780">
                  <c:v>65.825999999999993</c:v>
                </c:pt>
                <c:pt idx="781">
                  <c:v>65.825999999999993</c:v>
                </c:pt>
                <c:pt idx="782">
                  <c:v>65.825999999999993</c:v>
                </c:pt>
                <c:pt idx="783">
                  <c:v>65.825999999999993</c:v>
                </c:pt>
                <c:pt idx="784">
                  <c:v>65.825999999999993</c:v>
                </c:pt>
                <c:pt idx="785">
                  <c:v>65.825999999999993</c:v>
                </c:pt>
                <c:pt idx="786">
                  <c:v>65.168000000000006</c:v>
                </c:pt>
                <c:pt idx="787">
                  <c:v>65.168000000000006</c:v>
                </c:pt>
                <c:pt idx="788">
                  <c:v>65.168000000000006</c:v>
                </c:pt>
                <c:pt idx="789">
                  <c:v>65.168000000000006</c:v>
                </c:pt>
                <c:pt idx="790">
                  <c:v>65.168000000000006</c:v>
                </c:pt>
                <c:pt idx="791">
                  <c:v>65.168000000000006</c:v>
                </c:pt>
                <c:pt idx="792">
                  <c:v>65.168000000000006</c:v>
                </c:pt>
                <c:pt idx="793">
                  <c:v>65.168000000000006</c:v>
                </c:pt>
                <c:pt idx="794">
                  <c:v>65.168000000000006</c:v>
                </c:pt>
                <c:pt idx="795">
                  <c:v>65.168000000000006</c:v>
                </c:pt>
                <c:pt idx="796">
                  <c:v>65.168000000000006</c:v>
                </c:pt>
                <c:pt idx="797">
                  <c:v>65.168000000000006</c:v>
                </c:pt>
                <c:pt idx="798">
                  <c:v>65.168000000000006</c:v>
                </c:pt>
                <c:pt idx="799">
                  <c:v>65.168000000000006</c:v>
                </c:pt>
                <c:pt idx="800">
                  <c:v>65.168000000000006</c:v>
                </c:pt>
                <c:pt idx="801">
                  <c:v>65.168000000000006</c:v>
                </c:pt>
                <c:pt idx="802">
                  <c:v>65.168000000000006</c:v>
                </c:pt>
                <c:pt idx="803">
                  <c:v>65.168000000000006</c:v>
                </c:pt>
                <c:pt idx="804">
                  <c:v>65.168000000000006</c:v>
                </c:pt>
                <c:pt idx="805">
                  <c:v>65.168000000000006</c:v>
                </c:pt>
                <c:pt idx="806">
                  <c:v>64.352999999999994</c:v>
                </c:pt>
                <c:pt idx="807">
                  <c:v>64.352999999999994</c:v>
                </c:pt>
                <c:pt idx="808">
                  <c:v>64.352999999999994</c:v>
                </c:pt>
                <c:pt idx="809">
                  <c:v>64.352999999999994</c:v>
                </c:pt>
                <c:pt idx="810">
                  <c:v>64.352999999999994</c:v>
                </c:pt>
                <c:pt idx="811">
                  <c:v>64.352999999999994</c:v>
                </c:pt>
                <c:pt idx="812">
                  <c:v>64.352999999999994</c:v>
                </c:pt>
                <c:pt idx="813">
                  <c:v>64.352999999999994</c:v>
                </c:pt>
                <c:pt idx="814">
                  <c:v>64.352999999999994</c:v>
                </c:pt>
                <c:pt idx="815">
                  <c:v>64.352999999999994</c:v>
                </c:pt>
                <c:pt idx="816">
                  <c:v>63.447000000000003</c:v>
                </c:pt>
                <c:pt idx="817">
                  <c:v>63.447000000000003</c:v>
                </c:pt>
                <c:pt idx="818">
                  <c:v>63.447000000000003</c:v>
                </c:pt>
                <c:pt idx="819">
                  <c:v>63.447000000000003</c:v>
                </c:pt>
                <c:pt idx="820">
                  <c:v>63.447000000000003</c:v>
                </c:pt>
                <c:pt idx="821">
                  <c:v>63.447000000000003</c:v>
                </c:pt>
                <c:pt idx="822">
                  <c:v>63.447000000000003</c:v>
                </c:pt>
                <c:pt idx="823">
                  <c:v>63.447000000000003</c:v>
                </c:pt>
                <c:pt idx="824">
                  <c:v>63.447000000000003</c:v>
                </c:pt>
                <c:pt idx="825">
                  <c:v>63.447000000000003</c:v>
                </c:pt>
                <c:pt idx="826">
                  <c:v>63.447000000000003</c:v>
                </c:pt>
                <c:pt idx="827">
                  <c:v>63.447000000000003</c:v>
                </c:pt>
                <c:pt idx="828">
                  <c:v>63.447000000000003</c:v>
                </c:pt>
                <c:pt idx="829">
                  <c:v>63.447000000000003</c:v>
                </c:pt>
                <c:pt idx="830">
                  <c:v>63.447000000000003</c:v>
                </c:pt>
                <c:pt idx="831">
                  <c:v>63.447000000000003</c:v>
                </c:pt>
                <c:pt idx="832">
                  <c:v>63.447000000000003</c:v>
                </c:pt>
                <c:pt idx="833">
                  <c:v>63.447000000000003</c:v>
                </c:pt>
                <c:pt idx="834">
                  <c:v>63.447000000000003</c:v>
                </c:pt>
                <c:pt idx="835">
                  <c:v>63.447000000000003</c:v>
                </c:pt>
                <c:pt idx="836">
                  <c:v>63.447000000000003</c:v>
                </c:pt>
                <c:pt idx="837">
                  <c:v>63.447000000000003</c:v>
                </c:pt>
                <c:pt idx="838">
                  <c:v>63.447000000000003</c:v>
                </c:pt>
                <c:pt idx="839">
                  <c:v>63.447000000000003</c:v>
                </c:pt>
                <c:pt idx="840">
                  <c:v>63.447000000000003</c:v>
                </c:pt>
                <c:pt idx="841">
                  <c:v>63.447000000000003</c:v>
                </c:pt>
                <c:pt idx="842">
                  <c:v>63.447000000000003</c:v>
                </c:pt>
                <c:pt idx="843">
                  <c:v>63.447000000000003</c:v>
                </c:pt>
                <c:pt idx="844">
                  <c:v>63.447000000000003</c:v>
                </c:pt>
                <c:pt idx="845">
                  <c:v>63.447000000000003</c:v>
                </c:pt>
                <c:pt idx="846">
                  <c:v>63.447000000000003</c:v>
                </c:pt>
                <c:pt idx="847">
                  <c:v>63.447000000000003</c:v>
                </c:pt>
                <c:pt idx="848">
                  <c:v>63.447000000000003</c:v>
                </c:pt>
                <c:pt idx="849">
                  <c:v>63.447000000000003</c:v>
                </c:pt>
                <c:pt idx="850">
                  <c:v>63.447000000000003</c:v>
                </c:pt>
                <c:pt idx="851">
                  <c:v>63.447000000000003</c:v>
                </c:pt>
                <c:pt idx="852">
                  <c:v>63.447000000000003</c:v>
                </c:pt>
                <c:pt idx="853">
                  <c:v>63.447000000000003</c:v>
                </c:pt>
                <c:pt idx="854">
                  <c:v>63.447000000000003</c:v>
                </c:pt>
                <c:pt idx="855">
                  <c:v>63.447000000000003</c:v>
                </c:pt>
                <c:pt idx="856">
                  <c:v>63.447000000000003</c:v>
                </c:pt>
                <c:pt idx="857">
                  <c:v>60.688000000000002</c:v>
                </c:pt>
                <c:pt idx="858">
                  <c:v>60.688000000000002</c:v>
                </c:pt>
                <c:pt idx="859">
                  <c:v>60.688000000000002</c:v>
                </c:pt>
                <c:pt idx="860">
                  <c:v>60.688000000000002</c:v>
                </c:pt>
                <c:pt idx="861">
                  <c:v>60.688000000000002</c:v>
                </c:pt>
                <c:pt idx="862">
                  <c:v>60.688000000000002</c:v>
                </c:pt>
                <c:pt idx="863">
                  <c:v>60.688000000000002</c:v>
                </c:pt>
                <c:pt idx="864">
                  <c:v>60.688000000000002</c:v>
                </c:pt>
                <c:pt idx="865">
                  <c:v>60.688000000000002</c:v>
                </c:pt>
                <c:pt idx="866">
                  <c:v>60.688000000000002</c:v>
                </c:pt>
                <c:pt idx="867">
                  <c:v>60.688000000000002</c:v>
                </c:pt>
                <c:pt idx="868">
                  <c:v>60.688000000000002</c:v>
                </c:pt>
                <c:pt idx="869">
                  <c:v>60.688000000000002</c:v>
                </c:pt>
                <c:pt idx="870">
                  <c:v>60.688000000000002</c:v>
                </c:pt>
                <c:pt idx="871">
                  <c:v>60.688000000000002</c:v>
                </c:pt>
                <c:pt idx="872">
                  <c:v>60.688000000000002</c:v>
                </c:pt>
                <c:pt idx="873">
                  <c:v>60.688000000000002</c:v>
                </c:pt>
                <c:pt idx="874">
                  <c:v>60.688000000000002</c:v>
                </c:pt>
                <c:pt idx="875">
                  <c:v>60.688000000000002</c:v>
                </c:pt>
                <c:pt idx="876">
                  <c:v>60.688000000000002</c:v>
                </c:pt>
                <c:pt idx="877">
                  <c:v>60.688000000000002</c:v>
                </c:pt>
                <c:pt idx="878">
                  <c:v>60.688000000000002</c:v>
                </c:pt>
                <c:pt idx="879">
                  <c:v>60.688000000000002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Sheet1!$C$1</c:f>
              <c:strCache>
                <c:ptCount val="1"/>
                <c:pt idx="0">
                  <c:v>  2004–2008 (n=196)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Sheet1!$A$2:$A$1147</c:f>
              <c:numCache>
                <c:formatCode>General</c:formatCode>
                <c:ptCount val="1146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  <c:pt idx="849">
                  <c:v>73.855999999999995</c:v>
                </c:pt>
                <c:pt idx="850">
                  <c:v>74.021000000000001</c:v>
                </c:pt>
                <c:pt idx="851">
                  <c:v>74.185000000000002</c:v>
                </c:pt>
                <c:pt idx="852">
                  <c:v>74.513000000000005</c:v>
                </c:pt>
                <c:pt idx="853">
                  <c:v>74.709999999999994</c:v>
                </c:pt>
                <c:pt idx="854">
                  <c:v>75.072000000000003</c:v>
                </c:pt>
                <c:pt idx="855">
                  <c:v>75.959000000000003</c:v>
                </c:pt>
                <c:pt idx="856">
                  <c:v>76.025000000000006</c:v>
                </c:pt>
                <c:pt idx="857">
                  <c:v>76.025000000000006</c:v>
                </c:pt>
                <c:pt idx="858">
                  <c:v>78.456000000000003</c:v>
                </c:pt>
                <c:pt idx="859">
                  <c:v>85.224000000000004</c:v>
                </c:pt>
                <c:pt idx="860">
                  <c:v>86.209000000000003</c:v>
                </c:pt>
                <c:pt idx="861">
                  <c:v>87.063999999999993</c:v>
                </c:pt>
                <c:pt idx="862">
                  <c:v>90.415000000000006</c:v>
                </c:pt>
                <c:pt idx="863">
                  <c:v>90.677999999999997</c:v>
                </c:pt>
                <c:pt idx="864">
                  <c:v>90.742999999999995</c:v>
                </c:pt>
                <c:pt idx="865">
                  <c:v>91.531999999999996</c:v>
                </c:pt>
                <c:pt idx="866">
                  <c:v>92.55</c:v>
                </c:pt>
                <c:pt idx="867">
                  <c:v>92.977000000000004</c:v>
                </c:pt>
                <c:pt idx="868">
                  <c:v>93.372</c:v>
                </c:pt>
                <c:pt idx="869">
                  <c:v>93.667000000000002</c:v>
                </c:pt>
                <c:pt idx="870">
                  <c:v>93.897000000000006</c:v>
                </c:pt>
                <c:pt idx="871">
                  <c:v>94.784000000000006</c:v>
                </c:pt>
                <c:pt idx="872">
                  <c:v>95.343000000000004</c:v>
                </c:pt>
                <c:pt idx="873">
                  <c:v>96.46</c:v>
                </c:pt>
                <c:pt idx="874">
                  <c:v>96.590999999999994</c:v>
                </c:pt>
                <c:pt idx="875">
                  <c:v>96.789000000000001</c:v>
                </c:pt>
                <c:pt idx="876">
                  <c:v>97.051000000000002</c:v>
                </c:pt>
                <c:pt idx="877">
                  <c:v>97.741</c:v>
                </c:pt>
                <c:pt idx="878">
                  <c:v>98.200999999999993</c:v>
                </c:pt>
                <c:pt idx="879">
                  <c:v>99.811000000000007</c:v>
                </c:pt>
                <c:pt idx="880">
                  <c:v>0</c:v>
                </c:pt>
                <c:pt idx="881">
                  <c:v>0.78900000000000003</c:v>
                </c:pt>
                <c:pt idx="882">
                  <c:v>0.92</c:v>
                </c:pt>
                <c:pt idx="883">
                  <c:v>0.92</c:v>
                </c:pt>
                <c:pt idx="884">
                  <c:v>1.1499999999999999</c:v>
                </c:pt>
                <c:pt idx="885">
                  <c:v>1.1499999999999999</c:v>
                </c:pt>
                <c:pt idx="886">
                  <c:v>1.3140000000000001</c:v>
                </c:pt>
                <c:pt idx="887">
                  <c:v>1.3140000000000001</c:v>
                </c:pt>
                <c:pt idx="888">
                  <c:v>1.413</c:v>
                </c:pt>
                <c:pt idx="889">
                  <c:v>1.413</c:v>
                </c:pt>
                <c:pt idx="890">
                  <c:v>1.577</c:v>
                </c:pt>
                <c:pt idx="891">
                  <c:v>1.577</c:v>
                </c:pt>
                <c:pt idx="892">
                  <c:v>1.643</c:v>
                </c:pt>
                <c:pt idx="893">
                  <c:v>1.643</c:v>
                </c:pt>
                <c:pt idx="894">
                  <c:v>1.708</c:v>
                </c:pt>
                <c:pt idx="895">
                  <c:v>1.708</c:v>
                </c:pt>
                <c:pt idx="896">
                  <c:v>1.774</c:v>
                </c:pt>
                <c:pt idx="897">
                  <c:v>1.774</c:v>
                </c:pt>
                <c:pt idx="898">
                  <c:v>2.1030000000000002</c:v>
                </c:pt>
                <c:pt idx="899">
                  <c:v>2.1030000000000002</c:v>
                </c:pt>
                <c:pt idx="900">
                  <c:v>2.2669999999999999</c:v>
                </c:pt>
                <c:pt idx="901">
                  <c:v>2.2669999999999999</c:v>
                </c:pt>
                <c:pt idx="902">
                  <c:v>2.3330000000000002</c:v>
                </c:pt>
                <c:pt idx="903">
                  <c:v>2.3980000000000001</c:v>
                </c:pt>
                <c:pt idx="904">
                  <c:v>2.3980000000000001</c:v>
                </c:pt>
                <c:pt idx="905">
                  <c:v>2.5299999999999998</c:v>
                </c:pt>
                <c:pt idx="906">
                  <c:v>2.5299999999999998</c:v>
                </c:pt>
                <c:pt idx="907">
                  <c:v>2.6280000000000001</c:v>
                </c:pt>
                <c:pt idx="908">
                  <c:v>2.6280000000000001</c:v>
                </c:pt>
                <c:pt idx="909">
                  <c:v>2.661</c:v>
                </c:pt>
                <c:pt idx="910">
                  <c:v>2.661</c:v>
                </c:pt>
                <c:pt idx="911">
                  <c:v>2.9569999999999999</c:v>
                </c:pt>
                <c:pt idx="912">
                  <c:v>2.9569999999999999</c:v>
                </c:pt>
                <c:pt idx="913">
                  <c:v>2.99</c:v>
                </c:pt>
                <c:pt idx="914">
                  <c:v>2.99</c:v>
                </c:pt>
                <c:pt idx="915">
                  <c:v>3.2850000000000001</c:v>
                </c:pt>
                <c:pt idx="916">
                  <c:v>3.2850000000000001</c:v>
                </c:pt>
                <c:pt idx="917">
                  <c:v>3.3180000000000001</c:v>
                </c:pt>
                <c:pt idx="918">
                  <c:v>3.4830000000000001</c:v>
                </c:pt>
                <c:pt idx="919">
                  <c:v>3.4830000000000001</c:v>
                </c:pt>
                <c:pt idx="920">
                  <c:v>3.5150000000000001</c:v>
                </c:pt>
                <c:pt idx="921">
                  <c:v>3.5150000000000001</c:v>
                </c:pt>
                <c:pt idx="922">
                  <c:v>3.581</c:v>
                </c:pt>
                <c:pt idx="923">
                  <c:v>3.581</c:v>
                </c:pt>
                <c:pt idx="924">
                  <c:v>4.2050000000000001</c:v>
                </c:pt>
                <c:pt idx="925">
                  <c:v>4.2050000000000001</c:v>
                </c:pt>
                <c:pt idx="926">
                  <c:v>4.5999999999999996</c:v>
                </c:pt>
                <c:pt idx="927">
                  <c:v>4.5999999999999996</c:v>
                </c:pt>
                <c:pt idx="928">
                  <c:v>4.665</c:v>
                </c:pt>
                <c:pt idx="929">
                  <c:v>4.665</c:v>
                </c:pt>
                <c:pt idx="930">
                  <c:v>5.0919999999999996</c:v>
                </c:pt>
                <c:pt idx="931">
                  <c:v>5.0919999999999996</c:v>
                </c:pt>
                <c:pt idx="932">
                  <c:v>5.2240000000000002</c:v>
                </c:pt>
                <c:pt idx="933">
                  <c:v>5.2240000000000002</c:v>
                </c:pt>
                <c:pt idx="934">
                  <c:v>5.3879999999999999</c:v>
                </c:pt>
                <c:pt idx="935">
                  <c:v>5.3879999999999999</c:v>
                </c:pt>
                <c:pt idx="936">
                  <c:v>5.4210000000000003</c:v>
                </c:pt>
                <c:pt idx="937">
                  <c:v>5.4210000000000003</c:v>
                </c:pt>
                <c:pt idx="938">
                  <c:v>5.52</c:v>
                </c:pt>
                <c:pt idx="939">
                  <c:v>5.52</c:v>
                </c:pt>
                <c:pt idx="940">
                  <c:v>5.52</c:v>
                </c:pt>
                <c:pt idx="941">
                  <c:v>5.6509999999999998</c:v>
                </c:pt>
                <c:pt idx="942">
                  <c:v>5.6509999999999998</c:v>
                </c:pt>
                <c:pt idx="943">
                  <c:v>5.7489999999999997</c:v>
                </c:pt>
                <c:pt idx="944">
                  <c:v>5.9139999999999997</c:v>
                </c:pt>
                <c:pt idx="945">
                  <c:v>5.9470000000000001</c:v>
                </c:pt>
                <c:pt idx="946">
                  <c:v>6.0780000000000003</c:v>
                </c:pt>
                <c:pt idx="947">
                  <c:v>6.1440000000000001</c:v>
                </c:pt>
                <c:pt idx="948">
                  <c:v>6.1440000000000001</c:v>
                </c:pt>
                <c:pt idx="949">
                  <c:v>6.1769999999999996</c:v>
                </c:pt>
                <c:pt idx="950">
                  <c:v>6.2750000000000004</c:v>
                </c:pt>
                <c:pt idx="951">
                  <c:v>6.3739999999999997</c:v>
                </c:pt>
                <c:pt idx="952">
                  <c:v>6.4720000000000004</c:v>
                </c:pt>
                <c:pt idx="953">
                  <c:v>6.6689999999999996</c:v>
                </c:pt>
                <c:pt idx="954">
                  <c:v>6.9320000000000004</c:v>
                </c:pt>
                <c:pt idx="955">
                  <c:v>6.9320000000000004</c:v>
                </c:pt>
                <c:pt idx="956">
                  <c:v>7.524</c:v>
                </c:pt>
                <c:pt idx="957">
                  <c:v>7.524</c:v>
                </c:pt>
                <c:pt idx="958">
                  <c:v>7.8520000000000003</c:v>
                </c:pt>
                <c:pt idx="959">
                  <c:v>7.8520000000000003</c:v>
                </c:pt>
                <c:pt idx="960">
                  <c:v>7.984</c:v>
                </c:pt>
                <c:pt idx="961">
                  <c:v>7.984</c:v>
                </c:pt>
                <c:pt idx="962">
                  <c:v>8.1809999999999992</c:v>
                </c:pt>
                <c:pt idx="963">
                  <c:v>8.1809999999999992</c:v>
                </c:pt>
                <c:pt idx="964">
                  <c:v>8.641</c:v>
                </c:pt>
                <c:pt idx="965">
                  <c:v>8.641</c:v>
                </c:pt>
                <c:pt idx="966">
                  <c:v>8.7390000000000008</c:v>
                </c:pt>
                <c:pt idx="967">
                  <c:v>8.7390000000000008</c:v>
                </c:pt>
                <c:pt idx="968">
                  <c:v>9.2319999999999993</c:v>
                </c:pt>
                <c:pt idx="969">
                  <c:v>9.2319999999999993</c:v>
                </c:pt>
                <c:pt idx="970">
                  <c:v>9.8230000000000004</c:v>
                </c:pt>
                <c:pt idx="971">
                  <c:v>9.8230000000000004</c:v>
                </c:pt>
                <c:pt idx="972">
                  <c:v>10.218</c:v>
                </c:pt>
                <c:pt idx="973">
                  <c:v>10.218</c:v>
                </c:pt>
                <c:pt idx="974">
                  <c:v>10.250999999999999</c:v>
                </c:pt>
                <c:pt idx="975">
                  <c:v>10.250999999999999</c:v>
                </c:pt>
                <c:pt idx="976">
                  <c:v>10.612</c:v>
                </c:pt>
                <c:pt idx="977">
                  <c:v>10.645</c:v>
                </c:pt>
                <c:pt idx="978">
                  <c:v>10.645</c:v>
                </c:pt>
                <c:pt idx="979">
                  <c:v>11.006</c:v>
                </c:pt>
                <c:pt idx="980">
                  <c:v>11.006</c:v>
                </c:pt>
                <c:pt idx="981">
                  <c:v>11.17</c:v>
                </c:pt>
                <c:pt idx="982">
                  <c:v>11.433</c:v>
                </c:pt>
                <c:pt idx="983">
                  <c:v>11.499000000000001</c:v>
                </c:pt>
                <c:pt idx="984">
                  <c:v>11.565</c:v>
                </c:pt>
                <c:pt idx="985">
                  <c:v>11.598000000000001</c:v>
                </c:pt>
                <c:pt idx="986">
                  <c:v>11.827999999999999</c:v>
                </c:pt>
                <c:pt idx="987">
                  <c:v>11.86</c:v>
                </c:pt>
                <c:pt idx="988">
                  <c:v>11.893000000000001</c:v>
                </c:pt>
                <c:pt idx="989">
                  <c:v>11.926</c:v>
                </c:pt>
                <c:pt idx="990">
                  <c:v>11.959</c:v>
                </c:pt>
                <c:pt idx="991">
                  <c:v>11.992000000000001</c:v>
                </c:pt>
                <c:pt idx="992">
                  <c:v>12.057</c:v>
                </c:pt>
                <c:pt idx="993">
                  <c:v>12.09</c:v>
                </c:pt>
                <c:pt idx="994">
                  <c:v>12.122999999999999</c:v>
                </c:pt>
                <c:pt idx="995">
                  <c:v>12.189</c:v>
                </c:pt>
                <c:pt idx="996">
                  <c:v>12.222</c:v>
                </c:pt>
                <c:pt idx="997">
                  <c:v>12.255000000000001</c:v>
                </c:pt>
                <c:pt idx="998">
                  <c:v>12.32</c:v>
                </c:pt>
                <c:pt idx="999">
                  <c:v>12.353</c:v>
                </c:pt>
                <c:pt idx="1000">
                  <c:v>12.385999999999999</c:v>
                </c:pt>
                <c:pt idx="1001">
                  <c:v>12.419</c:v>
                </c:pt>
                <c:pt idx="1002">
                  <c:v>12.452</c:v>
                </c:pt>
                <c:pt idx="1003">
                  <c:v>12.516999999999999</c:v>
                </c:pt>
                <c:pt idx="1004">
                  <c:v>12.516999999999999</c:v>
                </c:pt>
                <c:pt idx="1005">
                  <c:v>12.583</c:v>
                </c:pt>
                <c:pt idx="1006">
                  <c:v>12.648999999999999</c:v>
                </c:pt>
                <c:pt idx="1007">
                  <c:v>12.715</c:v>
                </c:pt>
                <c:pt idx="1008">
                  <c:v>12.78</c:v>
                </c:pt>
                <c:pt idx="1009">
                  <c:v>12.879</c:v>
                </c:pt>
                <c:pt idx="1010">
                  <c:v>12.912000000000001</c:v>
                </c:pt>
                <c:pt idx="1011">
                  <c:v>12.945</c:v>
                </c:pt>
                <c:pt idx="1012">
                  <c:v>12.945</c:v>
                </c:pt>
                <c:pt idx="1013">
                  <c:v>13.076000000000001</c:v>
                </c:pt>
                <c:pt idx="1014">
                  <c:v>13.109</c:v>
                </c:pt>
                <c:pt idx="1015">
                  <c:v>13.207000000000001</c:v>
                </c:pt>
                <c:pt idx="1016">
                  <c:v>13.273</c:v>
                </c:pt>
                <c:pt idx="1017">
                  <c:v>14.292</c:v>
                </c:pt>
                <c:pt idx="1018">
                  <c:v>14.292</c:v>
                </c:pt>
                <c:pt idx="1019">
                  <c:v>15.244</c:v>
                </c:pt>
                <c:pt idx="1020">
                  <c:v>15.244</c:v>
                </c:pt>
                <c:pt idx="1021">
                  <c:v>15.737</c:v>
                </c:pt>
                <c:pt idx="1022">
                  <c:v>15.737</c:v>
                </c:pt>
                <c:pt idx="1023">
                  <c:v>16.623999999999999</c:v>
                </c:pt>
                <c:pt idx="1024">
                  <c:v>16.623999999999999</c:v>
                </c:pt>
                <c:pt idx="1025">
                  <c:v>16.821000000000002</c:v>
                </c:pt>
                <c:pt idx="1026">
                  <c:v>16.821000000000002</c:v>
                </c:pt>
                <c:pt idx="1027">
                  <c:v>17.216000000000001</c:v>
                </c:pt>
                <c:pt idx="1028">
                  <c:v>17.216000000000001</c:v>
                </c:pt>
                <c:pt idx="1029">
                  <c:v>18.858000000000001</c:v>
                </c:pt>
                <c:pt idx="1030">
                  <c:v>18.858000000000001</c:v>
                </c:pt>
                <c:pt idx="1031">
                  <c:v>19.350999999999999</c:v>
                </c:pt>
                <c:pt idx="1032">
                  <c:v>19.350999999999999</c:v>
                </c:pt>
                <c:pt idx="1033">
                  <c:v>20.402000000000001</c:v>
                </c:pt>
                <c:pt idx="1034">
                  <c:v>20.402000000000001</c:v>
                </c:pt>
                <c:pt idx="1035">
                  <c:v>21.684000000000001</c:v>
                </c:pt>
                <c:pt idx="1036">
                  <c:v>22.341000000000001</c:v>
                </c:pt>
                <c:pt idx="1037">
                  <c:v>22.341000000000001</c:v>
                </c:pt>
                <c:pt idx="1038">
                  <c:v>22.734999999999999</c:v>
                </c:pt>
                <c:pt idx="1039">
                  <c:v>23.294</c:v>
                </c:pt>
                <c:pt idx="1040">
                  <c:v>23.326000000000001</c:v>
                </c:pt>
                <c:pt idx="1041">
                  <c:v>23.457999999999998</c:v>
                </c:pt>
                <c:pt idx="1042">
                  <c:v>23.491</c:v>
                </c:pt>
                <c:pt idx="1043">
                  <c:v>23.754000000000001</c:v>
                </c:pt>
                <c:pt idx="1044">
                  <c:v>23.818999999999999</c:v>
                </c:pt>
                <c:pt idx="1045">
                  <c:v>23.852</c:v>
                </c:pt>
                <c:pt idx="1046">
                  <c:v>23.917999999999999</c:v>
                </c:pt>
                <c:pt idx="1047">
                  <c:v>23.951000000000001</c:v>
                </c:pt>
                <c:pt idx="1048">
                  <c:v>24.015999999999998</c:v>
                </c:pt>
                <c:pt idx="1049">
                  <c:v>24.048999999999999</c:v>
                </c:pt>
                <c:pt idx="1050">
                  <c:v>24.082000000000001</c:v>
                </c:pt>
                <c:pt idx="1051">
                  <c:v>24.114999999999998</c:v>
                </c:pt>
                <c:pt idx="1052">
                  <c:v>24.148</c:v>
                </c:pt>
                <c:pt idx="1053">
                  <c:v>24.181000000000001</c:v>
                </c:pt>
                <c:pt idx="1054">
                  <c:v>24.213999999999999</c:v>
                </c:pt>
                <c:pt idx="1055">
                  <c:v>24.279</c:v>
                </c:pt>
                <c:pt idx="1056">
                  <c:v>24.312000000000001</c:v>
                </c:pt>
                <c:pt idx="1057">
                  <c:v>24.344999999999999</c:v>
                </c:pt>
                <c:pt idx="1058">
                  <c:v>24.378</c:v>
                </c:pt>
                <c:pt idx="1059">
                  <c:v>24.411000000000001</c:v>
                </c:pt>
                <c:pt idx="1060">
                  <c:v>24.509</c:v>
                </c:pt>
                <c:pt idx="1061">
                  <c:v>24.542000000000002</c:v>
                </c:pt>
                <c:pt idx="1062">
                  <c:v>24.574999999999999</c:v>
                </c:pt>
                <c:pt idx="1063">
                  <c:v>24.608000000000001</c:v>
                </c:pt>
                <c:pt idx="1064">
                  <c:v>24.673999999999999</c:v>
                </c:pt>
                <c:pt idx="1065">
                  <c:v>24.706</c:v>
                </c:pt>
                <c:pt idx="1066">
                  <c:v>24.936</c:v>
                </c:pt>
                <c:pt idx="1067">
                  <c:v>25.001999999999999</c:v>
                </c:pt>
                <c:pt idx="1068">
                  <c:v>25.035</c:v>
                </c:pt>
                <c:pt idx="1069">
                  <c:v>25.068000000000001</c:v>
                </c:pt>
                <c:pt idx="1070">
                  <c:v>25.166</c:v>
                </c:pt>
                <c:pt idx="1071">
                  <c:v>25.166</c:v>
                </c:pt>
                <c:pt idx="1072">
                  <c:v>25.331</c:v>
                </c:pt>
                <c:pt idx="1073">
                  <c:v>25.823</c:v>
                </c:pt>
                <c:pt idx="1074">
                  <c:v>25.954999999999998</c:v>
                </c:pt>
                <c:pt idx="1075">
                  <c:v>25.988</c:v>
                </c:pt>
                <c:pt idx="1076">
                  <c:v>26.184999999999999</c:v>
                </c:pt>
                <c:pt idx="1077">
                  <c:v>26.776</c:v>
                </c:pt>
                <c:pt idx="1078">
                  <c:v>26.841999999999999</c:v>
                </c:pt>
                <c:pt idx="1079">
                  <c:v>27.039000000000001</c:v>
                </c:pt>
                <c:pt idx="1080">
                  <c:v>27.105</c:v>
                </c:pt>
                <c:pt idx="1081">
                  <c:v>27.893000000000001</c:v>
                </c:pt>
                <c:pt idx="1082">
                  <c:v>28.286999999999999</c:v>
                </c:pt>
                <c:pt idx="1083">
                  <c:v>28.484999999999999</c:v>
                </c:pt>
                <c:pt idx="1084">
                  <c:v>28.812999999999999</c:v>
                </c:pt>
                <c:pt idx="1085">
                  <c:v>29.207000000000001</c:v>
                </c:pt>
                <c:pt idx="1086">
                  <c:v>30.62</c:v>
                </c:pt>
                <c:pt idx="1087">
                  <c:v>32.033000000000001</c:v>
                </c:pt>
                <c:pt idx="1088">
                  <c:v>33.051000000000002</c:v>
                </c:pt>
                <c:pt idx="1089">
                  <c:v>33.051000000000002</c:v>
                </c:pt>
                <c:pt idx="1090">
                  <c:v>33.216000000000001</c:v>
                </c:pt>
                <c:pt idx="1091">
                  <c:v>33.840000000000003</c:v>
                </c:pt>
                <c:pt idx="1092">
                  <c:v>33.872999999999998</c:v>
                </c:pt>
                <c:pt idx="1093">
                  <c:v>33.970999999999997</c:v>
                </c:pt>
                <c:pt idx="1094">
                  <c:v>34.003999999999998</c:v>
                </c:pt>
                <c:pt idx="1095">
                  <c:v>34.103000000000002</c:v>
                </c:pt>
                <c:pt idx="1096">
                  <c:v>34.366</c:v>
                </c:pt>
                <c:pt idx="1097">
                  <c:v>34.366</c:v>
                </c:pt>
                <c:pt idx="1098">
                  <c:v>34.366</c:v>
                </c:pt>
                <c:pt idx="1099">
                  <c:v>34.628</c:v>
                </c:pt>
                <c:pt idx="1100">
                  <c:v>34.957000000000001</c:v>
                </c:pt>
                <c:pt idx="1101">
                  <c:v>35.22</c:v>
                </c:pt>
                <c:pt idx="1102">
                  <c:v>35.284999999999997</c:v>
                </c:pt>
                <c:pt idx="1103">
                  <c:v>35.384</c:v>
                </c:pt>
                <c:pt idx="1104">
                  <c:v>35.482999999999997</c:v>
                </c:pt>
                <c:pt idx="1105">
                  <c:v>35.613999999999997</c:v>
                </c:pt>
                <c:pt idx="1106">
                  <c:v>35.68</c:v>
                </c:pt>
                <c:pt idx="1107">
                  <c:v>35.777999999999999</c:v>
                </c:pt>
                <c:pt idx="1108">
                  <c:v>35.975000000000001</c:v>
                </c:pt>
                <c:pt idx="1109">
                  <c:v>36.008000000000003</c:v>
                </c:pt>
                <c:pt idx="1110">
                  <c:v>36.073999999999998</c:v>
                </c:pt>
                <c:pt idx="1111">
                  <c:v>36.500999999999998</c:v>
                </c:pt>
                <c:pt idx="1112">
                  <c:v>36.664999999999999</c:v>
                </c:pt>
                <c:pt idx="1113">
                  <c:v>36.698</c:v>
                </c:pt>
                <c:pt idx="1114">
                  <c:v>36.764000000000003</c:v>
                </c:pt>
                <c:pt idx="1115">
                  <c:v>36.927999999999997</c:v>
                </c:pt>
                <c:pt idx="1116">
                  <c:v>36.960999999999999</c:v>
                </c:pt>
                <c:pt idx="1117">
                  <c:v>37.06</c:v>
                </c:pt>
                <c:pt idx="1118">
                  <c:v>37.125</c:v>
                </c:pt>
                <c:pt idx="1119">
                  <c:v>37.158000000000001</c:v>
                </c:pt>
                <c:pt idx="1120">
                  <c:v>37.322000000000003</c:v>
                </c:pt>
                <c:pt idx="1121">
                  <c:v>38.537999999999997</c:v>
                </c:pt>
                <c:pt idx="1122">
                  <c:v>39.161999999999999</c:v>
                </c:pt>
                <c:pt idx="1123">
                  <c:v>40.048999999999999</c:v>
                </c:pt>
                <c:pt idx="1124">
                  <c:v>40.213999999999999</c:v>
                </c:pt>
                <c:pt idx="1125">
                  <c:v>40.969000000000001</c:v>
                </c:pt>
                <c:pt idx="1126">
                  <c:v>42.875</c:v>
                </c:pt>
                <c:pt idx="1127">
                  <c:v>43.137999999999998</c:v>
                </c:pt>
                <c:pt idx="1128">
                  <c:v>45.436999999999998</c:v>
                </c:pt>
                <c:pt idx="1129">
                  <c:v>46.652999999999999</c:v>
                </c:pt>
                <c:pt idx="1130">
                  <c:v>47.343000000000004</c:v>
                </c:pt>
                <c:pt idx="1131">
                  <c:v>47.408999999999999</c:v>
                </c:pt>
                <c:pt idx="1132">
                  <c:v>48.033000000000001</c:v>
                </c:pt>
                <c:pt idx="1133">
                  <c:v>48.098999999999997</c:v>
                </c:pt>
                <c:pt idx="1134">
                  <c:v>48.131</c:v>
                </c:pt>
                <c:pt idx="1135">
                  <c:v>48.295999999999999</c:v>
                </c:pt>
                <c:pt idx="1136">
                  <c:v>48.624000000000002</c:v>
                </c:pt>
                <c:pt idx="1137">
                  <c:v>48.887</c:v>
                </c:pt>
                <c:pt idx="1138">
                  <c:v>48.92</c:v>
                </c:pt>
                <c:pt idx="1139">
                  <c:v>49.216000000000001</c:v>
                </c:pt>
                <c:pt idx="1140">
                  <c:v>49.478000000000002</c:v>
                </c:pt>
                <c:pt idx="1141">
                  <c:v>49.643000000000001</c:v>
                </c:pt>
                <c:pt idx="1142">
                  <c:v>49.774000000000001</c:v>
                </c:pt>
                <c:pt idx="1143">
                  <c:v>50.3</c:v>
                </c:pt>
                <c:pt idx="1144">
                  <c:v>50.825000000000003</c:v>
                </c:pt>
                <c:pt idx="1145">
                  <c:v>52.008000000000003</c:v>
                </c:pt>
              </c:numCache>
            </c:numRef>
          </c:xVal>
          <c:yVal>
            <c:numRef>
              <c:f>Sheet1!$C$2:$C$1147</c:f>
              <c:numCache>
                <c:formatCode>General</c:formatCode>
                <c:ptCount val="1146"/>
                <c:pt idx="293">
                  <c:v>100</c:v>
                </c:pt>
                <c:pt idx="294">
                  <c:v>100</c:v>
                </c:pt>
                <c:pt idx="295">
                  <c:v>99.49</c:v>
                </c:pt>
                <c:pt idx="296">
                  <c:v>99.49</c:v>
                </c:pt>
                <c:pt idx="297">
                  <c:v>98.98</c:v>
                </c:pt>
                <c:pt idx="298">
                  <c:v>98.98</c:v>
                </c:pt>
                <c:pt idx="299">
                  <c:v>98.468999999999994</c:v>
                </c:pt>
                <c:pt idx="300">
                  <c:v>98.468999999999994</c:v>
                </c:pt>
                <c:pt idx="301">
                  <c:v>97.959000000000003</c:v>
                </c:pt>
                <c:pt idx="302">
                  <c:v>97.959000000000003</c:v>
                </c:pt>
                <c:pt idx="303">
                  <c:v>97.448999999999998</c:v>
                </c:pt>
                <c:pt idx="304">
                  <c:v>97.448999999999998</c:v>
                </c:pt>
                <c:pt idx="305">
                  <c:v>96.938999999999993</c:v>
                </c:pt>
                <c:pt idx="306">
                  <c:v>96.938999999999993</c:v>
                </c:pt>
                <c:pt idx="307">
                  <c:v>95.918000000000006</c:v>
                </c:pt>
                <c:pt idx="308">
                  <c:v>95.918000000000006</c:v>
                </c:pt>
                <c:pt idx="309">
                  <c:v>95.408000000000001</c:v>
                </c:pt>
                <c:pt idx="310">
                  <c:v>95.408000000000001</c:v>
                </c:pt>
                <c:pt idx="311">
                  <c:v>94.897999999999996</c:v>
                </c:pt>
                <c:pt idx="312">
                  <c:v>94.897999999999996</c:v>
                </c:pt>
                <c:pt idx="313">
                  <c:v>94.388000000000005</c:v>
                </c:pt>
                <c:pt idx="314">
                  <c:v>94.388000000000005</c:v>
                </c:pt>
                <c:pt idx="315">
                  <c:v>93.878</c:v>
                </c:pt>
                <c:pt idx="316">
                  <c:v>93.878</c:v>
                </c:pt>
                <c:pt idx="317">
                  <c:v>93.367000000000004</c:v>
                </c:pt>
                <c:pt idx="318">
                  <c:v>93.367000000000004</c:v>
                </c:pt>
                <c:pt idx="319">
                  <c:v>92.856999999999999</c:v>
                </c:pt>
                <c:pt idx="320">
                  <c:v>92.856999999999999</c:v>
                </c:pt>
                <c:pt idx="321">
                  <c:v>92.346999999999994</c:v>
                </c:pt>
                <c:pt idx="322">
                  <c:v>92.346999999999994</c:v>
                </c:pt>
                <c:pt idx="323">
                  <c:v>91.326999999999998</c:v>
                </c:pt>
                <c:pt idx="324">
                  <c:v>91.326999999999998</c:v>
                </c:pt>
                <c:pt idx="325">
                  <c:v>90.305999999999997</c:v>
                </c:pt>
                <c:pt idx="326">
                  <c:v>90.305999999999997</c:v>
                </c:pt>
                <c:pt idx="327">
                  <c:v>89.796000000000006</c:v>
                </c:pt>
                <c:pt idx="328">
                  <c:v>89.796000000000006</c:v>
                </c:pt>
                <c:pt idx="329">
                  <c:v>89.286000000000001</c:v>
                </c:pt>
                <c:pt idx="330">
                  <c:v>89.286000000000001</c:v>
                </c:pt>
                <c:pt idx="331">
                  <c:v>88.775999999999996</c:v>
                </c:pt>
                <c:pt idx="332">
                  <c:v>88.775999999999996</c:v>
                </c:pt>
                <c:pt idx="333">
                  <c:v>88.265000000000001</c:v>
                </c:pt>
                <c:pt idx="334">
                  <c:v>88.265000000000001</c:v>
                </c:pt>
                <c:pt idx="335">
                  <c:v>87.754999999999995</c:v>
                </c:pt>
                <c:pt idx="336">
                  <c:v>87.754999999999995</c:v>
                </c:pt>
                <c:pt idx="337">
                  <c:v>87.245000000000005</c:v>
                </c:pt>
                <c:pt idx="338">
                  <c:v>87.245000000000005</c:v>
                </c:pt>
                <c:pt idx="339">
                  <c:v>86.734999999999999</c:v>
                </c:pt>
                <c:pt idx="340">
                  <c:v>86.734999999999999</c:v>
                </c:pt>
                <c:pt idx="341">
                  <c:v>86.224000000000004</c:v>
                </c:pt>
                <c:pt idx="342">
                  <c:v>86.224000000000004</c:v>
                </c:pt>
                <c:pt idx="343">
                  <c:v>85.713999999999999</c:v>
                </c:pt>
                <c:pt idx="344">
                  <c:v>85.713999999999999</c:v>
                </c:pt>
                <c:pt idx="345">
                  <c:v>85.203999999999994</c:v>
                </c:pt>
                <c:pt idx="346">
                  <c:v>85.203999999999994</c:v>
                </c:pt>
                <c:pt idx="347">
                  <c:v>84.694000000000003</c:v>
                </c:pt>
                <c:pt idx="348">
                  <c:v>84.694000000000003</c:v>
                </c:pt>
                <c:pt idx="349">
                  <c:v>84.183999999999997</c:v>
                </c:pt>
                <c:pt idx="350">
                  <c:v>84.183999999999997</c:v>
                </c:pt>
                <c:pt idx="351">
                  <c:v>83.673000000000002</c:v>
                </c:pt>
                <c:pt idx="352">
                  <c:v>83.673000000000002</c:v>
                </c:pt>
                <c:pt idx="353">
                  <c:v>83.162999999999997</c:v>
                </c:pt>
                <c:pt idx="354">
                  <c:v>83.162999999999997</c:v>
                </c:pt>
                <c:pt idx="355">
                  <c:v>82.653000000000006</c:v>
                </c:pt>
                <c:pt idx="356">
                  <c:v>82.653000000000006</c:v>
                </c:pt>
                <c:pt idx="357">
                  <c:v>82.143000000000001</c:v>
                </c:pt>
                <c:pt idx="358">
                  <c:v>82.143000000000001</c:v>
                </c:pt>
                <c:pt idx="359">
                  <c:v>81.632999999999996</c:v>
                </c:pt>
                <c:pt idx="360">
                  <c:v>81.632999999999996</c:v>
                </c:pt>
                <c:pt idx="361">
                  <c:v>80.611999999999995</c:v>
                </c:pt>
                <c:pt idx="362">
                  <c:v>80.611999999999995</c:v>
                </c:pt>
                <c:pt idx="363">
                  <c:v>80.102000000000004</c:v>
                </c:pt>
                <c:pt idx="364">
                  <c:v>80.102000000000004</c:v>
                </c:pt>
                <c:pt idx="365">
                  <c:v>79.591999999999999</c:v>
                </c:pt>
                <c:pt idx="366">
                  <c:v>79.591999999999999</c:v>
                </c:pt>
                <c:pt idx="367">
                  <c:v>79.081999999999994</c:v>
                </c:pt>
                <c:pt idx="368">
                  <c:v>79.081999999999994</c:v>
                </c:pt>
                <c:pt idx="369">
                  <c:v>78.570999999999998</c:v>
                </c:pt>
                <c:pt idx="370">
                  <c:v>78.570999999999998</c:v>
                </c:pt>
                <c:pt idx="371">
                  <c:v>78.061000000000007</c:v>
                </c:pt>
                <c:pt idx="372">
                  <c:v>78.061000000000007</c:v>
                </c:pt>
                <c:pt idx="373">
                  <c:v>78.061000000000007</c:v>
                </c:pt>
                <c:pt idx="374">
                  <c:v>77.548000000000002</c:v>
                </c:pt>
                <c:pt idx="375">
                  <c:v>77.548000000000002</c:v>
                </c:pt>
                <c:pt idx="376">
                  <c:v>77.034000000000006</c:v>
                </c:pt>
                <c:pt idx="377">
                  <c:v>77.034000000000006</c:v>
                </c:pt>
                <c:pt idx="378">
                  <c:v>76.521000000000001</c:v>
                </c:pt>
                <c:pt idx="379">
                  <c:v>76.521000000000001</c:v>
                </c:pt>
                <c:pt idx="380">
                  <c:v>76.007000000000005</c:v>
                </c:pt>
                <c:pt idx="381">
                  <c:v>76.007000000000005</c:v>
                </c:pt>
                <c:pt idx="382">
                  <c:v>75.492999999999995</c:v>
                </c:pt>
                <c:pt idx="383">
                  <c:v>75.492999999999995</c:v>
                </c:pt>
                <c:pt idx="384">
                  <c:v>74.98</c:v>
                </c:pt>
                <c:pt idx="385">
                  <c:v>74.98</c:v>
                </c:pt>
                <c:pt idx="386">
                  <c:v>74.465999999999994</c:v>
                </c:pt>
                <c:pt idx="387">
                  <c:v>74.465999999999994</c:v>
                </c:pt>
                <c:pt idx="388">
                  <c:v>74.465999999999994</c:v>
                </c:pt>
                <c:pt idx="389">
                  <c:v>73.432000000000002</c:v>
                </c:pt>
                <c:pt idx="390">
                  <c:v>73.432000000000002</c:v>
                </c:pt>
                <c:pt idx="391">
                  <c:v>73.432000000000002</c:v>
                </c:pt>
                <c:pt idx="392">
                  <c:v>72.911000000000001</c:v>
                </c:pt>
                <c:pt idx="393">
                  <c:v>72.911000000000001</c:v>
                </c:pt>
                <c:pt idx="394">
                  <c:v>72.39</c:v>
                </c:pt>
                <c:pt idx="395">
                  <c:v>72.39</c:v>
                </c:pt>
                <c:pt idx="396">
                  <c:v>71.87</c:v>
                </c:pt>
                <c:pt idx="397">
                  <c:v>71.87</c:v>
                </c:pt>
                <c:pt idx="398">
                  <c:v>71.349000000000004</c:v>
                </c:pt>
                <c:pt idx="399">
                  <c:v>71.349000000000004</c:v>
                </c:pt>
                <c:pt idx="400">
                  <c:v>70.828000000000003</c:v>
                </c:pt>
                <c:pt idx="401">
                  <c:v>70.828000000000003</c:v>
                </c:pt>
                <c:pt idx="402">
                  <c:v>70.307000000000002</c:v>
                </c:pt>
                <c:pt idx="403">
                  <c:v>70.307000000000002</c:v>
                </c:pt>
                <c:pt idx="404">
                  <c:v>69.786000000000001</c:v>
                </c:pt>
                <c:pt idx="405">
                  <c:v>69.786000000000001</c:v>
                </c:pt>
                <c:pt idx="406">
                  <c:v>69.266000000000005</c:v>
                </c:pt>
                <c:pt idx="407">
                  <c:v>69.266000000000005</c:v>
                </c:pt>
                <c:pt idx="408">
                  <c:v>68.745000000000005</c:v>
                </c:pt>
                <c:pt idx="409">
                  <c:v>68.745000000000005</c:v>
                </c:pt>
                <c:pt idx="410">
                  <c:v>68.224000000000004</c:v>
                </c:pt>
                <c:pt idx="411">
                  <c:v>68.224000000000004</c:v>
                </c:pt>
                <c:pt idx="412">
                  <c:v>67.703000000000003</c:v>
                </c:pt>
                <c:pt idx="413">
                  <c:v>67.703000000000003</c:v>
                </c:pt>
                <c:pt idx="414">
                  <c:v>67.183000000000007</c:v>
                </c:pt>
                <c:pt idx="415">
                  <c:v>67.183000000000007</c:v>
                </c:pt>
                <c:pt idx="416">
                  <c:v>66.662000000000006</c:v>
                </c:pt>
                <c:pt idx="417">
                  <c:v>66.662000000000006</c:v>
                </c:pt>
                <c:pt idx="418">
                  <c:v>66.141000000000005</c:v>
                </c:pt>
                <c:pt idx="419">
                  <c:v>66.141000000000005</c:v>
                </c:pt>
                <c:pt idx="420">
                  <c:v>65.62</c:v>
                </c:pt>
                <c:pt idx="421">
                  <c:v>65.62</c:v>
                </c:pt>
                <c:pt idx="422">
                  <c:v>65.099000000000004</c:v>
                </c:pt>
                <c:pt idx="423">
                  <c:v>65.099000000000004</c:v>
                </c:pt>
                <c:pt idx="424">
                  <c:v>65.099000000000004</c:v>
                </c:pt>
                <c:pt idx="425">
                  <c:v>64.573999999999998</c:v>
                </c:pt>
                <c:pt idx="426">
                  <c:v>64.573999999999998</c:v>
                </c:pt>
                <c:pt idx="427">
                  <c:v>64.049000000000007</c:v>
                </c:pt>
                <c:pt idx="428">
                  <c:v>64.049000000000007</c:v>
                </c:pt>
                <c:pt idx="429">
                  <c:v>63.524000000000001</c:v>
                </c:pt>
                <c:pt idx="430">
                  <c:v>63.524000000000001</c:v>
                </c:pt>
                <c:pt idx="431">
                  <c:v>63.524000000000001</c:v>
                </c:pt>
                <c:pt idx="432">
                  <c:v>62.994999999999997</c:v>
                </c:pt>
                <c:pt idx="433">
                  <c:v>62.994999999999997</c:v>
                </c:pt>
                <c:pt idx="434">
                  <c:v>62.994999999999997</c:v>
                </c:pt>
                <c:pt idx="435">
                  <c:v>62.994999999999997</c:v>
                </c:pt>
                <c:pt idx="436">
                  <c:v>62.994999999999997</c:v>
                </c:pt>
                <c:pt idx="437">
                  <c:v>62.451999999999998</c:v>
                </c:pt>
                <c:pt idx="438">
                  <c:v>62.451999999999998</c:v>
                </c:pt>
                <c:pt idx="439">
                  <c:v>62.451999999999998</c:v>
                </c:pt>
                <c:pt idx="440">
                  <c:v>61.904000000000003</c:v>
                </c:pt>
                <c:pt idx="441">
                  <c:v>61.904000000000003</c:v>
                </c:pt>
                <c:pt idx="442">
                  <c:v>61.356000000000002</c:v>
                </c:pt>
                <c:pt idx="443">
                  <c:v>61.356000000000002</c:v>
                </c:pt>
                <c:pt idx="444">
                  <c:v>60.808</c:v>
                </c:pt>
                <c:pt idx="445">
                  <c:v>60.808</c:v>
                </c:pt>
                <c:pt idx="446">
                  <c:v>60.808</c:v>
                </c:pt>
                <c:pt idx="447">
                  <c:v>60.256</c:v>
                </c:pt>
                <c:pt idx="448">
                  <c:v>60.256</c:v>
                </c:pt>
                <c:pt idx="449">
                  <c:v>60.256</c:v>
                </c:pt>
                <c:pt idx="450">
                  <c:v>59.698</c:v>
                </c:pt>
                <c:pt idx="451">
                  <c:v>59.698</c:v>
                </c:pt>
                <c:pt idx="452">
                  <c:v>59.698</c:v>
                </c:pt>
                <c:pt idx="453">
                  <c:v>59.134999999999998</c:v>
                </c:pt>
                <c:pt idx="454">
                  <c:v>59.134999999999998</c:v>
                </c:pt>
                <c:pt idx="455">
                  <c:v>58.570999999999998</c:v>
                </c:pt>
                <c:pt idx="456">
                  <c:v>58.570999999999998</c:v>
                </c:pt>
                <c:pt idx="457">
                  <c:v>58.570999999999998</c:v>
                </c:pt>
                <c:pt idx="458">
                  <c:v>58.570999999999998</c:v>
                </c:pt>
                <c:pt idx="459">
                  <c:v>58.570999999999998</c:v>
                </c:pt>
                <c:pt idx="460">
                  <c:v>58.570999999999998</c:v>
                </c:pt>
                <c:pt idx="461">
                  <c:v>58.570999999999998</c:v>
                </c:pt>
                <c:pt idx="462">
                  <c:v>58.570999999999998</c:v>
                </c:pt>
                <c:pt idx="463">
                  <c:v>58.570999999999998</c:v>
                </c:pt>
                <c:pt idx="464">
                  <c:v>58.570999999999998</c:v>
                </c:pt>
                <c:pt idx="465">
                  <c:v>57.960999999999999</c:v>
                </c:pt>
                <c:pt idx="466">
                  <c:v>57.960999999999999</c:v>
                </c:pt>
                <c:pt idx="467">
                  <c:v>57.960999999999999</c:v>
                </c:pt>
                <c:pt idx="468">
                  <c:v>57.960999999999999</c:v>
                </c:pt>
                <c:pt idx="469">
                  <c:v>57.338000000000001</c:v>
                </c:pt>
                <c:pt idx="470">
                  <c:v>57.338000000000001</c:v>
                </c:pt>
                <c:pt idx="471">
                  <c:v>56.715000000000003</c:v>
                </c:pt>
                <c:pt idx="472">
                  <c:v>56.715000000000003</c:v>
                </c:pt>
                <c:pt idx="473">
                  <c:v>56.715000000000003</c:v>
                </c:pt>
                <c:pt idx="474">
                  <c:v>56.715000000000003</c:v>
                </c:pt>
                <c:pt idx="475">
                  <c:v>56.715000000000003</c:v>
                </c:pt>
                <c:pt idx="476">
                  <c:v>56.715000000000003</c:v>
                </c:pt>
                <c:pt idx="477">
                  <c:v>56.715000000000003</c:v>
                </c:pt>
                <c:pt idx="478">
                  <c:v>56.715000000000003</c:v>
                </c:pt>
                <c:pt idx="479">
                  <c:v>56.715000000000003</c:v>
                </c:pt>
                <c:pt idx="480">
                  <c:v>56.715000000000003</c:v>
                </c:pt>
                <c:pt idx="481">
                  <c:v>56.715000000000003</c:v>
                </c:pt>
                <c:pt idx="482">
                  <c:v>56.715000000000003</c:v>
                </c:pt>
                <c:pt idx="483">
                  <c:v>56.715000000000003</c:v>
                </c:pt>
                <c:pt idx="484">
                  <c:v>56.715000000000003</c:v>
                </c:pt>
                <c:pt idx="485">
                  <c:v>56.715000000000003</c:v>
                </c:pt>
                <c:pt idx="486">
                  <c:v>56.715000000000003</c:v>
                </c:pt>
                <c:pt idx="487">
                  <c:v>56.715000000000003</c:v>
                </c:pt>
                <c:pt idx="488">
                  <c:v>56.715000000000003</c:v>
                </c:pt>
                <c:pt idx="489">
                  <c:v>56.715000000000003</c:v>
                </c:pt>
                <c:pt idx="490">
                  <c:v>56.715000000000003</c:v>
                </c:pt>
                <c:pt idx="491">
                  <c:v>56.715000000000003</c:v>
                </c:pt>
                <c:pt idx="492">
                  <c:v>56.715000000000003</c:v>
                </c:pt>
                <c:pt idx="493">
                  <c:v>56.715000000000003</c:v>
                </c:pt>
                <c:pt idx="494">
                  <c:v>56.715000000000003</c:v>
                </c:pt>
                <c:pt idx="495">
                  <c:v>56.715000000000003</c:v>
                </c:pt>
                <c:pt idx="496">
                  <c:v>56.715000000000003</c:v>
                </c:pt>
                <c:pt idx="497">
                  <c:v>56.715000000000003</c:v>
                </c:pt>
                <c:pt idx="498">
                  <c:v>56.715000000000003</c:v>
                </c:pt>
                <c:pt idx="499">
                  <c:v>56.715000000000003</c:v>
                </c:pt>
                <c:pt idx="500">
                  <c:v>56.715000000000003</c:v>
                </c:pt>
                <c:pt idx="501">
                  <c:v>56.715000000000003</c:v>
                </c:pt>
                <c:pt idx="502">
                  <c:v>55.77</c:v>
                </c:pt>
                <c:pt idx="503">
                  <c:v>55.77</c:v>
                </c:pt>
                <c:pt idx="504">
                  <c:v>55.77</c:v>
                </c:pt>
                <c:pt idx="505">
                  <c:v>55.77</c:v>
                </c:pt>
                <c:pt idx="506">
                  <c:v>55.77</c:v>
                </c:pt>
                <c:pt idx="507">
                  <c:v>55.77</c:v>
                </c:pt>
                <c:pt idx="508">
                  <c:v>55.77</c:v>
                </c:pt>
                <c:pt idx="509">
                  <c:v>55.77</c:v>
                </c:pt>
                <c:pt idx="510">
                  <c:v>55.77</c:v>
                </c:pt>
                <c:pt idx="511">
                  <c:v>55.77</c:v>
                </c:pt>
                <c:pt idx="512">
                  <c:v>55.77</c:v>
                </c:pt>
                <c:pt idx="513">
                  <c:v>55.77</c:v>
                </c:pt>
                <c:pt idx="514">
                  <c:v>55.77</c:v>
                </c:pt>
                <c:pt idx="515">
                  <c:v>55.77</c:v>
                </c:pt>
                <c:pt idx="516">
                  <c:v>55.77</c:v>
                </c:pt>
                <c:pt idx="517">
                  <c:v>55.77</c:v>
                </c:pt>
                <c:pt idx="518">
                  <c:v>55.77</c:v>
                </c:pt>
                <c:pt idx="519">
                  <c:v>55.77</c:v>
                </c:pt>
                <c:pt idx="520">
                  <c:v>55.77</c:v>
                </c:pt>
                <c:pt idx="521">
                  <c:v>55.77</c:v>
                </c:pt>
                <c:pt idx="522">
                  <c:v>55.77</c:v>
                </c:pt>
                <c:pt idx="523">
                  <c:v>55.77</c:v>
                </c:pt>
                <c:pt idx="524">
                  <c:v>55.77</c:v>
                </c:pt>
                <c:pt idx="525">
                  <c:v>55.77</c:v>
                </c:pt>
                <c:pt idx="526">
                  <c:v>55.77</c:v>
                </c:pt>
                <c:pt idx="527">
                  <c:v>55.77</c:v>
                </c:pt>
                <c:pt idx="528">
                  <c:v>55.77</c:v>
                </c:pt>
                <c:pt idx="529">
                  <c:v>55.77</c:v>
                </c:pt>
                <c:pt idx="530">
                  <c:v>55.77</c:v>
                </c:pt>
                <c:pt idx="531">
                  <c:v>55.77</c:v>
                </c:pt>
                <c:pt idx="532">
                  <c:v>55.77</c:v>
                </c:pt>
                <c:pt idx="533">
                  <c:v>55.77</c:v>
                </c:pt>
                <c:pt idx="534">
                  <c:v>55.77</c:v>
                </c:pt>
                <c:pt idx="535">
                  <c:v>55.77</c:v>
                </c:pt>
                <c:pt idx="536">
                  <c:v>55.77</c:v>
                </c:pt>
                <c:pt idx="537">
                  <c:v>55.77</c:v>
                </c:pt>
                <c:pt idx="538">
                  <c:v>55.77</c:v>
                </c:pt>
                <c:pt idx="539">
                  <c:v>55.77</c:v>
                </c:pt>
                <c:pt idx="540">
                  <c:v>55.77</c:v>
                </c:pt>
                <c:pt idx="541">
                  <c:v>55.77</c:v>
                </c:pt>
                <c:pt idx="542">
                  <c:v>55.77</c:v>
                </c:pt>
                <c:pt idx="543">
                  <c:v>55.77</c:v>
                </c:pt>
                <c:pt idx="544">
                  <c:v>55.77</c:v>
                </c:pt>
                <c:pt idx="545">
                  <c:v>55.77</c:v>
                </c:pt>
                <c:pt idx="546">
                  <c:v>55.77</c:v>
                </c:pt>
                <c:pt idx="547">
                  <c:v>55.77</c:v>
                </c:pt>
                <c:pt idx="548">
                  <c:v>55.77</c:v>
                </c:pt>
                <c:pt idx="549">
                  <c:v>55.77</c:v>
                </c:pt>
                <c:pt idx="550">
                  <c:v>55.77</c:v>
                </c:pt>
                <c:pt idx="551">
                  <c:v>55.77</c:v>
                </c:pt>
                <c:pt idx="552">
                  <c:v>55.77</c:v>
                </c:pt>
                <c:pt idx="553">
                  <c:v>55.77</c:v>
                </c:pt>
                <c:pt idx="554">
                  <c:v>55.77</c:v>
                </c:pt>
                <c:pt idx="555">
                  <c:v>55.77</c:v>
                </c:pt>
                <c:pt idx="556">
                  <c:v>55.77</c:v>
                </c:pt>
                <c:pt idx="557">
                  <c:v>55.77</c:v>
                </c:pt>
                <c:pt idx="558">
                  <c:v>55.77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Sheet1!$B$1</c:f>
              <c:strCache>
                <c:ptCount val="1"/>
                <c:pt idx="0">
                  <c:v>  1987–2003 (n=206)</c:v>
                </c:pt>
              </c:strCache>
            </c:strRef>
          </c:tx>
          <c:spPr>
            <a:ln w="50800">
              <a:solidFill>
                <a:srgbClr val="009CA7"/>
              </a:solidFill>
              <a:prstDash val="solid"/>
            </a:ln>
          </c:spPr>
          <c:marker>
            <c:symbol val="none"/>
          </c:marker>
          <c:xVal>
            <c:numRef>
              <c:f>Sheet1!$A$2:$A$1147</c:f>
              <c:numCache>
                <c:formatCode>General</c:formatCode>
                <c:ptCount val="1146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  <c:pt idx="849">
                  <c:v>73.855999999999995</c:v>
                </c:pt>
                <c:pt idx="850">
                  <c:v>74.021000000000001</c:v>
                </c:pt>
                <c:pt idx="851">
                  <c:v>74.185000000000002</c:v>
                </c:pt>
                <c:pt idx="852">
                  <c:v>74.513000000000005</c:v>
                </c:pt>
                <c:pt idx="853">
                  <c:v>74.709999999999994</c:v>
                </c:pt>
                <c:pt idx="854">
                  <c:v>75.072000000000003</c:v>
                </c:pt>
                <c:pt idx="855">
                  <c:v>75.959000000000003</c:v>
                </c:pt>
                <c:pt idx="856">
                  <c:v>76.025000000000006</c:v>
                </c:pt>
                <c:pt idx="857">
                  <c:v>76.025000000000006</c:v>
                </c:pt>
                <c:pt idx="858">
                  <c:v>78.456000000000003</c:v>
                </c:pt>
                <c:pt idx="859">
                  <c:v>85.224000000000004</c:v>
                </c:pt>
                <c:pt idx="860">
                  <c:v>86.209000000000003</c:v>
                </c:pt>
                <c:pt idx="861">
                  <c:v>87.063999999999993</c:v>
                </c:pt>
                <c:pt idx="862">
                  <c:v>90.415000000000006</c:v>
                </c:pt>
                <c:pt idx="863">
                  <c:v>90.677999999999997</c:v>
                </c:pt>
                <c:pt idx="864">
                  <c:v>90.742999999999995</c:v>
                </c:pt>
                <c:pt idx="865">
                  <c:v>91.531999999999996</c:v>
                </c:pt>
                <c:pt idx="866">
                  <c:v>92.55</c:v>
                </c:pt>
                <c:pt idx="867">
                  <c:v>92.977000000000004</c:v>
                </c:pt>
                <c:pt idx="868">
                  <c:v>93.372</c:v>
                </c:pt>
                <c:pt idx="869">
                  <c:v>93.667000000000002</c:v>
                </c:pt>
                <c:pt idx="870">
                  <c:v>93.897000000000006</c:v>
                </c:pt>
                <c:pt idx="871">
                  <c:v>94.784000000000006</c:v>
                </c:pt>
                <c:pt idx="872">
                  <c:v>95.343000000000004</c:v>
                </c:pt>
                <c:pt idx="873">
                  <c:v>96.46</c:v>
                </c:pt>
                <c:pt idx="874">
                  <c:v>96.590999999999994</c:v>
                </c:pt>
                <c:pt idx="875">
                  <c:v>96.789000000000001</c:v>
                </c:pt>
                <c:pt idx="876">
                  <c:v>97.051000000000002</c:v>
                </c:pt>
                <c:pt idx="877">
                  <c:v>97.741</c:v>
                </c:pt>
                <c:pt idx="878">
                  <c:v>98.200999999999993</c:v>
                </c:pt>
                <c:pt idx="879">
                  <c:v>99.811000000000007</c:v>
                </c:pt>
                <c:pt idx="880">
                  <c:v>0</c:v>
                </c:pt>
                <c:pt idx="881">
                  <c:v>0.78900000000000003</c:v>
                </c:pt>
                <c:pt idx="882">
                  <c:v>0.92</c:v>
                </c:pt>
                <c:pt idx="883">
                  <c:v>0.92</c:v>
                </c:pt>
                <c:pt idx="884">
                  <c:v>1.1499999999999999</c:v>
                </c:pt>
                <c:pt idx="885">
                  <c:v>1.1499999999999999</c:v>
                </c:pt>
                <c:pt idx="886">
                  <c:v>1.3140000000000001</c:v>
                </c:pt>
                <c:pt idx="887">
                  <c:v>1.3140000000000001</c:v>
                </c:pt>
                <c:pt idx="888">
                  <c:v>1.413</c:v>
                </c:pt>
                <c:pt idx="889">
                  <c:v>1.413</c:v>
                </c:pt>
                <c:pt idx="890">
                  <c:v>1.577</c:v>
                </c:pt>
                <c:pt idx="891">
                  <c:v>1.577</c:v>
                </c:pt>
                <c:pt idx="892">
                  <c:v>1.643</c:v>
                </c:pt>
                <c:pt idx="893">
                  <c:v>1.643</c:v>
                </c:pt>
                <c:pt idx="894">
                  <c:v>1.708</c:v>
                </c:pt>
                <c:pt idx="895">
                  <c:v>1.708</c:v>
                </c:pt>
                <c:pt idx="896">
                  <c:v>1.774</c:v>
                </c:pt>
                <c:pt idx="897">
                  <c:v>1.774</c:v>
                </c:pt>
                <c:pt idx="898">
                  <c:v>2.1030000000000002</c:v>
                </c:pt>
                <c:pt idx="899">
                  <c:v>2.1030000000000002</c:v>
                </c:pt>
                <c:pt idx="900">
                  <c:v>2.2669999999999999</c:v>
                </c:pt>
                <c:pt idx="901">
                  <c:v>2.2669999999999999</c:v>
                </c:pt>
                <c:pt idx="902">
                  <c:v>2.3330000000000002</c:v>
                </c:pt>
                <c:pt idx="903">
                  <c:v>2.3980000000000001</c:v>
                </c:pt>
                <c:pt idx="904">
                  <c:v>2.3980000000000001</c:v>
                </c:pt>
                <c:pt idx="905">
                  <c:v>2.5299999999999998</c:v>
                </c:pt>
                <c:pt idx="906">
                  <c:v>2.5299999999999998</c:v>
                </c:pt>
                <c:pt idx="907">
                  <c:v>2.6280000000000001</c:v>
                </c:pt>
                <c:pt idx="908">
                  <c:v>2.6280000000000001</c:v>
                </c:pt>
                <c:pt idx="909">
                  <c:v>2.661</c:v>
                </c:pt>
                <c:pt idx="910">
                  <c:v>2.661</c:v>
                </c:pt>
                <c:pt idx="911">
                  <c:v>2.9569999999999999</c:v>
                </c:pt>
                <c:pt idx="912">
                  <c:v>2.9569999999999999</c:v>
                </c:pt>
                <c:pt idx="913">
                  <c:v>2.99</c:v>
                </c:pt>
                <c:pt idx="914">
                  <c:v>2.99</c:v>
                </c:pt>
                <c:pt idx="915">
                  <c:v>3.2850000000000001</c:v>
                </c:pt>
                <c:pt idx="916">
                  <c:v>3.2850000000000001</c:v>
                </c:pt>
                <c:pt idx="917">
                  <c:v>3.3180000000000001</c:v>
                </c:pt>
                <c:pt idx="918">
                  <c:v>3.4830000000000001</c:v>
                </c:pt>
                <c:pt idx="919">
                  <c:v>3.4830000000000001</c:v>
                </c:pt>
                <c:pt idx="920">
                  <c:v>3.5150000000000001</c:v>
                </c:pt>
                <c:pt idx="921">
                  <c:v>3.5150000000000001</c:v>
                </c:pt>
                <c:pt idx="922">
                  <c:v>3.581</c:v>
                </c:pt>
                <c:pt idx="923">
                  <c:v>3.581</c:v>
                </c:pt>
                <c:pt idx="924">
                  <c:v>4.2050000000000001</c:v>
                </c:pt>
                <c:pt idx="925">
                  <c:v>4.2050000000000001</c:v>
                </c:pt>
                <c:pt idx="926">
                  <c:v>4.5999999999999996</c:v>
                </c:pt>
                <c:pt idx="927">
                  <c:v>4.5999999999999996</c:v>
                </c:pt>
                <c:pt idx="928">
                  <c:v>4.665</c:v>
                </c:pt>
                <c:pt idx="929">
                  <c:v>4.665</c:v>
                </c:pt>
                <c:pt idx="930">
                  <c:v>5.0919999999999996</c:v>
                </c:pt>
                <c:pt idx="931">
                  <c:v>5.0919999999999996</c:v>
                </c:pt>
                <c:pt idx="932">
                  <c:v>5.2240000000000002</c:v>
                </c:pt>
                <c:pt idx="933">
                  <c:v>5.2240000000000002</c:v>
                </c:pt>
                <c:pt idx="934">
                  <c:v>5.3879999999999999</c:v>
                </c:pt>
                <c:pt idx="935">
                  <c:v>5.3879999999999999</c:v>
                </c:pt>
                <c:pt idx="936">
                  <c:v>5.4210000000000003</c:v>
                </c:pt>
                <c:pt idx="937">
                  <c:v>5.4210000000000003</c:v>
                </c:pt>
                <c:pt idx="938">
                  <c:v>5.52</c:v>
                </c:pt>
                <c:pt idx="939">
                  <c:v>5.52</c:v>
                </c:pt>
                <c:pt idx="940">
                  <c:v>5.52</c:v>
                </c:pt>
                <c:pt idx="941">
                  <c:v>5.6509999999999998</c:v>
                </c:pt>
                <c:pt idx="942">
                  <c:v>5.6509999999999998</c:v>
                </c:pt>
                <c:pt idx="943">
                  <c:v>5.7489999999999997</c:v>
                </c:pt>
                <c:pt idx="944">
                  <c:v>5.9139999999999997</c:v>
                </c:pt>
                <c:pt idx="945">
                  <c:v>5.9470000000000001</c:v>
                </c:pt>
                <c:pt idx="946">
                  <c:v>6.0780000000000003</c:v>
                </c:pt>
                <c:pt idx="947">
                  <c:v>6.1440000000000001</c:v>
                </c:pt>
                <c:pt idx="948">
                  <c:v>6.1440000000000001</c:v>
                </c:pt>
                <c:pt idx="949">
                  <c:v>6.1769999999999996</c:v>
                </c:pt>
                <c:pt idx="950">
                  <c:v>6.2750000000000004</c:v>
                </c:pt>
                <c:pt idx="951">
                  <c:v>6.3739999999999997</c:v>
                </c:pt>
                <c:pt idx="952">
                  <c:v>6.4720000000000004</c:v>
                </c:pt>
                <c:pt idx="953">
                  <c:v>6.6689999999999996</c:v>
                </c:pt>
                <c:pt idx="954">
                  <c:v>6.9320000000000004</c:v>
                </c:pt>
                <c:pt idx="955">
                  <c:v>6.9320000000000004</c:v>
                </c:pt>
                <c:pt idx="956">
                  <c:v>7.524</c:v>
                </c:pt>
                <c:pt idx="957">
                  <c:v>7.524</c:v>
                </c:pt>
                <c:pt idx="958">
                  <c:v>7.8520000000000003</c:v>
                </c:pt>
                <c:pt idx="959">
                  <c:v>7.8520000000000003</c:v>
                </c:pt>
                <c:pt idx="960">
                  <c:v>7.984</c:v>
                </c:pt>
                <c:pt idx="961">
                  <c:v>7.984</c:v>
                </c:pt>
                <c:pt idx="962">
                  <c:v>8.1809999999999992</c:v>
                </c:pt>
                <c:pt idx="963">
                  <c:v>8.1809999999999992</c:v>
                </c:pt>
                <c:pt idx="964">
                  <c:v>8.641</c:v>
                </c:pt>
                <c:pt idx="965">
                  <c:v>8.641</c:v>
                </c:pt>
                <c:pt idx="966">
                  <c:v>8.7390000000000008</c:v>
                </c:pt>
                <c:pt idx="967">
                  <c:v>8.7390000000000008</c:v>
                </c:pt>
                <c:pt idx="968">
                  <c:v>9.2319999999999993</c:v>
                </c:pt>
                <c:pt idx="969">
                  <c:v>9.2319999999999993</c:v>
                </c:pt>
                <c:pt idx="970">
                  <c:v>9.8230000000000004</c:v>
                </c:pt>
                <c:pt idx="971">
                  <c:v>9.8230000000000004</c:v>
                </c:pt>
                <c:pt idx="972">
                  <c:v>10.218</c:v>
                </c:pt>
                <c:pt idx="973">
                  <c:v>10.218</c:v>
                </c:pt>
                <c:pt idx="974">
                  <c:v>10.250999999999999</c:v>
                </c:pt>
                <c:pt idx="975">
                  <c:v>10.250999999999999</c:v>
                </c:pt>
                <c:pt idx="976">
                  <c:v>10.612</c:v>
                </c:pt>
                <c:pt idx="977">
                  <c:v>10.645</c:v>
                </c:pt>
                <c:pt idx="978">
                  <c:v>10.645</c:v>
                </c:pt>
                <c:pt idx="979">
                  <c:v>11.006</c:v>
                </c:pt>
                <c:pt idx="980">
                  <c:v>11.006</c:v>
                </c:pt>
                <c:pt idx="981">
                  <c:v>11.17</c:v>
                </c:pt>
                <c:pt idx="982">
                  <c:v>11.433</c:v>
                </c:pt>
                <c:pt idx="983">
                  <c:v>11.499000000000001</c:v>
                </c:pt>
                <c:pt idx="984">
                  <c:v>11.565</c:v>
                </c:pt>
                <c:pt idx="985">
                  <c:v>11.598000000000001</c:v>
                </c:pt>
                <c:pt idx="986">
                  <c:v>11.827999999999999</c:v>
                </c:pt>
                <c:pt idx="987">
                  <c:v>11.86</c:v>
                </c:pt>
                <c:pt idx="988">
                  <c:v>11.893000000000001</c:v>
                </c:pt>
                <c:pt idx="989">
                  <c:v>11.926</c:v>
                </c:pt>
                <c:pt idx="990">
                  <c:v>11.959</c:v>
                </c:pt>
                <c:pt idx="991">
                  <c:v>11.992000000000001</c:v>
                </c:pt>
                <c:pt idx="992">
                  <c:v>12.057</c:v>
                </c:pt>
                <c:pt idx="993">
                  <c:v>12.09</c:v>
                </c:pt>
                <c:pt idx="994">
                  <c:v>12.122999999999999</c:v>
                </c:pt>
                <c:pt idx="995">
                  <c:v>12.189</c:v>
                </c:pt>
                <c:pt idx="996">
                  <c:v>12.222</c:v>
                </c:pt>
                <c:pt idx="997">
                  <c:v>12.255000000000001</c:v>
                </c:pt>
                <c:pt idx="998">
                  <c:v>12.32</c:v>
                </c:pt>
                <c:pt idx="999">
                  <c:v>12.353</c:v>
                </c:pt>
                <c:pt idx="1000">
                  <c:v>12.385999999999999</c:v>
                </c:pt>
                <c:pt idx="1001">
                  <c:v>12.419</c:v>
                </c:pt>
                <c:pt idx="1002">
                  <c:v>12.452</c:v>
                </c:pt>
                <c:pt idx="1003">
                  <c:v>12.516999999999999</c:v>
                </c:pt>
                <c:pt idx="1004">
                  <c:v>12.516999999999999</c:v>
                </c:pt>
                <c:pt idx="1005">
                  <c:v>12.583</c:v>
                </c:pt>
                <c:pt idx="1006">
                  <c:v>12.648999999999999</c:v>
                </c:pt>
                <c:pt idx="1007">
                  <c:v>12.715</c:v>
                </c:pt>
                <c:pt idx="1008">
                  <c:v>12.78</c:v>
                </c:pt>
                <c:pt idx="1009">
                  <c:v>12.879</c:v>
                </c:pt>
                <c:pt idx="1010">
                  <c:v>12.912000000000001</c:v>
                </c:pt>
                <c:pt idx="1011">
                  <c:v>12.945</c:v>
                </c:pt>
                <c:pt idx="1012">
                  <c:v>12.945</c:v>
                </c:pt>
                <c:pt idx="1013">
                  <c:v>13.076000000000001</c:v>
                </c:pt>
                <c:pt idx="1014">
                  <c:v>13.109</c:v>
                </c:pt>
                <c:pt idx="1015">
                  <c:v>13.207000000000001</c:v>
                </c:pt>
                <c:pt idx="1016">
                  <c:v>13.273</c:v>
                </c:pt>
                <c:pt idx="1017">
                  <c:v>14.292</c:v>
                </c:pt>
                <c:pt idx="1018">
                  <c:v>14.292</c:v>
                </c:pt>
                <c:pt idx="1019">
                  <c:v>15.244</c:v>
                </c:pt>
                <c:pt idx="1020">
                  <c:v>15.244</c:v>
                </c:pt>
                <c:pt idx="1021">
                  <c:v>15.737</c:v>
                </c:pt>
                <c:pt idx="1022">
                  <c:v>15.737</c:v>
                </c:pt>
                <c:pt idx="1023">
                  <c:v>16.623999999999999</c:v>
                </c:pt>
                <c:pt idx="1024">
                  <c:v>16.623999999999999</c:v>
                </c:pt>
                <c:pt idx="1025">
                  <c:v>16.821000000000002</c:v>
                </c:pt>
                <c:pt idx="1026">
                  <c:v>16.821000000000002</c:v>
                </c:pt>
                <c:pt idx="1027">
                  <c:v>17.216000000000001</c:v>
                </c:pt>
                <c:pt idx="1028">
                  <c:v>17.216000000000001</c:v>
                </c:pt>
                <c:pt idx="1029">
                  <c:v>18.858000000000001</c:v>
                </c:pt>
                <c:pt idx="1030">
                  <c:v>18.858000000000001</c:v>
                </c:pt>
                <c:pt idx="1031">
                  <c:v>19.350999999999999</c:v>
                </c:pt>
                <c:pt idx="1032">
                  <c:v>19.350999999999999</c:v>
                </c:pt>
                <c:pt idx="1033">
                  <c:v>20.402000000000001</c:v>
                </c:pt>
                <c:pt idx="1034">
                  <c:v>20.402000000000001</c:v>
                </c:pt>
                <c:pt idx="1035">
                  <c:v>21.684000000000001</c:v>
                </c:pt>
                <c:pt idx="1036">
                  <c:v>22.341000000000001</c:v>
                </c:pt>
                <c:pt idx="1037">
                  <c:v>22.341000000000001</c:v>
                </c:pt>
                <c:pt idx="1038">
                  <c:v>22.734999999999999</c:v>
                </c:pt>
                <c:pt idx="1039">
                  <c:v>23.294</c:v>
                </c:pt>
                <c:pt idx="1040">
                  <c:v>23.326000000000001</c:v>
                </c:pt>
                <c:pt idx="1041">
                  <c:v>23.457999999999998</c:v>
                </c:pt>
                <c:pt idx="1042">
                  <c:v>23.491</c:v>
                </c:pt>
                <c:pt idx="1043">
                  <c:v>23.754000000000001</c:v>
                </c:pt>
                <c:pt idx="1044">
                  <c:v>23.818999999999999</c:v>
                </c:pt>
                <c:pt idx="1045">
                  <c:v>23.852</c:v>
                </c:pt>
                <c:pt idx="1046">
                  <c:v>23.917999999999999</c:v>
                </c:pt>
                <c:pt idx="1047">
                  <c:v>23.951000000000001</c:v>
                </c:pt>
                <c:pt idx="1048">
                  <c:v>24.015999999999998</c:v>
                </c:pt>
                <c:pt idx="1049">
                  <c:v>24.048999999999999</c:v>
                </c:pt>
                <c:pt idx="1050">
                  <c:v>24.082000000000001</c:v>
                </c:pt>
                <c:pt idx="1051">
                  <c:v>24.114999999999998</c:v>
                </c:pt>
                <c:pt idx="1052">
                  <c:v>24.148</c:v>
                </c:pt>
                <c:pt idx="1053">
                  <c:v>24.181000000000001</c:v>
                </c:pt>
                <c:pt idx="1054">
                  <c:v>24.213999999999999</c:v>
                </c:pt>
                <c:pt idx="1055">
                  <c:v>24.279</c:v>
                </c:pt>
                <c:pt idx="1056">
                  <c:v>24.312000000000001</c:v>
                </c:pt>
                <c:pt idx="1057">
                  <c:v>24.344999999999999</c:v>
                </c:pt>
                <c:pt idx="1058">
                  <c:v>24.378</c:v>
                </c:pt>
                <c:pt idx="1059">
                  <c:v>24.411000000000001</c:v>
                </c:pt>
                <c:pt idx="1060">
                  <c:v>24.509</c:v>
                </c:pt>
                <c:pt idx="1061">
                  <c:v>24.542000000000002</c:v>
                </c:pt>
                <c:pt idx="1062">
                  <c:v>24.574999999999999</c:v>
                </c:pt>
                <c:pt idx="1063">
                  <c:v>24.608000000000001</c:v>
                </c:pt>
                <c:pt idx="1064">
                  <c:v>24.673999999999999</c:v>
                </c:pt>
                <c:pt idx="1065">
                  <c:v>24.706</c:v>
                </c:pt>
                <c:pt idx="1066">
                  <c:v>24.936</c:v>
                </c:pt>
                <c:pt idx="1067">
                  <c:v>25.001999999999999</c:v>
                </c:pt>
                <c:pt idx="1068">
                  <c:v>25.035</c:v>
                </c:pt>
                <c:pt idx="1069">
                  <c:v>25.068000000000001</c:v>
                </c:pt>
                <c:pt idx="1070">
                  <c:v>25.166</c:v>
                </c:pt>
                <c:pt idx="1071">
                  <c:v>25.166</c:v>
                </c:pt>
                <c:pt idx="1072">
                  <c:v>25.331</c:v>
                </c:pt>
                <c:pt idx="1073">
                  <c:v>25.823</c:v>
                </c:pt>
                <c:pt idx="1074">
                  <c:v>25.954999999999998</c:v>
                </c:pt>
                <c:pt idx="1075">
                  <c:v>25.988</c:v>
                </c:pt>
                <c:pt idx="1076">
                  <c:v>26.184999999999999</c:v>
                </c:pt>
                <c:pt idx="1077">
                  <c:v>26.776</c:v>
                </c:pt>
                <c:pt idx="1078">
                  <c:v>26.841999999999999</c:v>
                </c:pt>
                <c:pt idx="1079">
                  <c:v>27.039000000000001</c:v>
                </c:pt>
                <c:pt idx="1080">
                  <c:v>27.105</c:v>
                </c:pt>
                <c:pt idx="1081">
                  <c:v>27.893000000000001</c:v>
                </c:pt>
                <c:pt idx="1082">
                  <c:v>28.286999999999999</c:v>
                </c:pt>
                <c:pt idx="1083">
                  <c:v>28.484999999999999</c:v>
                </c:pt>
                <c:pt idx="1084">
                  <c:v>28.812999999999999</c:v>
                </c:pt>
                <c:pt idx="1085">
                  <c:v>29.207000000000001</c:v>
                </c:pt>
                <c:pt idx="1086">
                  <c:v>30.62</c:v>
                </c:pt>
                <c:pt idx="1087">
                  <c:v>32.033000000000001</c:v>
                </c:pt>
                <c:pt idx="1088">
                  <c:v>33.051000000000002</c:v>
                </c:pt>
                <c:pt idx="1089">
                  <c:v>33.051000000000002</c:v>
                </c:pt>
                <c:pt idx="1090">
                  <c:v>33.216000000000001</c:v>
                </c:pt>
                <c:pt idx="1091">
                  <c:v>33.840000000000003</c:v>
                </c:pt>
                <c:pt idx="1092">
                  <c:v>33.872999999999998</c:v>
                </c:pt>
                <c:pt idx="1093">
                  <c:v>33.970999999999997</c:v>
                </c:pt>
                <c:pt idx="1094">
                  <c:v>34.003999999999998</c:v>
                </c:pt>
                <c:pt idx="1095">
                  <c:v>34.103000000000002</c:v>
                </c:pt>
                <c:pt idx="1096">
                  <c:v>34.366</c:v>
                </c:pt>
                <c:pt idx="1097">
                  <c:v>34.366</c:v>
                </c:pt>
                <c:pt idx="1098">
                  <c:v>34.366</c:v>
                </c:pt>
                <c:pt idx="1099">
                  <c:v>34.628</c:v>
                </c:pt>
                <c:pt idx="1100">
                  <c:v>34.957000000000001</c:v>
                </c:pt>
                <c:pt idx="1101">
                  <c:v>35.22</c:v>
                </c:pt>
                <c:pt idx="1102">
                  <c:v>35.284999999999997</c:v>
                </c:pt>
                <c:pt idx="1103">
                  <c:v>35.384</c:v>
                </c:pt>
                <c:pt idx="1104">
                  <c:v>35.482999999999997</c:v>
                </c:pt>
                <c:pt idx="1105">
                  <c:v>35.613999999999997</c:v>
                </c:pt>
                <c:pt idx="1106">
                  <c:v>35.68</c:v>
                </c:pt>
                <c:pt idx="1107">
                  <c:v>35.777999999999999</c:v>
                </c:pt>
                <c:pt idx="1108">
                  <c:v>35.975000000000001</c:v>
                </c:pt>
                <c:pt idx="1109">
                  <c:v>36.008000000000003</c:v>
                </c:pt>
                <c:pt idx="1110">
                  <c:v>36.073999999999998</c:v>
                </c:pt>
                <c:pt idx="1111">
                  <c:v>36.500999999999998</c:v>
                </c:pt>
                <c:pt idx="1112">
                  <c:v>36.664999999999999</c:v>
                </c:pt>
                <c:pt idx="1113">
                  <c:v>36.698</c:v>
                </c:pt>
                <c:pt idx="1114">
                  <c:v>36.764000000000003</c:v>
                </c:pt>
                <c:pt idx="1115">
                  <c:v>36.927999999999997</c:v>
                </c:pt>
                <c:pt idx="1116">
                  <c:v>36.960999999999999</c:v>
                </c:pt>
                <c:pt idx="1117">
                  <c:v>37.06</c:v>
                </c:pt>
                <c:pt idx="1118">
                  <c:v>37.125</c:v>
                </c:pt>
                <c:pt idx="1119">
                  <c:v>37.158000000000001</c:v>
                </c:pt>
                <c:pt idx="1120">
                  <c:v>37.322000000000003</c:v>
                </c:pt>
                <c:pt idx="1121">
                  <c:v>38.537999999999997</c:v>
                </c:pt>
                <c:pt idx="1122">
                  <c:v>39.161999999999999</c:v>
                </c:pt>
                <c:pt idx="1123">
                  <c:v>40.048999999999999</c:v>
                </c:pt>
                <c:pt idx="1124">
                  <c:v>40.213999999999999</c:v>
                </c:pt>
                <c:pt idx="1125">
                  <c:v>40.969000000000001</c:v>
                </c:pt>
                <c:pt idx="1126">
                  <c:v>42.875</c:v>
                </c:pt>
                <c:pt idx="1127">
                  <c:v>43.137999999999998</c:v>
                </c:pt>
                <c:pt idx="1128">
                  <c:v>45.436999999999998</c:v>
                </c:pt>
                <c:pt idx="1129">
                  <c:v>46.652999999999999</c:v>
                </c:pt>
                <c:pt idx="1130">
                  <c:v>47.343000000000004</c:v>
                </c:pt>
                <c:pt idx="1131">
                  <c:v>47.408999999999999</c:v>
                </c:pt>
                <c:pt idx="1132">
                  <c:v>48.033000000000001</c:v>
                </c:pt>
                <c:pt idx="1133">
                  <c:v>48.098999999999997</c:v>
                </c:pt>
                <c:pt idx="1134">
                  <c:v>48.131</c:v>
                </c:pt>
                <c:pt idx="1135">
                  <c:v>48.295999999999999</c:v>
                </c:pt>
                <c:pt idx="1136">
                  <c:v>48.624000000000002</c:v>
                </c:pt>
                <c:pt idx="1137">
                  <c:v>48.887</c:v>
                </c:pt>
                <c:pt idx="1138">
                  <c:v>48.92</c:v>
                </c:pt>
                <c:pt idx="1139">
                  <c:v>49.216000000000001</c:v>
                </c:pt>
                <c:pt idx="1140">
                  <c:v>49.478000000000002</c:v>
                </c:pt>
                <c:pt idx="1141">
                  <c:v>49.643000000000001</c:v>
                </c:pt>
                <c:pt idx="1142">
                  <c:v>49.774000000000001</c:v>
                </c:pt>
                <c:pt idx="1143">
                  <c:v>50.3</c:v>
                </c:pt>
                <c:pt idx="1144">
                  <c:v>50.825000000000003</c:v>
                </c:pt>
                <c:pt idx="1145">
                  <c:v>52.008000000000003</c:v>
                </c:pt>
              </c:numCache>
            </c:numRef>
          </c:xVal>
          <c:yVal>
            <c:numRef>
              <c:f>Sheet1!$B$2:$B$1147</c:f>
              <c:numCache>
                <c:formatCode>General</c:formatCode>
                <c:ptCount val="1146"/>
                <c:pt idx="0">
                  <c:v>100</c:v>
                </c:pt>
                <c:pt idx="1">
                  <c:v>100</c:v>
                </c:pt>
                <c:pt idx="2">
                  <c:v>99.515000000000001</c:v>
                </c:pt>
                <c:pt idx="3">
                  <c:v>99.515000000000001</c:v>
                </c:pt>
                <c:pt idx="4">
                  <c:v>99.028999999999996</c:v>
                </c:pt>
                <c:pt idx="5">
                  <c:v>99.028999999999996</c:v>
                </c:pt>
                <c:pt idx="6">
                  <c:v>98.543999999999997</c:v>
                </c:pt>
                <c:pt idx="7">
                  <c:v>98.543999999999997</c:v>
                </c:pt>
                <c:pt idx="8">
                  <c:v>98.058000000000007</c:v>
                </c:pt>
                <c:pt idx="9">
                  <c:v>98.058000000000007</c:v>
                </c:pt>
                <c:pt idx="10">
                  <c:v>97.572999999999993</c:v>
                </c:pt>
                <c:pt idx="11">
                  <c:v>97.572999999999993</c:v>
                </c:pt>
                <c:pt idx="12">
                  <c:v>97.087000000000003</c:v>
                </c:pt>
                <c:pt idx="13">
                  <c:v>97.087000000000003</c:v>
                </c:pt>
                <c:pt idx="14">
                  <c:v>96.602000000000004</c:v>
                </c:pt>
                <c:pt idx="15">
                  <c:v>96.602000000000004</c:v>
                </c:pt>
                <c:pt idx="16">
                  <c:v>95.631</c:v>
                </c:pt>
                <c:pt idx="17">
                  <c:v>95.631</c:v>
                </c:pt>
                <c:pt idx="18">
                  <c:v>94.174999999999997</c:v>
                </c:pt>
                <c:pt idx="19">
                  <c:v>94.174999999999997</c:v>
                </c:pt>
                <c:pt idx="20">
                  <c:v>93.688999999999993</c:v>
                </c:pt>
                <c:pt idx="21">
                  <c:v>93.688999999999993</c:v>
                </c:pt>
                <c:pt idx="22">
                  <c:v>93.203999999999994</c:v>
                </c:pt>
                <c:pt idx="23">
                  <c:v>93.203999999999994</c:v>
                </c:pt>
                <c:pt idx="24">
                  <c:v>92.233000000000004</c:v>
                </c:pt>
                <c:pt idx="25">
                  <c:v>92.233000000000004</c:v>
                </c:pt>
                <c:pt idx="26">
                  <c:v>91.748000000000005</c:v>
                </c:pt>
                <c:pt idx="27">
                  <c:v>91.748000000000005</c:v>
                </c:pt>
                <c:pt idx="28">
                  <c:v>91.262</c:v>
                </c:pt>
                <c:pt idx="29">
                  <c:v>91.262</c:v>
                </c:pt>
                <c:pt idx="30">
                  <c:v>90.777000000000001</c:v>
                </c:pt>
                <c:pt idx="31">
                  <c:v>90.777000000000001</c:v>
                </c:pt>
                <c:pt idx="32">
                  <c:v>89.805999999999997</c:v>
                </c:pt>
                <c:pt idx="33">
                  <c:v>89.805999999999997</c:v>
                </c:pt>
                <c:pt idx="34">
                  <c:v>89.32</c:v>
                </c:pt>
                <c:pt idx="35">
                  <c:v>89.32</c:v>
                </c:pt>
                <c:pt idx="36">
                  <c:v>88.834999999999994</c:v>
                </c:pt>
                <c:pt idx="37">
                  <c:v>88.834999999999994</c:v>
                </c:pt>
                <c:pt idx="38">
                  <c:v>88.35</c:v>
                </c:pt>
                <c:pt idx="39">
                  <c:v>88.35</c:v>
                </c:pt>
                <c:pt idx="40">
                  <c:v>87.379000000000005</c:v>
                </c:pt>
                <c:pt idx="41">
                  <c:v>87.379000000000005</c:v>
                </c:pt>
                <c:pt idx="42">
                  <c:v>86.408000000000001</c:v>
                </c:pt>
                <c:pt idx="43">
                  <c:v>86.408000000000001</c:v>
                </c:pt>
                <c:pt idx="44">
                  <c:v>85.436999999999998</c:v>
                </c:pt>
                <c:pt idx="45">
                  <c:v>85.436999999999998</c:v>
                </c:pt>
                <c:pt idx="46">
                  <c:v>84.950999999999993</c:v>
                </c:pt>
                <c:pt idx="47">
                  <c:v>84.950999999999993</c:v>
                </c:pt>
                <c:pt idx="48">
                  <c:v>83.495000000000005</c:v>
                </c:pt>
                <c:pt idx="49">
                  <c:v>83.495000000000005</c:v>
                </c:pt>
                <c:pt idx="50">
                  <c:v>83.01</c:v>
                </c:pt>
                <c:pt idx="51">
                  <c:v>83.01</c:v>
                </c:pt>
                <c:pt idx="52">
                  <c:v>82.524000000000001</c:v>
                </c:pt>
                <c:pt idx="53">
                  <c:v>82.524000000000001</c:v>
                </c:pt>
                <c:pt idx="54">
                  <c:v>82.039000000000001</c:v>
                </c:pt>
                <c:pt idx="55">
                  <c:v>82.039000000000001</c:v>
                </c:pt>
                <c:pt idx="56">
                  <c:v>81.067999999999998</c:v>
                </c:pt>
                <c:pt idx="57">
                  <c:v>81.067999999999998</c:v>
                </c:pt>
                <c:pt idx="58">
                  <c:v>80.582999999999998</c:v>
                </c:pt>
                <c:pt idx="59">
                  <c:v>80.582999999999998</c:v>
                </c:pt>
                <c:pt idx="60">
                  <c:v>80.096999999999994</c:v>
                </c:pt>
                <c:pt idx="61">
                  <c:v>80.096999999999994</c:v>
                </c:pt>
                <c:pt idx="62">
                  <c:v>79.611999999999995</c:v>
                </c:pt>
                <c:pt idx="63">
                  <c:v>79.611999999999995</c:v>
                </c:pt>
                <c:pt idx="64">
                  <c:v>79.126000000000005</c:v>
                </c:pt>
                <c:pt idx="65">
                  <c:v>79.126000000000005</c:v>
                </c:pt>
                <c:pt idx="66">
                  <c:v>78.641000000000005</c:v>
                </c:pt>
                <c:pt idx="67">
                  <c:v>78.641000000000005</c:v>
                </c:pt>
                <c:pt idx="68">
                  <c:v>78.155000000000001</c:v>
                </c:pt>
                <c:pt idx="69">
                  <c:v>78.155000000000001</c:v>
                </c:pt>
                <c:pt idx="70">
                  <c:v>77.67</c:v>
                </c:pt>
                <c:pt idx="71">
                  <c:v>77.67</c:v>
                </c:pt>
                <c:pt idx="72">
                  <c:v>77.183999999999997</c:v>
                </c:pt>
                <c:pt idx="73">
                  <c:v>77.183999999999997</c:v>
                </c:pt>
                <c:pt idx="74">
                  <c:v>76.213999999999999</c:v>
                </c:pt>
                <c:pt idx="75">
                  <c:v>76.213999999999999</c:v>
                </c:pt>
                <c:pt idx="76">
                  <c:v>75.727999999999994</c:v>
                </c:pt>
                <c:pt idx="77">
                  <c:v>75.727999999999994</c:v>
                </c:pt>
                <c:pt idx="78">
                  <c:v>75.242999999999995</c:v>
                </c:pt>
                <c:pt idx="79">
                  <c:v>75.242999999999995</c:v>
                </c:pt>
                <c:pt idx="80">
                  <c:v>74.757000000000005</c:v>
                </c:pt>
                <c:pt idx="81">
                  <c:v>74.757000000000005</c:v>
                </c:pt>
                <c:pt idx="82">
                  <c:v>74.272000000000006</c:v>
                </c:pt>
                <c:pt idx="83">
                  <c:v>74.272000000000006</c:v>
                </c:pt>
                <c:pt idx="84">
                  <c:v>73.786000000000001</c:v>
                </c:pt>
                <c:pt idx="85">
                  <c:v>73.786000000000001</c:v>
                </c:pt>
                <c:pt idx="86">
                  <c:v>72.816000000000003</c:v>
                </c:pt>
                <c:pt idx="87">
                  <c:v>72.816000000000003</c:v>
                </c:pt>
                <c:pt idx="88">
                  <c:v>72.33</c:v>
                </c:pt>
                <c:pt idx="89">
                  <c:v>72.33</c:v>
                </c:pt>
                <c:pt idx="90">
                  <c:v>71.844999999999999</c:v>
                </c:pt>
                <c:pt idx="91">
                  <c:v>71.844999999999999</c:v>
                </c:pt>
                <c:pt idx="92">
                  <c:v>71.358999999999995</c:v>
                </c:pt>
                <c:pt idx="93">
                  <c:v>71.358999999999995</c:v>
                </c:pt>
                <c:pt idx="94">
                  <c:v>70.873999999999995</c:v>
                </c:pt>
                <c:pt idx="95">
                  <c:v>70.873999999999995</c:v>
                </c:pt>
                <c:pt idx="96">
                  <c:v>69.903000000000006</c:v>
                </c:pt>
                <c:pt idx="97">
                  <c:v>69.903000000000006</c:v>
                </c:pt>
                <c:pt idx="98">
                  <c:v>69.417000000000002</c:v>
                </c:pt>
                <c:pt idx="99">
                  <c:v>69.417000000000002</c:v>
                </c:pt>
                <c:pt idx="100">
                  <c:v>68.932000000000002</c:v>
                </c:pt>
                <c:pt idx="101">
                  <c:v>68.932000000000002</c:v>
                </c:pt>
                <c:pt idx="102">
                  <c:v>68.447000000000003</c:v>
                </c:pt>
                <c:pt idx="103">
                  <c:v>68.447000000000003</c:v>
                </c:pt>
                <c:pt idx="104">
                  <c:v>67.475999999999999</c:v>
                </c:pt>
                <c:pt idx="105">
                  <c:v>67.475999999999999</c:v>
                </c:pt>
                <c:pt idx="106">
                  <c:v>66.504999999999995</c:v>
                </c:pt>
                <c:pt idx="107">
                  <c:v>66.504999999999995</c:v>
                </c:pt>
                <c:pt idx="108">
                  <c:v>66.019000000000005</c:v>
                </c:pt>
                <c:pt idx="109">
                  <c:v>66.019000000000005</c:v>
                </c:pt>
                <c:pt idx="110">
                  <c:v>65.534000000000006</c:v>
                </c:pt>
                <c:pt idx="111">
                  <c:v>65.534000000000006</c:v>
                </c:pt>
                <c:pt idx="112">
                  <c:v>65.049000000000007</c:v>
                </c:pt>
                <c:pt idx="113">
                  <c:v>65.049000000000007</c:v>
                </c:pt>
                <c:pt idx="114">
                  <c:v>64.563000000000002</c:v>
                </c:pt>
                <c:pt idx="115">
                  <c:v>64.563000000000002</c:v>
                </c:pt>
                <c:pt idx="116">
                  <c:v>64.078000000000003</c:v>
                </c:pt>
                <c:pt idx="117">
                  <c:v>64.078000000000003</c:v>
                </c:pt>
                <c:pt idx="118">
                  <c:v>63.591999999999999</c:v>
                </c:pt>
                <c:pt idx="119">
                  <c:v>63.591999999999999</c:v>
                </c:pt>
                <c:pt idx="120">
                  <c:v>63.106999999999999</c:v>
                </c:pt>
                <c:pt idx="121">
                  <c:v>63.106999999999999</c:v>
                </c:pt>
                <c:pt idx="122">
                  <c:v>62.621000000000002</c:v>
                </c:pt>
                <c:pt idx="123">
                  <c:v>62.621000000000002</c:v>
                </c:pt>
                <c:pt idx="124">
                  <c:v>62.136000000000003</c:v>
                </c:pt>
                <c:pt idx="125">
                  <c:v>62.136000000000003</c:v>
                </c:pt>
                <c:pt idx="126">
                  <c:v>61.65</c:v>
                </c:pt>
                <c:pt idx="127">
                  <c:v>61.65</c:v>
                </c:pt>
                <c:pt idx="128">
                  <c:v>61.164999999999999</c:v>
                </c:pt>
                <c:pt idx="129">
                  <c:v>61.164999999999999</c:v>
                </c:pt>
                <c:pt idx="130">
                  <c:v>60.68</c:v>
                </c:pt>
                <c:pt idx="131">
                  <c:v>60.68</c:v>
                </c:pt>
                <c:pt idx="132">
                  <c:v>60.194000000000003</c:v>
                </c:pt>
                <c:pt idx="133">
                  <c:v>60.194000000000003</c:v>
                </c:pt>
                <c:pt idx="134">
                  <c:v>59.709000000000003</c:v>
                </c:pt>
                <c:pt idx="135">
                  <c:v>59.709000000000003</c:v>
                </c:pt>
                <c:pt idx="136">
                  <c:v>59.222999999999999</c:v>
                </c:pt>
                <c:pt idx="137">
                  <c:v>59.222999999999999</c:v>
                </c:pt>
                <c:pt idx="138">
                  <c:v>58.738</c:v>
                </c:pt>
                <c:pt idx="139">
                  <c:v>58.738</c:v>
                </c:pt>
                <c:pt idx="140">
                  <c:v>58.252000000000002</c:v>
                </c:pt>
                <c:pt idx="141">
                  <c:v>58.252000000000002</c:v>
                </c:pt>
                <c:pt idx="142">
                  <c:v>57.767000000000003</c:v>
                </c:pt>
                <c:pt idx="143">
                  <c:v>57.767000000000003</c:v>
                </c:pt>
                <c:pt idx="144">
                  <c:v>57.281999999999996</c:v>
                </c:pt>
                <c:pt idx="145">
                  <c:v>57.281999999999996</c:v>
                </c:pt>
                <c:pt idx="146">
                  <c:v>56.795999999999999</c:v>
                </c:pt>
                <c:pt idx="147">
                  <c:v>56.795999999999999</c:v>
                </c:pt>
                <c:pt idx="148">
                  <c:v>56.311</c:v>
                </c:pt>
                <c:pt idx="149">
                  <c:v>56.311</c:v>
                </c:pt>
                <c:pt idx="150">
                  <c:v>55.825000000000003</c:v>
                </c:pt>
                <c:pt idx="151">
                  <c:v>55.825000000000003</c:v>
                </c:pt>
                <c:pt idx="152">
                  <c:v>55.34</c:v>
                </c:pt>
                <c:pt idx="153">
                  <c:v>55.34</c:v>
                </c:pt>
                <c:pt idx="154">
                  <c:v>54.853999999999999</c:v>
                </c:pt>
                <c:pt idx="155">
                  <c:v>54.853999999999999</c:v>
                </c:pt>
                <c:pt idx="156">
                  <c:v>54.369</c:v>
                </c:pt>
                <c:pt idx="157">
                  <c:v>54.369</c:v>
                </c:pt>
                <c:pt idx="158">
                  <c:v>54.369</c:v>
                </c:pt>
                <c:pt idx="159">
                  <c:v>53.878999999999998</c:v>
                </c:pt>
                <c:pt idx="160">
                  <c:v>53.878999999999998</c:v>
                </c:pt>
                <c:pt idx="161">
                  <c:v>53.389000000000003</c:v>
                </c:pt>
                <c:pt idx="162">
                  <c:v>53.389000000000003</c:v>
                </c:pt>
                <c:pt idx="163">
                  <c:v>53.389000000000003</c:v>
                </c:pt>
                <c:pt idx="164">
                  <c:v>52.895000000000003</c:v>
                </c:pt>
                <c:pt idx="165">
                  <c:v>52.895000000000003</c:v>
                </c:pt>
                <c:pt idx="166">
                  <c:v>52.401000000000003</c:v>
                </c:pt>
                <c:pt idx="167">
                  <c:v>52.401000000000003</c:v>
                </c:pt>
                <c:pt idx="168">
                  <c:v>51.905999999999999</c:v>
                </c:pt>
                <c:pt idx="169">
                  <c:v>51.905999999999999</c:v>
                </c:pt>
                <c:pt idx="170">
                  <c:v>51.905999999999999</c:v>
                </c:pt>
                <c:pt idx="171">
                  <c:v>51.406999999999996</c:v>
                </c:pt>
                <c:pt idx="172">
                  <c:v>51.406999999999996</c:v>
                </c:pt>
                <c:pt idx="173">
                  <c:v>50.908000000000001</c:v>
                </c:pt>
                <c:pt idx="174">
                  <c:v>50.908000000000001</c:v>
                </c:pt>
                <c:pt idx="175">
                  <c:v>50.408999999999999</c:v>
                </c:pt>
                <c:pt idx="176">
                  <c:v>50.408999999999999</c:v>
                </c:pt>
                <c:pt idx="177">
                  <c:v>49.91</c:v>
                </c:pt>
                <c:pt idx="178">
                  <c:v>49.91</c:v>
                </c:pt>
                <c:pt idx="179">
                  <c:v>49.91</c:v>
                </c:pt>
                <c:pt idx="180">
                  <c:v>49.91</c:v>
                </c:pt>
                <c:pt idx="181">
                  <c:v>49.401000000000003</c:v>
                </c:pt>
                <c:pt idx="182">
                  <c:v>49.401000000000003</c:v>
                </c:pt>
                <c:pt idx="183">
                  <c:v>48.890999999999998</c:v>
                </c:pt>
                <c:pt idx="184">
                  <c:v>48.890999999999998</c:v>
                </c:pt>
                <c:pt idx="185">
                  <c:v>48.890999999999998</c:v>
                </c:pt>
                <c:pt idx="186">
                  <c:v>48.890999999999998</c:v>
                </c:pt>
                <c:pt idx="187">
                  <c:v>48.371000000000002</c:v>
                </c:pt>
                <c:pt idx="188">
                  <c:v>48.371000000000002</c:v>
                </c:pt>
                <c:pt idx="189">
                  <c:v>48.371000000000002</c:v>
                </c:pt>
                <c:pt idx="190">
                  <c:v>48.371000000000002</c:v>
                </c:pt>
                <c:pt idx="191">
                  <c:v>48.371000000000002</c:v>
                </c:pt>
                <c:pt idx="192">
                  <c:v>48.371000000000002</c:v>
                </c:pt>
                <c:pt idx="193">
                  <c:v>47.828000000000003</c:v>
                </c:pt>
                <c:pt idx="194">
                  <c:v>47.828000000000003</c:v>
                </c:pt>
                <c:pt idx="195">
                  <c:v>47.283999999999999</c:v>
                </c:pt>
                <c:pt idx="196">
                  <c:v>47.283999999999999</c:v>
                </c:pt>
                <c:pt idx="197">
                  <c:v>47.283999999999999</c:v>
                </c:pt>
                <c:pt idx="198">
                  <c:v>47.283999999999999</c:v>
                </c:pt>
                <c:pt idx="199">
                  <c:v>47.283999999999999</c:v>
                </c:pt>
                <c:pt idx="200">
                  <c:v>46.720999999999997</c:v>
                </c:pt>
                <c:pt idx="201">
                  <c:v>46.720999999999997</c:v>
                </c:pt>
                <c:pt idx="202">
                  <c:v>46.158000000000001</c:v>
                </c:pt>
                <c:pt idx="203">
                  <c:v>46.158000000000001</c:v>
                </c:pt>
                <c:pt idx="204">
                  <c:v>45.594999999999999</c:v>
                </c:pt>
                <c:pt idx="205">
                  <c:v>45.594999999999999</c:v>
                </c:pt>
                <c:pt idx="206">
                  <c:v>45.594999999999999</c:v>
                </c:pt>
                <c:pt idx="207">
                  <c:v>45.594999999999999</c:v>
                </c:pt>
                <c:pt idx="208">
                  <c:v>45.018000000000001</c:v>
                </c:pt>
                <c:pt idx="209">
                  <c:v>45.018000000000001</c:v>
                </c:pt>
                <c:pt idx="210">
                  <c:v>45.018000000000001</c:v>
                </c:pt>
                <c:pt idx="211">
                  <c:v>44.433999999999997</c:v>
                </c:pt>
                <c:pt idx="212">
                  <c:v>44.433999999999997</c:v>
                </c:pt>
                <c:pt idx="213">
                  <c:v>43.848999999999997</c:v>
                </c:pt>
                <c:pt idx="214">
                  <c:v>43.848999999999997</c:v>
                </c:pt>
                <c:pt idx="215">
                  <c:v>43.848999999999997</c:v>
                </c:pt>
                <c:pt idx="216">
                  <c:v>43.848999999999997</c:v>
                </c:pt>
                <c:pt idx="217">
                  <c:v>43.247999999999998</c:v>
                </c:pt>
                <c:pt idx="218">
                  <c:v>43.247999999999998</c:v>
                </c:pt>
                <c:pt idx="219">
                  <c:v>43.247999999999998</c:v>
                </c:pt>
                <c:pt idx="220">
                  <c:v>43.247999999999998</c:v>
                </c:pt>
                <c:pt idx="221">
                  <c:v>43.247999999999998</c:v>
                </c:pt>
                <c:pt idx="222">
                  <c:v>43.247999999999998</c:v>
                </c:pt>
                <c:pt idx="223">
                  <c:v>42.612000000000002</c:v>
                </c:pt>
                <c:pt idx="224">
                  <c:v>42.612000000000002</c:v>
                </c:pt>
                <c:pt idx="225">
                  <c:v>41.975999999999999</c:v>
                </c:pt>
                <c:pt idx="226">
                  <c:v>41.975999999999999</c:v>
                </c:pt>
                <c:pt idx="227">
                  <c:v>41.975999999999999</c:v>
                </c:pt>
                <c:pt idx="228">
                  <c:v>41.975999999999999</c:v>
                </c:pt>
                <c:pt idx="229">
                  <c:v>41.975999999999999</c:v>
                </c:pt>
                <c:pt idx="230">
                  <c:v>41.975999999999999</c:v>
                </c:pt>
                <c:pt idx="231">
                  <c:v>41.975999999999999</c:v>
                </c:pt>
                <c:pt idx="232">
                  <c:v>41.975999999999999</c:v>
                </c:pt>
                <c:pt idx="233">
                  <c:v>41.975999999999999</c:v>
                </c:pt>
                <c:pt idx="234">
                  <c:v>41.975999999999999</c:v>
                </c:pt>
                <c:pt idx="235">
                  <c:v>41.975999999999999</c:v>
                </c:pt>
                <c:pt idx="236">
                  <c:v>41.975999999999999</c:v>
                </c:pt>
                <c:pt idx="237">
                  <c:v>41.975999999999999</c:v>
                </c:pt>
                <c:pt idx="238">
                  <c:v>41.975999999999999</c:v>
                </c:pt>
                <c:pt idx="239">
                  <c:v>41.975999999999999</c:v>
                </c:pt>
                <c:pt idx="240">
                  <c:v>41.975999999999999</c:v>
                </c:pt>
                <c:pt idx="241">
                  <c:v>41.975999999999999</c:v>
                </c:pt>
                <c:pt idx="242">
                  <c:v>41.975999999999999</c:v>
                </c:pt>
                <c:pt idx="243">
                  <c:v>41.137</c:v>
                </c:pt>
                <c:pt idx="244">
                  <c:v>41.137</c:v>
                </c:pt>
                <c:pt idx="245">
                  <c:v>41.137</c:v>
                </c:pt>
                <c:pt idx="246">
                  <c:v>41.137</c:v>
                </c:pt>
                <c:pt idx="247">
                  <c:v>41.137</c:v>
                </c:pt>
                <c:pt idx="248">
                  <c:v>41.137</c:v>
                </c:pt>
                <c:pt idx="249">
                  <c:v>41.137</c:v>
                </c:pt>
                <c:pt idx="250">
                  <c:v>41.137</c:v>
                </c:pt>
                <c:pt idx="251">
                  <c:v>41.137</c:v>
                </c:pt>
                <c:pt idx="252">
                  <c:v>41.137</c:v>
                </c:pt>
                <c:pt idx="253">
                  <c:v>41.137</c:v>
                </c:pt>
                <c:pt idx="254">
                  <c:v>41.137</c:v>
                </c:pt>
                <c:pt idx="255">
                  <c:v>41.137</c:v>
                </c:pt>
                <c:pt idx="256">
                  <c:v>41.137</c:v>
                </c:pt>
                <c:pt idx="257">
                  <c:v>41.137</c:v>
                </c:pt>
                <c:pt idx="258">
                  <c:v>41.137</c:v>
                </c:pt>
                <c:pt idx="259">
                  <c:v>41.137</c:v>
                </c:pt>
                <c:pt idx="260">
                  <c:v>41.137</c:v>
                </c:pt>
                <c:pt idx="261">
                  <c:v>41.137</c:v>
                </c:pt>
                <c:pt idx="262">
                  <c:v>41.137</c:v>
                </c:pt>
                <c:pt idx="263">
                  <c:v>41.137</c:v>
                </c:pt>
                <c:pt idx="264">
                  <c:v>41.137</c:v>
                </c:pt>
                <c:pt idx="265">
                  <c:v>41.137</c:v>
                </c:pt>
                <c:pt idx="266">
                  <c:v>41.137</c:v>
                </c:pt>
                <c:pt idx="267">
                  <c:v>41.137</c:v>
                </c:pt>
                <c:pt idx="268">
                  <c:v>41.137</c:v>
                </c:pt>
                <c:pt idx="269">
                  <c:v>41.137</c:v>
                </c:pt>
                <c:pt idx="270">
                  <c:v>41.137</c:v>
                </c:pt>
                <c:pt idx="271">
                  <c:v>41.137</c:v>
                </c:pt>
                <c:pt idx="272">
                  <c:v>41.137</c:v>
                </c:pt>
                <c:pt idx="273">
                  <c:v>41.137</c:v>
                </c:pt>
                <c:pt idx="274">
                  <c:v>41.137</c:v>
                </c:pt>
                <c:pt idx="275">
                  <c:v>41.137</c:v>
                </c:pt>
                <c:pt idx="276">
                  <c:v>41.137</c:v>
                </c:pt>
                <c:pt idx="277">
                  <c:v>41.137</c:v>
                </c:pt>
                <c:pt idx="278">
                  <c:v>41.137</c:v>
                </c:pt>
                <c:pt idx="279">
                  <c:v>41.137</c:v>
                </c:pt>
                <c:pt idx="280">
                  <c:v>41.137</c:v>
                </c:pt>
                <c:pt idx="281">
                  <c:v>41.137</c:v>
                </c:pt>
                <c:pt idx="282">
                  <c:v>41.137</c:v>
                </c:pt>
                <c:pt idx="283">
                  <c:v>41.137</c:v>
                </c:pt>
                <c:pt idx="284">
                  <c:v>41.137</c:v>
                </c:pt>
                <c:pt idx="285">
                  <c:v>41.137</c:v>
                </c:pt>
                <c:pt idx="286">
                  <c:v>41.137</c:v>
                </c:pt>
                <c:pt idx="287">
                  <c:v>41.137</c:v>
                </c:pt>
                <c:pt idx="288">
                  <c:v>41.137</c:v>
                </c:pt>
                <c:pt idx="289">
                  <c:v>41.137</c:v>
                </c:pt>
                <c:pt idx="290">
                  <c:v>41.137</c:v>
                </c:pt>
                <c:pt idx="291">
                  <c:v>41.137</c:v>
                </c:pt>
                <c:pt idx="292">
                  <c:v>41.137</c:v>
                </c:pt>
              </c:numCache>
            </c:numRef>
          </c:yVal>
          <c:smooth val="0"/>
        </c:ser>
        <c:ser>
          <c:idx val="10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6160">
              <a:noFill/>
            </a:ln>
          </c:spPr>
          <c:marker>
            <c:symbol val="plus"/>
            <c:size val="5"/>
            <c:spPr>
              <a:noFill/>
              <a:ln w="12139">
                <a:solidFill>
                  <a:srgbClr val="F8981D"/>
                </a:solidFill>
              </a:ln>
            </c:spPr>
          </c:marker>
          <c:xVal>
            <c:numRef>
              <c:f>Sheet1!$A$2:$A$850</c:f>
              <c:numCache>
                <c:formatCode>General</c:formatCode>
                <c:ptCount val="849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</c:numCache>
            </c:numRef>
          </c:xVal>
          <c:yVal>
            <c:numRef>
              <c:f>Sheet1!$G$2:$G$850</c:f>
              <c:numCache>
                <c:formatCode>General</c:formatCode>
                <c:ptCount val="849"/>
                <c:pt idx="372">
                  <c:v>78.061000000000007</c:v>
                </c:pt>
                <c:pt idx="387">
                  <c:v>74.465999999999994</c:v>
                </c:pt>
                <c:pt idx="390">
                  <c:v>73.432000000000002</c:v>
                </c:pt>
                <c:pt idx="423">
                  <c:v>65.099000000000004</c:v>
                </c:pt>
                <c:pt idx="430">
                  <c:v>63.524000000000001</c:v>
                </c:pt>
                <c:pt idx="433">
                  <c:v>62.994999999999997</c:v>
                </c:pt>
                <c:pt idx="434">
                  <c:v>62.994999999999997</c:v>
                </c:pt>
                <c:pt idx="435">
                  <c:v>62.994999999999997</c:v>
                </c:pt>
                <c:pt idx="438">
                  <c:v>62.451999999999998</c:v>
                </c:pt>
                <c:pt idx="445">
                  <c:v>60.808</c:v>
                </c:pt>
                <c:pt idx="448">
                  <c:v>60.256</c:v>
                </c:pt>
                <c:pt idx="451">
                  <c:v>59.698</c:v>
                </c:pt>
                <c:pt idx="456">
                  <c:v>58.570999999999998</c:v>
                </c:pt>
                <c:pt idx="457">
                  <c:v>58.570999999999998</c:v>
                </c:pt>
                <c:pt idx="458">
                  <c:v>58.570999999999998</c:v>
                </c:pt>
                <c:pt idx="459">
                  <c:v>58.570999999999998</c:v>
                </c:pt>
                <c:pt idx="460">
                  <c:v>58.570999999999998</c:v>
                </c:pt>
                <c:pt idx="461">
                  <c:v>58.570999999999998</c:v>
                </c:pt>
                <c:pt idx="462">
                  <c:v>58.570999999999998</c:v>
                </c:pt>
                <c:pt idx="463">
                  <c:v>58.570999999999998</c:v>
                </c:pt>
                <c:pt idx="466">
                  <c:v>57.960999999999999</c:v>
                </c:pt>
                <c:pt idx="467">
                  <c:v>57.960999999999999</c:v>
                </c:pt>
                <c:pt idx="472">
                  <c:v>56.715000000000003</c:v>
                </c:pt>
                <c:pt idx="473">
                  <c:v>56.715000000000003</c:v>
                </c:pt>
                <c:pt idx="474">
                  <c:v>56.715000000000003</c:v>
                </c:pt>
                <c:pt idx="475">
                  <c:v>56.715000000000003</c:v>
                </c:pt>
                <c:pt idx="476">
                  <c:v>56.715000000000003</c:v>
                </c:pt>
                <c:pt idx="477">
                  <c:v>56.715000000000003</c:v>
                </c:pt>
                <c:pt idx="478">
                  <c:v>56.715000000000003</c:v>
                </c:pt>
                <c:pt idx="479">
                  <c:v>56.715000000000003</c:v>
                </c:pt>
                <c:pt idx="480">
                  <c:v>56.715000000000003</c:v>
                </c:pt>
                <c:pt idx="481">
                  <c:v>56.715000000000003</c:v>
                </c:pt>
                <c:pt idx="482">
                  <c:v>56.715000000000003</c:v>
                </c:pt>
                <c:pt idx="483">
                  <c:v>56.715000000000003</c:v>
                </c:pt>
                <c:pt idx="484">
                  <c:v>56.715000000000003</c:v>
                </c:pt>
                <c:pt idx="485">
                  <c:v>56.715000000000003</c:v>
                </c:pt>
                <c:pt idx="486">
                  <c:v>56.715000000000003</c:v>
                </c:pt>
                <c:pt idx="487">
                  <c:v>56.715000000000003</c:v>
                </c:pt>
                <c:pt idx="488">
                  <c:v>56.715000000000003</c:v>
                </c:pt>
                <c:pt idx="489">
                  <c:v>56.715000000000003</c:v>
                </c:pt>
                <c:pt idx="490">
                  <c:v>56.715000000000003</c:v>
                </c:pt>
                <c:pt idx="491">
                  <c:v>56.715000000000003</c:v>
                </c:pt>
                <c:pt idx="492">
                  <c:v>56.715000000000003</c:v>
                </c:pt>
                <c:pt idx="493">
                  <c:v>56.715000000000003</c:v>
                </c:pt>
                <c:pt idx="494">
                  <c:v>56.715000000000003</c:v>
                </c:pt>
                <c:pt idx="495">
                  <c:v>56.715000000000003</c:v>
                </c:pt>
                <c:pt idx="496">
                  <c:v>56.715000000000003</c:v>
                </c:pt>
                <c:pt idx="497">
                  <c:v>56.715000000000003</c:v>
                </c:pt>
                <c:pt idx="498">
                  <c:v>56.715000000000003</c:v>
                </c:pt>
                <c:pt idx="499">
                  <c:v>56.715000000000003</c:v>
                </c:pt>
                <c:pt idx="500">
                  <c:v>56.715000000000003</c:v>
                </c:pt>
                <c:pt idx="503">
                  <c:v>55.77</c:v>
                </c:pt>
                <c:pt idx="504">
                  <c:v>55.77</c:v>
                </c:pt>
                <c:pt idx="505">
                  <c:v>55.77</c:v>
                </c:pt>
                <c:pt idx="506">
                  <c:v>55.77</c:v>
                </c:pt>
                <c:pt idx="507">
                  <c:v>55.77</c:v>
                </c:pt>
                <c:pt idx="508">
                  <c:v>55.77</c:v>
                </c:pt>
                <c:pt idx="509">
                  <c:v>55.77</c:v>
                </c:pt>
                <c:pt idx="510">
                  <c:v>55.77</c:v>
                </c:pt>
                <c:pt idx="511">
                  <c:v>55.77</c:v>
                </c:pt>
                <c:pt idx="512">
                  <c:v>55.77</c:v>
                </c:pt>
                <c:pt idx="513">
                  <c:v>55.77</c:v>
                </c:pt>
                <c:pt idx="514">
                  <c:v>55.77</c:v>
                </c:pt>
                <c:pt idx="515">
                  <c:v>55.77</c:v>
                </c:pt>
                <c:pt idx="516">
                  <c:v>55.77</c:v>
                </c:pt>
                <c:pt idx="517">
                  <c:v>55.77</c:v>
                </c:pt>
                <c:pt idx="518">
                  <c:v>55.77</c:v>
                </c:pt>
                <c:pt idx="519">
                  <c:v>55.77</c:v>
                </c:pt>
                <c:pt idx="520">
                  <c:v>55.77</c:v>
                </c:pt>
                <c:pt idx="521">
                  <c:v>55.77</c:v>
                </c:pt>
                <c:pt idx="522">
                  <c:v>55.77</c:v>
                </c:pt>
                <c:pt idx="523">
                  <c:v>55.77</c:v>
                </c:pt>
                <c:pt idx="524">
                  <c:v>55.77</c:v>
                </c:pt>
                <c:pt idx="525">
                  <c:v>55.77</c:v>
                </c:pt>
                <c:pt idx="526">
                  <c:v>55.77</c:v>
                </c:pt>
                <c:pt idx="527">
                  <c:v>55.77</c:v>
                </c:pt>
                <c:pt idx="528">
                  <c:v>55.77</c:v>
                </c:pt>
                <c:pt idx="529">
                  <c:v>55.77</c:v>
                </c:pt>
                <c:pt idx="530">
                  <c:v>55.77</c:v>
                </c:pt>
                <c:pt idx="531">
                  <c:v>55.77</c:v>
                </c:pt>
                <c:pt idx="532">
                  <c:v>55.77</c:v>
                </c:pt>
                <c:pt idx="533">
                  <c:v>55.77</c:v>
                </c:pt>
                <c:pt idx="534">
                  <c:v>55.77</c:v>
                </c:pt>
                <c:pt idx="535">
                  <c:v>55.77</c:v>
                </c:pt>
                <c:pt idx="536">
                  <c:v>55.77</c:v>
                </c:pt>
                <c:pt idx="537">
                  <c:v>55.77</c:v>
                </c:pt>
                <c:pt idx="538">
                  <c:v>55.77</c:v>
                </c:pt>
                <c:pt idx="539">
                  <c:v>55.77</c:v>
                </c:pt>
                <c:pt idx="540">
                  <c:v>55.77</c:v>
                </c:pt>
                <c:pt idx="541">
                  <c:v>55.77</c:v>
                </c:pt>
                <c:pt idx="542">
                  <c:v>55.77</c:v>
                </c:pt>
                <c:pt idx="543">
                  <c:v>55.77</c:v>
                </c:pt>
                <c:pt idx="544">
                  <c:v>55.77</c:v>
                </c:pt>
                <c:pt idx="545">
                  <c:v>55.77</c:v>
                </c:pt>
                <c:pt idx="546">
                  <c:v>55.77</c:v>
                </c:pt>
                <c:pt idx="547">
                  <c:v>55.77</c:v>
                </c:pt>
                <c:pt idx="548">
                  <c:v>55.77</c:v>
                </c:pt>
                <c:pt idx="549">
                  <c:v>55.77</c:v>
                </c:pt>
                <c:pt idx="550">
                  <c:v>55.77</c:v>
                </c:pt>
                <c:pt idx="551">
                  <c:v>55.77</c:v>
                </c:pt>
                <c:pt idx="552">
                  <c:v>55.77</c:v>
                </c:pt>
                <c:pt idx="553">
                  <c:v>55.77</c:v>
                </c:pt>
                <c:pt idx="554">
                  <c:v>55.77</c:v>
                </c:pt>
                <c:pt idx="555">
                  <c:v>55.77</c:v>
                </c:pt>
                <c:pt idx="556">
                  <c:v>55.77</c:v>
                </c:pt>
                <c:pt idx="557">
                  <c:v>55.77</c:v>
                </c:pt>
                <c:pt idx="558">
                  <c:v>55.77</c:v>
                </c:pt>
              </c:numCache>
            </c:numRef>
          </c:yVal>
          <c:smooth val="0"/>
        </c:ser>
        <c:ser>
          <c:idx val="13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36418">
              <a:noFill/>
            </a:ln>
          </c:spPr>
          <c:marker>
            <c:symbol val="plus"/>
            <c:size val="5"/>
            <c:spPr>
              <a:noFill/>
              <a:ln w="12139" cmpd="sng">
                <a:solidFill>
                  <a:srgbClr val="BDCC2A"/>
                </a:solidFill>
                <a:prstDash val="solid"/>
              </a:ln>
            </c:spPr>
          </c:marker>
          <c:xVal>
            <c:numRef>
              <c:f>Sheet1!$A$2:$A$850</c:f>
              <c:numCache>
                <c:formatCode>General</c:formatCode>
                <c:ptCount val="849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</c:numCache>
            </c:numRef>
          </c:xVal>
          <c:yVal>
            <c:numRef>
              <c:f>Sheet1!$H$2:$H$850</c:f>
              <c:numCache>
                <c:formatCode>General</c:formatCode>
                <c:ptCount val="849"/>
                <c:pt idx="638">
                  <c:v>82.879000000000005</c:v>
                </c:pt>
                <c:pt idx="657">
                  <c:v>78.97</c:v>
                </c:pt>
                <c:pt idx="690">
                  <c:v>72.683999999999997</c:v>
                </c:pt>
                <c:pt idx="691">
                  <c:v>72.683999999999997</c:v>
                </c:pt>
                <c:pt idx="698">
                  <c:v>71.492000000000004</c:v>
                </c:pt>
                <c:pt idx="703">
                  <c:v>70.692999999999998</c:v>
                </c:pt>
                <c:pt idx="708">
                  <c:v>69.89</c:v>
                </c:pt>
                <c:pt idx="709">
                  <c:v>69.89</c:v>
                </c:pt>
                <c:pt idx="710">
                  <c:v>69.89</c:v>
                </c:pt>
                <c:pt idx="711">
                  <c:v>69.89</c:v>
                </c:pt>
                <c:pt idx="712">
                  <c:v>69.89</c:v>
                </c:pt>
                <c:pt idx="713">
                  <c:v>69.89</c:v>
                </c:pt>
                <c:pt idx="716">
                  <c:v>69.474000000000004</c:v>
                </c:pt>
                <c:pt idx="717">
                  <c:v>69.474000000000004</c:v>
                </c:pt>
                <c:pt idx="718">
                  <c:v>69.474000000000004</c:v>
                </c:pt>
                <c:pt idx="719">
                  <c:v>69.474000000000004</c:v>
                </c:pt>
                <c:pt idx="726">
                  <c:v>68.194999999999993</c:v>
                </c:pt>
                <c:pt idx="727">
                  <c:v>68.194999999999993</c:v>
                </c:pt>
                <c:pt idx="728">
                  <c:v>68.194999999999993</c:v>
                </c:pt>
                <c:pt idx="729">
                  <c:v>68.194999999999993</c:v>
                </c:pt>
                <c:pt idx="730">
                  <c:v>68.194999999999993</c:v>
                </c:pt>
                <c:pt idx="731">
                  <c:v>68.194999999999993</c:v>
                </c:pt>
                <c:pt idx="732">
                  <c:v>68.194999999999993</c:v>
                </c:pt>
                <c:pt idx="737">
                  <c:v>67.304000000000002</c:v>
                </c:pt>
                <c:pt idx="738">
                  <c:v>67.304000000000002</c:v>
                </c:pt>
                <c:pt idx="739">
                  <c:v>67.304000000000002</c:v>
                </c:pt>
                <c:pt idx="740">
                  <c:v>67.304000000000002</c:v>
                </c:pt>
                <c:pt idx="741">
                  <c:v>67.304000000000002</c:v>
                </c:pt>
                <c:pt idx="742">
                  <c:v>67.304000000000002</c:v>
                </c:pt>
                <c:pt idx="745">
                  <c:v>66.84</c:v>
                </c:pt>
                <c:pt idx="746">
                  <c:v>66.84</c:v>
                </c:pt>
                <c:pt idx="747">
                  <c:v>66.84</c:v>
                </c:pt>
                <c:pt idx="750">
                  <c:v>66.366</c:v>
                </c:pt>
                <c:pt idx="751">
                  <c:v>66.366</c:v>
                </c:pt>
                <c:pt idx="752">
                  <c:v>66.366</c:v>
                </c:pt>
                <c:pt idx="753">
                  <c:v>66.366</c:v>
                </c:pt>
                <c:pt idx="754">
                  <c:v>66.366</c:v>
                </c:pt>
                <c:pt idx="755">
                  <c:v>66.366</c:v>
                </c:pt>
                <c:pt idx="756">
                  <c:v>66.366</c:v>
                </c:pt>
                <c:pt idx="757">
                  <c:v>66.366</c:v>
                </c:pt>
                <c:pt idx="758">
                  <c:v>66.366</c:v>
                </c:pt>
                <c:pt idx="759">
                  <c:v>66.366</c:v>
                </c:pt>
                <c:pt idx="760">
                  <c:v>66.366</c:v>
                </c:pt>
                <c:pt idx="761">
                  <c:v>66.366</c:v>
                </c:pt>
                <c:pt idx="762">
                  <c:v>66.366</c:v>
                </c:pt>
                <c:pt idx="763">
                  <c:v>66.366</c:v>
                </c:pt>
                <c:pt idx="764">
                  <c:v>66.366</c:v>
                </c:pt>
                <c:pt idx="765">
                  <c:v>66.366</c:v>
                </c:pt>
                <c:pt idx="768">
                  <c:v>65.825999999999993</c:v>
                </c:pt>
                <c:pt idx="769">
                  <c:v>65.825999999999993</c:v>
                </c:pt>
                <c:pt idx="770">
                  <c:v>65.825999999999993</c:v>
                </c:pt>
                <c:pt idx="771">
                  <c:v>65.825999999999993</c:v>
                </c:pt>
                <c:pt idx="772">
                  <c:v>65.825999999999993</c:v>
                </c:pt>
                <c:pt idx="773">
                  <c:v>65.825999999999993</c:v>
                </c:pt>
                <c:pt idx="774">
                  <c:v>65.825999999999993</c:v>
                </c:pt>
                <c:pt idx="775">
                  <c:v>65.825999999999993</c:v>
                </c:pt>
                <c:pt idx="776">
                  <c:v>65.825999999999993</c:v>
                </c:pt>
                <c:pt idx="777">
                  <c:v>65.825999999999993</c:v>
                </c:pt>
                <c:pt idx="778">
                  <c:v>65.825999999999993</c:v>
                </c:pt>
                <c:pt idx="779">
                  <c:v>65.825999999999993</c:v>
                </c:pt>
                <c:pt idx="780">
                  <c:v>65.825999999999993</c:v>
                </c:pt>
                <c:pt idx="781">
                  <c:v>65.825999999999993</c:v>
                </c:pt>
                <c:pt idx="782">
                  <c:v>65.825999999999993</c:v>
                </c:pt>
                <c:pt idx="783">
                  <c:v>65.825999999999993</c:v>
                </c:pt>
                <c:pt idx="784">
                  <c:v>65.825999999999993</c:v>
                </c:pt>
                <c:pt idx="787">
                  <c:v>65.168000000000006</c:v>
                </c:pt>
                <c:pt idx="788">
                  <c:v>65.168000000000006</c:v>
                </c:pt>
                <c:pt idx="789">
                  <c:v>65.168000000000006</c:v>
                </c:pt>
                <c:pt idx="790">
                  <c:v>65.168000000000006</c:v>
                </c:pt>
                <c:pt idx="791">
                  <c:v>65.168000000000006</c:v>
                </c:pt>
                <c:pt idx="792">
                  <c:v>65.168000000000006</c:v>
                </c:pt>
                <c:pt idx="793">
                  <c:v>65.168000000000006</c:v>
                </c:pt>
                <c:pt idx="794">
                  <c:v>65.168000000000006</c:v>
                </c:pt>
                <c:pt idx="795">
                  <c:v>65.168000000000006</c:v>
                </c:pt>
                <c:pt idx="796">
                  <c:v>65.168000000000006</c:v>
                </c:pt>
                <c:pt idx="797">
                  <c:v>65.168000000000006</c:v>
                </c:pt>
                <c:pt idx="798">
                  <c:v>65.168000000000006</c:v>
                </c:pt>
                <c:pt idx="799">
                  <c:v>65.168000000000006</c:v>
                </c:pt>
                <c:pt idx="800">
                  <c:v>65.168000000000006</c:v>
                </c:pt>
                <c:pt idx="801">
                  <c:v>65.168000000000006</c:v>
                </c:pt>
                <c:pt idx="802">
                  <c:v>65.168000000000006</c:v>
                </c:pt>
                <c:pt idx="803">
                  <c:v>65.168000000000006</c:v>
                </c:pt>
                <c:pt idx="804">
                  <c:v>65.168000000000006</c:v>
                </c:pt>
                <c:pt idx="807">
                  <c:v>64.352999999999994</c:v>
                </c:pt>
                <c:pt idx="808">
                  <c:v>64.352999999999994</c:v>
                </c:pt>
                <c:pt idx="809">
                  <c:v>64.352999999999994</c:v>
                </c:pt>
                <c:pt idx="810">
                  <c:v>64.352999999999994</c:v>
                </c:pt>
                <c:pt idx="811">
                  <c:v>64.352999999999994</c:v>
                </c:pt>
                <c:pt idx="812">
                  <c:v>64.352999999999994</c:v>
                </c:pt>
                <c:pt idx="813">
                  <c:v>64.352999999999994</c:v>
                </c:pt>
                <c:pt idx="814">
                  <c:v>64.352999999999994</c:v>
                </c:pt>
                <c:pt idx="817">
                  <c:v>63.447000000000003</c:v>
                </c:pt>
                <c:pt idx="818">
                  <c:v>63.447000000000003</c:v>
                </c:pt>
                <c:pt idx="819">
                  <c:v>63.447000000000003</c:v>
                </c:pt>
                <c:pt idx="820">
                  <c:v>63.447000000000003</c:v>
                </c:pt>
                <c:pt idx="821">
                  <c:v>63.447000000000003</c:v>
                </c:pt>
                <c:pt idx="822">
                  <c:v>63.447000000000003</c:v>
                </c:pt>
                <c:pt idx="823">
                  <c:v>63.447000000000003</c:v>
                </c:pt>
                <c:pt idx="824">
                  <c:v>63.447000000000003</c:v>
                </c:pt>
                <c:pt idx="825">
                  <c:v>63.447000000000003</c:v>
                </c:pt>
                <c:pt idx="826">
                  <c:v>63.447000000000003</c:v>
                </c:pt>
                <c:pt idx="827">
                  <c:v>63.447000000000003</c:v>
                </c:pt>
                <c:pt idx="828">
                  <c:v>63.447000000000003</c:v>
                </c:pt>
                <c:pt idx="829">
                  <c:v>63.447000000000003</c:v>
                </c:pt>
                <c:pt idx="830">
                  <c:v>63.447000000000003</c:v>
                </c:pt>
                <c:pt idx="831">
                  <c:v>63.447000000000003</c:v>
                </c:pt>
                <c:pt idx="832">
                  <c:v>63.447000000000003</c:v>
                </c:pt>
                <c:pt idx="833">
                  <c:v>63.447000000000003</c:v>
                </c:pt>
                <c:pt idx="834">
                  <c:v>63.447000000000003</c:v>
                </c:pt>
                <c:pt idx="835">
                  <c:v>63.447000000000003</c:v>
                </c:pt>
                <c:pt idx="836">
                  <c:v>63.447000000000003</c:v>
                </c:pt>
                <c:pt idx="837">
                  <c:v>63.447000000000003</c:v>
                </c:pt>
                <c:pt idx="838">
                  <c:v>63.447000000000003</c:v>
                </c:pt>
                <c:pt idx="839">
                  <c:v>63.447000000000003</c:v>
                </c:pt>
                <c:pt idx="840">
                  <c:v>63.447000000000003</c:v>
                </c:pt>
                <c:pt idx="841">
                  <c:v>63.447000000000003</c:v>
                </c:pt>
                <c:pt idx="842">
                  <c:v>63.447000000000003</c:v>
                </c:pt>
                <c:pt idx="843">
                  <c:v>63.447000000000003</c:v>
                </c:pt>
                <c:pt idx="844">
                  <c:v>63.447000000000003</c:v>
                </c:pt>
                <c:pt idx="845">
                  <c:v>63.447000000000003</c:v>
                </c:pt>
                <c:pt idx="846">
                  <c:v>63.447000000000003</c:v>
                </c:pt>
                <c:pt idx="847">
                  <c:v>63.447000000000003</c:v>
                </c:pt>
                <c:pt idx="848">
                  <c:v>63.447000000000003</c:v>
                </c:pt>
              </c:numCache>
            </c:numRef>
          </c:yVal>
          <c:smooth val="0"/>
        </c:ser>
        <c:ser>
          <c:idx val="1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6418">
              <a:noFill/>
            </a:ln>
          </c:spPr>
          <c:marker>
            <c:symbol val="plus"/>
            <c:size val="5"/>
            <c:spPr>
              <a:noFill/>
              <a:ln w="12139">
                <a:solidFill>
                  <a:srgbClr val="569FD3"/>
                </a:solidFill>
                <a:prstDash val="solid"/>
              </a:ln>
            </c:spPr>
          </c:marker>
          <c:xVal>
            <c:numRef>
              <c:f>Sheet1!$A$2:$A$850</c:f>
              <c:numCache>
                <c:formatCode>General</c:formatCode>
                <c:ptCount val="849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</c:numCache>
            </c:numRef>
          </c:xVal>
          <c:yVal>
            <c:numRef>
              <c:f>Sheet1!$I$2:$I$850</c:f>
              <c:numCache>
                <c:formatCode>General</c:formatCode>
                <c:ptCount val="849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987112"/>
        <c:axId val="617733216"/>
      </c:scatterChart>
      <c:scatterChart>
        <c:scatterStyle val="lineMarker"/>
        <c:varyColors val="0"/>
        <c:ser>
          <c:idx val="0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6160" cmpd="sng">
              <a:noFill/>
            </a:ln>
          </c:spPr>
          <c:marker>
            <c:symbol val="plus"/>
            <c:size val="5"/>
            <c:spPr>
              <a:noFill/>
              <a:ln w="12139" cmpd="sng">
                <a:solidFill>
                  <a:srgbClr val="808080"/>
                </a:solidFill>
              </a:ln>
            </c:spPr>
          </c:marker>
          <c:xVal>
            <c:numRef>
              <c:f>Sheet1!$A$2:$A$850</c:f>
              <c:numCache>
                <c:formatCode>General</c:formatCode>
                <c:ptCount val="849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</c:numCache>
            </c:numRef>
          </c:xVal>
          <c:yVal>
            <c:numRef>
              <c:f>Sheet1!$F$2:$F$850</c:f>
              <c:numCache>
                <c:formatCode>General</c:formatCode>
                <c:ptCount val="849"/>
                <c:pt idx="157">
                  <c:v>54.369</c:v>
                </c:pt>
                <c:pt idx="162">
                  <c:v>53.389000000000003</c:v>
                </c:pt>
                <c:pt idx="169">
                  <c:v>51.905999999999999</c:v>
                </c:pt>
                <c:pt idx="178">
                  <c:v>49.91</c:v>
                </c:pt>
                <c:pt idx="179">
                  <c:v>49.91</c:v>
                </c:pt>
                <c:pt idx="184">
                  <c:v>48.890999999999998</c:v>
                </c:pt>
                <c:pt idx="185">
                  <c:v>48.890999999999998</c:v>
                </c:pt>
                <c:pt idx="188">
                  <c:v>48.371000000000002</c:v>
                </c:pt>
                <c:pt idx="189">
                  <c:v>48.371000000000002</c:v>
                </c:pt>
                <c:pt idx="190">
                  <c:v>48.371000000000002</c:v>
                </c:pt>
                <c:pt idx="191">
                  <c:v>48.371000000000002</c:v>
                </c:pt>
                <c:pt idx="196">
                  <c:v>47.283999999999999</c:v>
                </c:pt>
                <c:pt idx="197">
                  <c:v>47.283999999999999</c:v>
                </c:pt>
                <c:pt idx="198">
                  <c:v>47.283999999999999</c:v>
                </c:pt>
                <c:pt idx="205">
                  <c:v>45.594999999999999</c:v>
                </c:pt>
                <c:pt idx="206">
                  <c:v>45.594999999999999</c:v>
                </c:pt>
                <c:pt idx="209">
                  <c:v>45.018000000000001</c:v>
                </c:pt>
                <c:pt idx="214">
                  <c:v>43.848999999999997</c:v>
                </c:pt>
                <c:pt idx="215">
                  <c:v>43.848999999999997</c:v>
                </c:pt>
                <c:pt idx="218">
                  <c:v>43.247999999999998</c:v>
                </c:pt>
                <c:pt idx="219">
                  <c:v>43.247999999999998</c:v>
                </c:pt>
                <c:pt idx="220">
                  <c:v>43.247999999999998</c:v>
                </c:pt>
                <c:pt idx="221">
                  <c:v>43.247999999999998</c:v>
                </c:pt>
                <c:pt idx="226">
                  <c:v>41.975999999999999</c:v>
                </c:pt>
                <c:pt idx="227">
                  <c:v>41.975999999999999</c:v>
                </c:pt>
                <c:pt idx="228">
                  <c:v>41.975999999999999</c:v>
                </c:pt>
                <c:pt idx="229">
                  <c:v>41.975999999999999</c:v>
                </c:pt>
                <c:pt idx="230">
                  <c:v>41.975999999999999</c:v>
                </c:pt>
                <c:pt idx="231">
                  <c:v>41.975999999999999</c:v>
                </c:pt>
                <c:pt idx="232">
                  <c:v>41.975999999999999</c:v>
                </c:pt>
                <c:pt idx="233">
                  <c:v>41.975999999999999</c:v>
                </c:pt>
                <c:pt idx="234">
                  <c:v>41.975999999999999</c:v>
                </c:pt>
                <c:pt idx="235">
                  <c:v>41.975999999999999</c:v>
                </c:pt>
                <c:pt idx="236">
                  <c:v>41.975999999999999</c:v>
                </c:pt>
                <c:pt idx="237">
                  <c:v>41.975999999999999</c:v>
                </c:pt>
                <c:pt idx="238">
                  <c:v>41.975999999999999</c:v>
                </c:pt>
                <c:pt idx="239">
                  <c:v>41.975999999999999</c:v>
                </c:pt>
                <c:pt idx="240">
                  <c:v>41.975999999999999</c:v>
                </c:pt>
                <c:pt idx="241">
                  <c:v>41.975999999999999</c:v>
                </c:pt>
                <c:pt idx="244">
                  <c:v>41.137</c:v>
                </c:pt>
                <c:pt idx="245">
                  <c:v>41.137</c:v>
                </c:pt>
                <c:pt idx="246">
                  <c:v>41.137</c:v>
                </c:pt>
                <c:pt idx="247">
                  <c:v>41.137</c:v>
                </c:pt>
                <c:pt idx="248">
                  <c:v>41.137</c:v>
                </c:pt>
                <c:pt idx="249">
                  <c:v>41.137</c:v>
                </c:pt>
                <c:pt idx="250">
                  <c:v>41.137</c:v>
                </c:pt>
                <c:pt idx="251">
                  <c:v>41.137</c:v>
                </c:pt>
                <c:pt idx="252">
                  <c:v>41.137</c:v>
                </c:pt>
                <c:pt idx="253">
                  <c:v>41.137</c:v>
                </c:pt>
                <c:pt idx="254">
                  <c:v>41.137</c:v>
                </c:pt>
                <c:pt idx="255">
                  <c:v>41.137</c:v>
                </c:pt>
                <c:pt idx="256">
                  <c:v>41.137</c:v>
                </c:pt>
                <c:pt idx="257">
                  <c:v>41.137</c:v>
                </c:pt>
                <c:pt idx="258">
                  <c:v>41.137</c:v>
                </c:pt>
                <c:pt idx="259">
                  <c:v>41.137</c:v>
                </c:pt>
                <c:pt idx="260">
                  <c:v>41.137</c:v>
                </c:pt>
                <c:pt idx="261">
                  <c:v>41.137</c:v>
                </c:pt>
                <c:pt idx="262">
                  <c:v>41.137</c:v>
                </c:pt>
                <c:pt idx="263">
                  <c:v>41.137</c:v>
                </c:pt>
                <c:pt idx="264">
                  <c:v>41.137</c:v>
                </c:pt>
                <c:pt idx="265">
                  <c:v>41.137</c:v>
                </c:pt>
                <c:pt idx="266">
                  <c:v>41.137</c:v>
                </c:pt>
                <c:pt idx="267">
                  <c:v>41.137</c:v>
                </c:pt>
                <c:pt idx="268">
                  <c:v>41.137</c:v>
                </c:pt>
                <c:pt idx="269">
                  <c:v>41.137</c:v>
                </c:pt>
                <c:pt idx="270">
                  <c:v>41.137</c:v>
                </c:pt>
                <c:pt idx="271">
                  <c:v>41.137</c:v>
                </c:pt>
                <c:pt idx="272">
                  <c:v>41.137</c:v>
                </c:pt>
                <c:pt idx="273">
                  <c:v>41.137</c:v>
                </c:pt>
                <c:pt idx="274">
                  <c:v>41.137</c:v>
                </c:pt>
                <c:pt idx="275">
                  <c:v>41.137</c:v>
                </c:pt>
                <c:pt idx="276">
                  <c:v>41.137</c:v>
                </c:pt>
                <c:pt idx="277">
                  <c:v>41.137</c:v>
                </c:pt>
                <c:pt idx="278">
                  <c:v>41.137</c:v>
                </c:pt>
                <c:pt idx="279">
                  <c:v>41.137</c:v>
                </c:pt>
                <c:pt idx="280">
                  <c:v>41.137</c:v>
                </c:pt>
                <c:pt idx="281">
                  <c:v>41.137</c:v>
                </c:pt>
                <c:pt idx="282">
                  <c:v>41.137</c:v>
                </c:pt>
                <c:pt idx="283">
                  <c:v>41.137</c:v>
                </c:pt>
                <c:pt idx="284">
                  <c:v>41.137</c:v>
                </c:pt>
                <c:pt idx="285">
                  <c:v>41.137</c:v>
                </c:pt>
                <c:pt idx="286">
                  <c:v>41.137</c:v>
                </c:pt>
                <c:pt idx="287">
                  <c:v>41.137</c:v>
                </c:pt>
                <c:pt idx="288">
                  <c:v>41.137</c:v>
                </c:pt>
                <c:pt idx="289">
                  <c:v>41.137</c:v>
                </c:pt>
                <c:pt idx="290">
                  <c:v>41.137</c:v>
                </c:pt>
                <c:pt idx="291">
                  <c:v>41.137</c:v>
                </c:pt>
                <c:pt idx="292">
                  <c:v>41.137</c:v>
                </c:pt>
              </c:numCache>
            </c:numRef>
          </c:yVal>
          <c:smooth val="0"/>
        </c:ser>
        <c:ser>
          <c:idx val="2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Sheet1!$A$2:$A$850</c:f>
              <c:numCache>
                <c:formatCode>General</c:formatCode>
                <c:ptCount val="849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</c:numCache>
            </c:numRef>
          </c:xVal>
          <c:yVal>
            <c:numRef>
              <c:f>Sheet1!$J$2:$J$850</c:f>
              <c:numCache>
                <c:formatCode>General</c:formatCode>
                <c:ptCount val="849"/>
              </c:numCache>
            </c:numRef>
          </c:yVal>
          <c:smooth val="0"/>
        </c:ser>
        <c:ser>
          <c:idx val="6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Sheet1!$A$2:$A$850</c:f>
              <c:numCache>
                <c:formatCode>General</c:formatCode>
                <c:ptCount val="849"/>
                <c:pt idx="0">
                  <c:v>0</c:v>
                </c:pt>
                <c:pt idx="1">
                  <c:v>0.29599999999999999</c:v>
                </c:pt>
                <c:pt idx="2">
                  <c:v>0.29599999999999999</c:v>
                </c:pt>
                <c:pt idx="3">
                  <c:v>0.36099999999999999</c:v>
                </c:pt>
                <c:pt idx="4">
                  <c:v>0.36099999999999999</c:v>
                </c:pt>
                <c:pt idx="5">
                  <c:v>0.49299999999999999</c:v>
                </c:pt>
                <c:pt idx="6">
                  <c:v>0.49299999999999999</c:v>
                </c:pt>
                <c:pt idx="7">
                  <c:v>0.55900000000000005</c:v>
                </c:pt>
                <c:pt idx="8">
                  <c:v>0.55900000000000005</c:v>
                </c:pt>
                <c:pt idx="9">
                  <c:v>0.624</c:v>
                </c:pt>
                <c:pt idx="10">
                  <c:v>0.624</c:v>
                </c:pt>
                <c:pt idx="11">
                  <c:v>0.78900000000000003</c:v>
                </c:pt>
                <c:pt idx="12">
                  <c:v>0.78900000000000003</c:v>
                </c:pt>
                <c:pt idx="13">
                  <c:v>0.82099999999999995</c:v>
                </c:pt>
                <c:pt idx="14">
                  <c:v>0.82099999999999995</c:v>
                </c:pt>
                <c:pt idx="15">
                  <c:v>0.88700000000000001</c:v>
                </c:pt>
                <c:pt idx="16">
                  <c:v>0.88700000000000001</c:v>
                </c:pt>
                <c:pt idx="17">
                  <c:v>0.98599999999999999</c:v>
                </c:pt>
                <c:pt idx="18">
                  <c:v>0.98599999999999999</c:v>
                </c:pt>
                <c:pt idx="19">
                  <c:v>1.018</c:v>
                </c:pt>
                <c:pt idx="20">
                  <c:v>1.018</c:v>
                </c:pt>
                <c:pt idx="21">
                  <c:v>1.117</c:v>
                </c:pt>
                <c:pt idx="22">
                  <c:v>1.117</c:v>
                </c:pt>
                <c:pt idx="23">
                  <c:v>1.1830000000000001</c:v>
                </c:pt>
                <c:pt idx="24">
                  <c:v>1.1830000000000001</c:v>
                </c:pt>
                <c:pt idx="25">
                  <c:v>1.2809999999999999</c:v>
                </c:pt>
                <c:pt idx="26">
                  <c:v>1.2809999999999999</c:v>
                </c:pt>
                <c:pt idx="27">
                  <c:v>1.38</c:v>
                </c:pt>
                <c:pt idx="28">
                  <c:v>1.38</c:v>
                </c:pt>
                <c:pt idx="29">
                  <c:v>1.5109999999999999</c:v>
                </c:pt>
                <c:pt idx="30">
                  <c:v>1.5109999999999999</c:v>
                </c:pt>
                <c:pt idx="31">
                  <c:v>1.61</c:v>
                </c:pt>
                <c:pt idx="32">
                  <c:v>1.61</c:v>
                </c:pt>
                <c:pt idx="33">
                  <c:v>1.708</c:v>
                </c:pt>
                <c:pt idx="34">
                  <c:v>1.708</c:v>
                </c:pt>
                <c:pt idx="35">
                  <c:v>1.84</c:v>
                </c:pt>
                <c:pt idx="36">
                  <c:v>1.84</c:v>
                </c:pt>
                <c:pt idx="37">
                  <c:v>1.873</c:v>
                </c:pt>
                <c:pt idx="38">
                  <c:v>1.873</c:v>
                </c:pt>
                <c:pt idx="39">
                  <c:v>1.9379999999999999</c:v>
                </c:pt>
                <c:pt idx="40">
                  <c:v>1.9379999999999999</c:v>
                </c:pt>
                <c:pt idx="41">
                  <c:v>2.0369999999999999</c:v>
                </c:pt>
                <c:pt idx="42">
                  <c:v>2.0369999999999999</c:v>
                </c:pt>
                <c:pt idx="43">
                  <c:v>2.0699999999999998</c:v>
                </c:pt>
                <c:pt idx="44">
                  <c:v>2.0699999999999998</c:v>
                </c:pt>
                <c:pt idx="45">
                  <c:v>2.1680000000000001</c:v>
                </c:pt>
                <c:pt idx="46">
                  <c:v>2.1680000000000001</c:v>
                </c:pt>
                <c:pt idx="47">
                  <c:v>2.2010000000000001</c:v>
                </c:pt>
                <c:pt idx="48">
                  <c:v>2.2010000000000001</c:v>
                </c:pt>
                <c:pt idx="49">
                  <c:v>2.234</c:v>
                </c:pt>
                <c:pt idx="50">
                  <c:v>2.234</c:v>
                </c:pt>
                <c:pt idx="51">
                  <c:v>2.3330000000000002</c:v>
                </c:pt>
                <c:pt idx="52">
                  <c:v>2.3330000000000002</c:v>
                </c:pt>
                <c:pt idx="53">
                  <c:v>2.3980000000000001</c:v>
                </c:pt>
                <c:pt idx="54">
                  <c:v>2.3980000000000001</c:v>
                </c:pt>
                <c:pt idx="55">
                  <c:v>2.4969999999999999</c:v>
                </c:pt>
                <c:pt idx="56">
                  <c:v>2.4969999999999999</c:v>
                </c:pt>
                <c:pt idx="57">
                  <c:v>2.5950000000000002</c:v>
                </c:pt>
                <c:pt idx="58">
                  <c:v>2.5950000000000002</c:v>
                </c:pt>
                <c:pt idx="59">
                  <c:v>2.6280000000000001</c:v>
                </c:pt>
                <c:pt idx="60">
                  <c:v>2.6280000000000001</c:v>
                </c:pt>
                <c:pt idx="61">
                  <c:v>2.694</c:v>
                </c:pt>
                <c:pt idx="62">
                  <c:v>2.694</c:v>
                </c:pt>
                <c:pt idx="63">
                  <c:v>2.76</c:v>
                </c:pt>
                <c:pt idx="64">
                  <c:v>2.76</c:v>
                </c:pt>
                <c:pt idx="65">
                  <c:v>2.7930000000000001</c:v>
                </c:pt>
                <c:pt idx="66">
                  <c:v>2.7930000000000001</c:v>
                </c:pt>
                <c:pt idx="67">
                  <c:v>2.8250000000000002</c:v>
                </c:pt>
                <c:pt idx="68">
                  <c:v>2.8250000000000002</c:v>
                </c:pt>
                <c:pt idx="69">
                  <c:v>2.8580000000000001</c:v>
                </c:pt>
                <c:pt idx="70">
                  <c:v>2.8580000000000001</c:v>
                </c:pt>
                <c:pt idx="71">
                  <c:v>2.891</c:v>
                </c:pt>
                <c:pt idx="72">
                  <c:v>2.891</c:v>
                </c:pt>
                <c:pt idx="73">
                  <c:v>3.0230000000000001</c:v>
                </c:pt>
                <c:pt idx="74">
                  <c:v>3.0230000000000001</c:v>
                </c:pt>
                <c:pt idx="75">
                  <c:v>3.0880000000000001</c:v>
                </c:pt>
                <c:pt idx="76">
                  <c:v>3.0880000000000001</c:v>
                </c:pt>
                <c:pt idx="77">
                  <c:v>3.121</c:v>
                </c:pt>
                <c:pt idx="78">
                  <c:v>3.121</c:v>
                </c:pt>
                <c:pt idx="79">
                  <c:v>3.2530000000000001</c:v>
                </c:pt>
                <c:pt idx="80">
                  <c:v>3.2530000000000001</c:v>
                </c:pt>
                <c:pt idx="81">
                  <c:v>3.4830000000000001</c:v>
                </c:pt>
                <c:pt idx="82">
                  <c:v>3.4830000000000001</c:v>
                </c:pt>
                <c:pt idx="83">
                  <c:v>3.581</c:v>
                </c:pt>
                <c:pt idx="84">
                  <c:v>3.581</c:v>
                </c:pt>
                <c:pt idx="85">
                  <c:v>3.6469999999999998</c:v>
                </c:pt>
                <c:pt idx="86">
                  <c:v>3.6469999999999998</c:v>
                </c:pt>
                <c:pt idx="87">
                  <c:v>3.68</c:v>
                </c:pt>
                <c:pt idx="88">
                  <c:v>3.68</c:v>
                </c:pt>
                <c:pt idx="89">
                  <c:v>3.8439999999999999</c:v>
                </c:pt>
                <c:pt idx="90">
                  <c:v>3.8439999999999999</c:v>
                </c:pt>
                <c:pt idx="91">
                  <c:v>4.37</c:v>
                </c:pt>
                <c:pt idx="92">
                  <c:v>4.37</c:v>
                </c:pt>
                <c:pt idx="93">
                  <c:v>4.6319999999999997</c:v>
                </c:pt>
                <c:pt idx="94">
                  <c:v>4.6319999999999997</c:v>
                </c:pt>
                <c:pt idx="95">
                  <c:v>4.665</c:v>
                </c:pt>
                <c:pt idx="96">
                  <c:v>4.665</c:v>
                </c:pt>
                <c:pt idx="97">
                  <c:v>4.9610000000000003</c:v>
                </c:pt>
                <c:pt idx="98">
                  <c:v>4.9610000000000003</c:v>
                </c:pt>
                <c:pt idx="99">
                  <c:v>5.3879999999999999</c:v>
                </c:pt>
                <c:pt idx="100">
                  <c:v>5.3879999999999999</c:v>
                </c:pt>
                <c:pt idx="101">
                  <c:v>5.4210000000000003</c:v>
                </c:pt>
                <c:pt idx="102">
                  <c:v>5.4210000000000003</c:v>
                </c:pt>
                <c:pt idx="103">
                  <c:v>5.6840000000000002</c:v>
                </c:pt>
                <c:pt idx="104">
                  <c:v>5.6840000000000002</c:v>
                </c:pt>
                <c:pt idx="105">
                  <c:v>5.9790000000000001</c:v>
                </c:pt>
                <c:pt idx="106">
                  <c:v>5.9790000000000001</c:v>
                </c:pt>
                <c:pt idx="107">
                  <c:v>6.9980000000000002</c:v>
                </c:pt>
                <c:pt idx="108">
                  <c:v>6.9980000000000002</c:v>
                </c:pt>
                <c:pt idx="109">
                  <c:v>7.524</c:v>
                </c:pt>
                <c:pt idx="110">
                  <c:v>7.524</c:v>
                </c:pt>
                <c:pt idx="111">
                  <c:v>7.6219999999999999</c:v>
                </c:pt>
                <c:pt idx="112">
                  <c:v>7.6219999999999999</c:v>
                </c:pt>
                <c:pt idx="113">
                  <c:v>7.819</c:v>
                </c:pt>
                <c:pt idx="114">
                  <c:v>7.819</c:v>
                </c:pt>
                <c:pt idx="115">
                  <c:v>8.3119999999999994</c:v>
                </c:pt>
                <c:pt idx="116">
                  <c:v>8.3119999999999994</c:v>
                </c:pt>
                <c:pt idx="117">
                  <c:v>8.4760000000000009</c:v>
                </c:pt>
                <c:pt idx="118">
                  <c:v>8.4760000000000009</c:v>
                </c:pt>
                <c:pt idx="119">
                  <c:v>8.9359999999999999</c:v>
                </c:pt>
                <c:pt idx="120">
                  <c:v>8.9359999999999999</c:v>
                </c:pt>
                <c:pt idx="121">
                  <c:v>9.0020000000000007</c:v>
                </c:pt>
                <c:pt idx="122">
                  <c:v>9.0020000000000007</c:v>
                </c:pt>
                <c:pt idx="123">
                  <c:v>9.1010000000000009</c:v>
                </c:pt>
                <c:pt idx="124">
                  <c:v>9.1010000000000009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10.414999999999999</c:v>
                </c:pt>
                <c:pt idx="128">
                  <c:v>10.414999999999999</c:v>
                </c:pt>
                <c:pt idx="129">
                  <c:v>10.842000000000001</c:v>
                </c:pt>
                <c:pt idx="130">
                  <c:v>10.842000000000001</c:v>
                </c:pt>
                <c:pt idx="131">
                  <c:v>10.907999999999999</c:v>
                </c:pt>
                <c:pt idx="132">
                  <c:v>10.907999999999999</c:v>
                </c:pt>
                <c:pt idx="133">
                  <c:v>11.138</c:v>
                </c:pt>
                <c:pt idx="134">
                  <c:v>11.138</c:v>
                </c:pt>
                <c:pt idx="135">
                  <c:v>11.368</c:v>
                </c:pt>
                <c:pt idx="136">
                  <c:v>11.368</c:v>
                </c:pt>
                <c:pt idx="137">
                  <c:v>11.4</c:v>
                </c:pt>
                <c:pt idx="138">
                  <c:v>11.4</c:v>
                </c:pt>
                <c:pt idx="139">
                  <c:v>13.996</c:v>
                </c:pt>
                <c:pt idx="140">
                  <c:v>13.996</c:v>
                </c:pt>
                <c:pt idx="141">
                  <c:v>14.029</c:v>
                </c:pt>
                <c:pt idx="142">
                  <c:v>14.029</c:v>
                </c:pt>
                <c:pt idx="143">
                  <c:v>14.784000000000001</c:v>
                </c:pt>
                <c:pt idx="144">
                  <c:v>14.784000000000001</c:v>
                </c:pt>
                <c:pt idx="145">
                  <c:v>14.916</c:v>
                </c:pt>
                <c:pt idx="146">
                  <c:v>14.916</c:v>
                </c:pt>
                <c:pt idx="147">
                  <c:v>15.836</c:v>
                </c:pt>
                <c:pt idx="148">
                  <c:v>15.836</c:v>
                </c:pt>
                <c:pt idx="149">
                  <c:v>17.478000000000002</c:v>
                </c:pt>
                <c:pt idx="150">
                  <c:v>17.478000000000002</c:v>
                </c:pt>
                <c:pt idx="151">
                  <c:v>20.172000000000001</c:v>
                </c:pt>
                <c:pt idx="152">
                  <c:v>20.172000000000001</c:v>
                </c:pt>
                <c:pt idx="153">
                  <c:v>21.748999999999999</c:v>
                </c:pt>
                <c:pt idx="154">
                  <c:v>21.748999999999999</c:v>
                </c:pt>
                <c:pt idx="155">
                  <c:v>22.308</c:v>
                </c:pt>
                <c:pt idx="156">
                  <c:v>22.308</c:v>
                </c:pt>
                <c:pt idx="157">
                  <c:v>22.702000000000002</c:v>
                </c:pt>
                <c:pt idx="158">
                  <c:v>23.425000000000001</c:v>
                </c:pt>
                <c:pt idx="159">
                  <c:v>23.425000000000001</c:v>
                </c:pt>
                <c:pt idx="160">
                  <c:v>23.556000000000001</c:v>
                </c:pt>
                <c:pt idx="161">
                  <c:v>23.556000000000001</c:v>
                </c:pt>
                <c:pt idx="162">
                  <c:v>24.574999999999999</c:v>
                </c:pt>
                <c:pt idx="163">
                  <c:v>25.626000000000001</c:v>
                </c:pt>
                <c:pt idx="164">
                  <c:v>25.626000000000001</c:v>
                </c:pt>
                <c:pt idx="165">
                  <c:v>28.286999999999999</c:v>
                </c:pt>
                <c:pt idx="166">
                  <c:v>28.286999999999999</c:v>
                </c:pt>
                <c:pt idx="167">
                  <c:v>28.649000000000001</c:v>
                </c:pt>
                <c:pt idx="168">
                  <c:v>28.649000000000001</c:v>
                </c:pt>
                <c:pt idx="169">
                  <c:v>28.945</c:v>
                </c:pt>
                <c:pt idx="170">
                  <c:v>32.656999999999996</c:v>
                </c:pt>
                <c:pt idx="171">
                  <c:v>32.656999999999996</c:v>
                </c:pt>
                <c:pt idx="172">
                  <c:v>36.040999999999997</c:v>
                </c:pt>
                <c:pt idx="173">
                  <c:v>36.040999999999997</c:v>
                </c:pt>
                <c:pt idx="174">
                  <c:v>37.520000000000003</c:v>
                </c:pt>
                <c:pt idx="175">
                  <c:v>37.520000000000003</c:v>
                </c:pt>
                <c:pt idx="176">
                  <c:v>40.082000000000001</c:v>
                </c:pt>
                <c:pt idx="177">
                  <c:v>40.082000000000001</c:v>
                </c:pt>
                <c:pt idx="178">
                  <c:v>49.412999999999997</c:v>
                </c:pt>
                <c:pt idx="179">
                  <c:v>51.121000000000002</c:v>
                </c:pt>
                <c:pt idx="180">
                  <c:v>51.22</c:v>
                </c:pt>
                <c:pt idx="181">
                  <c:v>51.22</c:v>
                </c:pt>
                <c:pt idx="182">
                  <c:v>54.143999999999998</c:v>
                </c:pt>
                <c:pt idx="183">
                  <c:v>54.143999999999998</c:v>
                </c:pt>
                <c:pt idx="184">
                  <c:v>56.082000000000001</c:v>
                </c:pt>
                <c:pt idx="185">
                  <c:v>58.579000000000001</c:v>
                </c:pt>
                <c:pt idx="186">
                  <c:v>59.302</c:v>
                </c:pt>
                <c:pt idx="187">
                  <c:v>59.302</c:v>
                </c:pt>
                <c:pt idx="188">
                  <c:v>60.024999999999999</c:v>
                </c:pt>
                <c:pt idx="189">
                  <c:v>64.789000000000001</c:v>
                </c:pt>
                <c:pt idx="190">
                  <c:v>66.694000000000003</c:v>
                </c:pt>
                <c:pt idx="191">
                  <c:v>71.852000000000004</c:v>
                </c:pt>
                <c:pt idx="192">
                  <c:v>76.682000000000002</c:v>
                </c:pt>
                <c:pt idx="193">
                  <c:v>76.682000000000002</c:v>
                </c:pt>
                <c:pt idx="194">
                  <c:v>78.653000000000006</c:v>
                </c:pt>
                <c:pt idx="195">
                  <c:v>78.653000000000006</c:v>
                </c:pt>
                <c:pt idx="196">
                  <c:v>81.084000000000003</c:v>
                </c:pt>
                <c:pt idx="197">
                  <c:v>83.811000000000007</c:v>
                </c:pt>
                <c:pt idx="198">
                  <c:v>84.697999999999993</c:v>
                </c:pt>
                <c:pt idx="199">
                  <c:v>85.224000000000004</c:v>
                </c:pt>
                <c:pt idx="200">
                  <c:v>85.224000000000004</c:v>
                </c:pt>
                <c:pt idx="201">
                  <c:v>89.757999999999996</c:v>
                </c:pt>
                <c:pt idx="202">
                  <c:v>89.757999999999996</c:v>
                </c:pt>
                <c:pt idx="203">
                  <c:v>91.072000000000003</c:v>
                </c:pt>
                <c:pt idx="204">
                  <c:v>91.072000000000003</c:v>
                </c:pt>
                <c:pt idx="205">
                  <c:v>91.728999999999999</c:v>
                </c:pt>
                <c:pt idx="206">
                  <c:v>92.221999999999994</c:v>
                </c:pt>
                <c:pt idx="207">
                  <c:v>94.718999999999994</c:v>
                </c:pt>
                <c:pt idx="208">
                  <c:v>94.718999999999994</c:v>
                </c:pt>
                <c:pt idx="209">
                  <c:v>103.22799999999999</c:v>
                </c:pt>
                <c:pt idx="210">
                  <c:v>103.491</c:v>
                </c:pt>
                <c:pt idx="211">
                  <c:v>103.491</c:v>
                </c:pt>
                <c:pt idx="212">
                  <c:v>113.938</c:v>
                </c:pt>
                <c:pt idx="213">
                  <c:v>113.938</c:v>
                </c:pt>
                <c:pt idx="214">
                  <c:v>114.825</c:v>
                </c:pt>
                <c:pt idx="215">
                  <c:v>115.22</c:v>
                </c:pt>
                <c:pt idx="216">
                  <c:v>115.877</c:v>
                </c:pt>
                <c:pt idx="217">
                  <c:v>115.877</c:v>
                </c:pt>
                <c:pt idx="218">
                  <c:v>117.191</c:v>
                </c:pt>
                <c:pt idx="219">
                  <c:v>119.491</c:v>
                </c:pt>
                <c:pt idx="220">
                  <c:v>119.721</c:v>
                </c:pt>
                <c:pt idx="221">
                  <c:v>120.476</c:v>
                </c:pt>
                <c:pt idx="222">
                  <c:v>122.38200000000001</c:v>
                </c:pt>
                <c:pt idx="223">
                  <c:v>122.38200000000001</c:v>
                </c:pt>
                <c:pt idx="224">
                  <c:v>126.65300000000001</c:v>
                </c:pt>
                <c:pt idx="225">
                  <c:v>126.65300000000001</c:v>
                </c:pt>
                <c:pt idx="226">
                  <c:v>126.949</c:v>
                </c:pt>
                <c:pt idx="227">
                  <c:v>132.76400000000001</c:v>
                </c:pt>
                <c:pt idx="228">
                  <c:v>137.166</c:v>
                </c:pt>
                <c:pt idx="229">
                  <c:v>139.36799999999999</c:v>
                </c:pt>
                <c:pt idx="230">
                  <c:v>141.83199999999999</c:v>
                </c:pt>
                <c:pt idx="231">
                  <c:v>143.77000000000001</c:v>
                </c:pt>
                <c:pt idx="232">
                  <c:v>144</c:v>
                </c:pt>
                <c:pt idx="233">
                  <c:v>144.16399999999999</c:v>
                </c:pt>
                <c:pt idx="234">
                  <c:v>148.07400000000001</c:v>
                </c:pt>
                <c:pt idx="235">
                  <c:v>149.881</c:v>
                </c:pt>
                <c:pt idx="236">
                  <c:v>152.44399999999999</c:v>
                </c:pt>
                <c:pt idx="237">
                  <c:v>152.87100000000001</c:v>
                </c:pt>
                <c:pt idx="238">
                  <c:v>156.15600000000001</c:v>
                </c:pt>
                <c:pt idx="239">
                  <c:v>157.602</c:v>
                </c:pt>
                <c:pt idx="240">
                  <c:v>158.68600000000001</c:v>
                </c:pt>
                <c:pt idx="241">
                  <c:v>160.49299999999999</c:v>
                </c:pt>
                <c:pt idx="242">
                  <c:v>160.69</c:v>
                </c:pt>
                <c:pt idx="243">
                  <c:v>160.69</c:v>
                </c:pt>
                <c:pt idx="244">
                  <c:v>161.67599999999999</c:v>
                </c:pt>
                <c:pt idx="245">
                  <c:v>162.20099999999999</c:v>
                </c:pt>
                <c:pt idx="246">
                  <c:v>163.58099999999999</c:v>
                </c:pt>
                <c:pt idx="247">
                  <c:v>165.97900000000001</c:v>
                </c:pt>
                <c:pt idx="248">
                  <c:v>166.11099999999999</c:v>
                </c:pt>
                <c:pt idx="249">
                  <c:v>167.12899999999999</c:v>
                </c:pt>
                <c:pt idx="250">
                  <c:v>167.42500000000001</c:v>
                </c:pt>
                <c:pt idx="251">
                  <c:v>169.429</c:v>
                </c:pt>
                <c:pt idx="252">
                  <c:v>169.95500000000001</c:v>
                </c:pt>
                <c:pt idx="253">
                  <c:v>170.51300000000001</c:v>
                </c:pt>
                <c:pt idx="254">
                  <c:v>170.74299999999999</c:v>
                </c:pt>
                <c:pt idx="255">
                  <c:v>173.20699999999999</c:v>
                </c:pt>
                <c:pt idx="256">
                  <c:v>175.83600000000001</c:v>
                </c:pt>
                <c:pt idx="257">
                  <c:v>175.934</c:v>
                </c:pt>
                <c:pt idx="258">
                  <c:v>176.131</c:v>
                </c:pt>
                <c:pt idx="259">
                  <c:v>184.08199999999999</c:v>
                </c:pt>
                <c:pt idx="260">
                  <c:v>191.67099999999999</c:v>
                </c:pt>
                <c:pt idx="261">
                  <c:v>192.36099999999999</c:v>
                </c:pt>
                <c:pt idx="262">
                  <c:v>192.65700000000001</c:v>
                </c:pt>
                <c:pt idx="263">
                  <c:v>192.821</c:v>
                </c:pt>
                <c:pt idx="264">
                  <c:v>195.351</c:v>
                </c:pt>
                <c:pt idx="265">
                  <c:v>196.172</c:v>
                </c:pt>
                <c:pt idx="266">
                  <c:v>196.63200000000001</c:v>
                </c:pt>
                <c:pt idx="267">
                  <c:v>196.89500000000001</c:v>
                </c:pt>
                <c:pt idx="268">
                  <c:v>204.12299999999999</c:v>
                </c:pt>
                <c:pt idx="269">
                  <c:v>205.07599999999999</c:v>
                </c:pt>
                <c:pt idx="270">
                  <c:v>212.76400000000001</c:v>
                </c:pt>
                <c:pt idx="271">
                  <c:v>216.11500000000001</c:v>
                </c:pt>
                <c:pt idx="272">
                  <c:v>216.96899999999999</c:v>
                </c:pt>
                <c:pt idx="273">
                  <c:v>217.33099999999999</c:v>
                </c:pt>
                <c:pt idx="274">
                  <c:v>222.85</c:v>
                </c:pt>
                <c:pt idx="275">
                  <c:v>225.61</c:v>
                </c:pt>
                <c:pt idx="276">
                  <c:v>227.91</c:v>
                </c:pt>
                <c:pt idx="277">
                  <c:v>232.08199999999999</c:v>
                </c:pt>
                <c:pt idx="278">
                  <c:v>233.429</c:v>
                </c:pt>
                <c:pt idx="279">
                  <c:v>239.40899999999999</c:v>
                </c:pt>
                <c:pt idx="280">
                  <c:v>239.77</c:v>
                </c:pt>
                <c:pt idx="281">
                  <c:v>240.78899999999999</c:v>
                </c:pt>
                <c:pt idx="282">
                  <c:v>242.333</c:v>
                </c:pt>
                <c:pt idx="283">
                  <c:v>242.398</c:v>
                </c:pt>
                <c:pt idx="284">
                  <c:v>242.76</c:v>
                </c:pt>
                <c:pt idx="285">
                  <c:v>243.87700000000001</c:v>
                </c:pt>
                <c:pt idx="286">
                  <c:v>259.94299999999998</c:v>
                </c:pt>
                <c:pt idx="287">
                  <c:v>260.238</c:v>
                </c:pt>
                <c:pt idx="288">
                  <c:v>264.214</c:v>
                </c:pt>
                <c:pt idx="289">
                  <c:v>265.03500000000003</c:v>
                </c:pt>
                <c:pt idx="290">
                  <c:v>268.81299999999999</c:v>
                </c:pt>
                <c:pt idx="291">
                  <c:v>281.298</c:v>
                </c:pt>
                <c:pt idx="292">
                  <c:v>330.28300000000002</c:v>
                </c:pt>
                <c:pt idx="293">
                  <c:v>0</c:v>
                </c:pt>
                <c:pt idx="294">
                  <c:v>0.16400000000000001</c:v>
                </c:pt>
                <c:pt idx="295">
                  <c:v>0.16400000000000001</c:v>
                </c:pt>
                <c:pt idx="296">
                  <c:v>0.624</c:v>
                </c:pt>
                <c:pt idx="297">
                  <c:v>0.624</c:v>
                </c:pt>
                <c:pt idx="298">
                  <c:v>0.95299999999999996</c:v>
                </c:pt>
                <c:pt idx="299">
                  <c:v>0.95299999999999996</c:v>
                </c:pt>
                <c:pt idx="300">
                  <c:v>1.018</c:v>
                </c:pt>
                <c:pt idx="301">
                  <c:v>1.018</c:v>
                </c:pt>
                <c:pt idx="302">
                  <c:v>1.117</c:v>
                </c:pt>
                <c:pt idx="303">
                  <c:v>1.117</c:v>
                </c:pt>
                <c:pt idx="304">
                  <c:v>1.446</c:v>
                </c:pt>
                <c:pt idx="305">
                  <c:v>1.446</c:v>
                </c:pt>
                <c:pt idx="306">
                  <c:v>1.5109999999999999</c:v>
                </c:pt>
                <c:pt idx="307">
                  <c:v>1.5109999999999999</c:v>
                </c:pt>
                <c:pt idx="308">
                  <c:v>1.577</c:v>
                </c:pt>
                <c:pt idx="309">
                  <c:v>1.577</c:v>
                </c:pt>
                <c:pt idx="310">
                  <c:v>1.6759999999999999</c:v>
                </c:pt>
                <c:pt idx="311">
                  <c:v>1.6759999999999999</c:v>
                </c:pt>
                <c:pt idx="312">
                  <c:v>1.7410000000000001</c:v>
                </c:pt>
                <c:pt idx="313">
                  <c:v>1.7410000000000001</c:v>
                </c:pt>
                <c:pt idx="314">
                  <c:v>1.774</c:v>
                </c:pt>
                <c:pt idx="315">
                  <c:v>1.774</c:v>
                </c:pt>
                <c:pt idx="316">
                  <c:v>2.3980000000000001</c:v>
                </c:pt>
                <c:pt idx="317">
                  <c:v>2.3980000000000001</c:v>
                </c:pt>
                <c:pt idx="318">
                  <c:v>2.7930000000000001</c:v>
                </c:pt>
                <c:pt idx="319">
                  <c:v>2.7930000000000001</c:v>
                </c:pt>
                <c:pt idx="320">
                  <c:v>2.99</c:v>
                </c:pt>
                <c:pt idx="321">
                  <c:v>2.99</c:v>
                </c:pt>
                <c:pt idx="322">
                  <c:v>3.2530000000000001</c:v>
                </c:pt>
                <c:pt idx="323">
                  <c:v>3.2530000000000001</c:v>
                </c:pt>
                <c:pt idx="324">
                  <c:v>3.3839999999999999</c:v>
                </c:pt>
                <c:pt idx="325">
                  <c:v>3.3839999999999999</c:v>
                </c:pt>
                <c:pt idx="326">
                  <c:v>3.91</c:v>
                </c:pt>
                <c:pt idx="327">
                  <c:v>3.91</c:v>
                </c:pt>
                <c:pt idx="328">
                  <c:v>4.2380000000000004</c:v>
                </c:pt>
                <c:pt idx="329">
                  <c:v>4.2380000000000004</c:v>
                </c:pt>
                <c:pt idx="330">
                  <c:v>4.4020000000000001</c:v>
                </c:pt>
                <c:pt idx="331">
                  <c:v>4.4020000000000001</c:v>
                </c:pt>
                <c:pt idx="332">
                  <c:v>4.7969999999999997</c:v>
                </c:pt>
                <c:pt idx="333">
                  <c:v>4.7969999999999997</c:v>
                </c:pt>
                <c:pt idx="334">
                  <c:v>5.52</c:v>
                </c:pt>
                <c:pt idx="335">
                  <c:v>5.52</c:v>
                </c:pt>
                <c:pt idx="336">
                  <c:v>5.585</c:v>
                </c:pt>
                <c:pt idx="337">
                  <c:v>5.585</c:v>
                </c:pt>
                <c:pt idx="338">
                  <c:v>5.6180000000000003</c:v>
                </c:pt>
                <c:pt idx="339">
                  <c:v>5.6180000000000003</c:v>
                </c:pt>
                <c:pt idx="340">
                  <c:v>5.8150000000000004</c:v>
                </c:pt>
                <c:pt idx="341">
                  <c:v>5.8150000000000004</c:v>
                </c:pt>
                <c:pt idx="342">
                  <c:v>6.0449999999999999</c:v>
                </c:pt>
                <c:pt idx="343">
                  <c:v>6.0449999999999999</c:v>
                </c:pt>
                <c:pt idx="344">
                  <c:v>6.1109999999999998</c:v>
                </c:pt>
                <c:pt idx="345">
                  <c:v>6.1109999999999998</c:v>
                </c:pt>
                <c:pt idx="346">
                  <c:v>6.3739999999999997</c:v>
                </c:pt>
                <c:pt idx="347">
                  <c:v>6.3739999999999997</c:v>
                </c:pt>
                <c:pt idx="348">
                  <c:v>6.4390000000000001</c:v>
                </c:pt>
                <c:pt idx="349">
                  <c:v>6.4390000000000001</c:v>
                </c:pt>
                <c:pt idx="350">
                  <c:v>6.899</c:v>
                </c:pt>
                <c:pt idx="351">
                  <c:v>6.899</c:v>
                </c:pt>
                <c:pt idx="352">
                  <c:v>7.2279999999999998</c:v>
                </c:pt>
                <c:pt idx="353">
                  <c:v>7.2279999999999998</c:v>
                </c:pt>
                <c:pt idx="354">
                  <c:v>7.359</c:v>
                </c:pt>
                <c:pt idx="355">
                  <c:v>7.359</c:v>
                </c:pt>
                <c:pt idx="356">
                  <c:v>7.4249999999999998</c:v>
                </c:pt>
                <c:pt idx="357">
                  <c:v>7.4249999999999998</c:v>
                </c:pt>
                <c:pt idx="358">
                  <c:v>7.556</c:v>
                </c:pt>
                <c:pt idx="359">
                  <c:v>7.556</c:v>
                </c:pt>
                <c:pt idx="360">
                  <c:v>8.2140000000000004</c:v>
                </c:pt>
                <c:pt idx="361">
                  <c:v>8.2140000000000004</c:v>
                </c:pt>
                <c:pt idx="362">
                  <c:v>8.2789999999999999</c:v>
                </c:pt>
                <c:pt idx="363">
                  <c:v>8.2789999999999999</c:v>
                </c:pt>
                <c:pt idx="364">
                  <c:v>8.7720000000000002</c:v>
                </c:pt>
                <c:pt idx="365">
                  <c:v>8.7720000000000002</c:v>
                </c:pt>
                <c:pt idx="366">
                  <c:v>8.9689999999999994</c:v>
                </c:pt>
                <c:pt idx="367">
                  <c:v>8.9689999999999994</c:v>
                </c:pt>
                <c:pt idx="368">
                  <c:v>9.7579999999999991</c:v>
                </c:pt>
                <c:pt idx="369">
                  <c:v>9.7579999999999991</c:v>
                </c:pt>
                <c:pt idx="370">
                  <c:v>9.9879999999999995</c:v>
                </c:pt>
                <c:pt idx="371">
                  <c:v>9.9879999999999995</c:v>
                </c:pt>
                <c:pt idx="372">
                  <c:v>10.151999999999999</c:v>
                </c:pt>
                <c:pt idx="373">
                  <c:v>10.808999999999999</c:v>
                </c:pt>
                <c:pt idx="374">
                  <c:v>10.808999999999999</c:v>
                </c:pt>
                <c:pt idx="375">
                  <c:v>11.598000000000001</c:v>
                </c:pt>
                <c:pt idx="376">
                  <c:v>11.598000000000001</c:v>
                </c:pt>
                <c:pt idx="377">
                  <c:v>12.025</c:v>
                </c:pt>
                <c:pt idx="378">
                  <c:v>12.025</c:v>
                </c:pt>
                <c:pt idx="379">
                  <c:v>12.385999999999999</c:v>
                </c:pt>
                <c:pt idx="380">
                  <c:v>12.385999999999999</c:v>
                </c:pt>
                <c:pt idx="381">
                  <c:v>12.55</c:v>
                </c:pt>
                <c:pt idx="382">
                  <c:v>12.55</c:v>
                </c:pt>
                <c:pt idx="383">
                  <c:v>12.78</c:v>
                </c:pt>
                <c:pt idx="384">
                  <c:v>12.78</c:v>
                </c:pt>
                <c:pt idx="385">
                  <c:v>12.977</c:v>
                </c:pt>
                <c:pt idx="386">
                  <c:v>12.977</c:v>
                </c:pt>
                <c:pt idx="387">
                  <c:v>13.076000000000001</c:v>
                </c:pt>
                <c:pt idx="388">
                  <c:v>13.569000000000001</c:v>
                </c:pt>
                <c:pt idx="389">
                  <c:v>13.569000000000001</c:v>
                </c:pt>
                <c:pt idx="390">
                  <c:v>13.996</c:v>
                </c:pt>
                <c:pt idx="391">
                  <c:v>14.39</c:v>
                </c:pt>
                <c:pt idx="392">
                  <c:v>14.39</c:v>
                </c:pt>
                <c:pt idx="393">
                  <c:v>14.752000000000001</c:v>
                </c:pt>
                <c:pt idx="394">
                  <c:v>14.752000000000001</c:v>
                </c:pt>
                <c:pt idx="395">
                  <c:v>15.08</c:v>
                </c:pt>
                <c:pt idx="396">
                  <c:v>15.08</c:v>
                </c:pt>
                <c:pt idx="397">
                  <c:v>15.573</c:v>
                </c:pt>
                <c:pt idx="398">
                  <c:v>15.573</c:v>
                </c:pt>
                <c:pt idx="399">
                  <c:v>15.901</c:v>
                </c:pt>
                <c:pt idx="400">
                  <c:v>15.901</c:v>
                </c:pt>
                <c:pt idx="401">
                  <c:v>16.591000000000001</c:v>
                </c:pt>
                <c:pt idx="402">
                  <c:v>16.591000000000001</c:v>
                </c:pt>
                <c:pt idx="403">
                  <c:v>18.004000000000001</c:v>
                </c:pt>
                <c:pt idx="404">
                  <c:v>18.004000000000001</c:v>
                </c:pt>
                <c:pt idx="405">
                  <c:v>18.693999999999999</c:v>
                </c:pt>
                <c:pt idx="406">
                  <c:v>18.693999999999999</c:v>
                </c:pt>
                <c:pt idx="407">
                  <c:v>19.023</c:v>
                </c:pt>
                <c:pt idx="408">
                  <c:v>19.023</c:v>
                </c:pt>
                <c:pt idx="409">
                  <c:v>19.68</c:v>
                </c:pt>
                <c:pt idx="410">
                  <c:v>19.68</c:v>
                </c:pt>
                <c:pt idx="411">
                  <c:v>20.337</c:v>
                </c:pt>
                <c:pt idx="412">
                  <c:v>20.337</c:v>
                </c:pt>
                <c:pt idx="413">
                  <c:v>21.091999999999999</c:v>
                </c:pt>
                <c:pt idx="414">
                  <c:v>21.091999999999999</c:v>
                </c:pt>
                <c:pt idx="415">
                  <c:v>22.077999999999999</c:v>
                </c:pt>
                <c:pt idx="416">
                  <c:v>22.077999999999999</c:v>
                </c:pt>
                <c:pt idx="417">
                  <c:v>22.407</c:v>
                </c:pt>
                <c:pt idx="418">
                  <c:v>22.407</c:v>
                </c:pt>
                <c:pt idx="419">
                  <c:v>22.768000000000001</c:v>
                </c:pt>
                <c:pt idx="420">
                  <c:v>22.768000000000001</c:v>
                </c:pt>
                <c:pt idx="421">
                  <c:v>24.969000000000001</c:v>
                </c:pt>
                <c:pt idx="422">
                  <c:v>24.969000000000001</c:v>
                </c:pt>
                <c:pt idx="423">
                  <c:v>25.626000000000001</c:v>
                </c:pt>
                <c:pt idx="424">
                  <c:v>26.809000000000001</c:v>
                </c:pt>
                <c:pt idx="425">
                  <c:v>26.809000000000001</c:v>
                </c:pt>
                <c:pt idx="426">
                  <c:v>29.042999999999999</c:v>
                </c:pt>
                <c:pt idx="427">
                  <c:v>29.042999999999999</c:v>
                </c:pt>
                <c:pt idx="428">
                  <c:v>30.292000000000002</c:v>
                </c:pt>
                <c:pt idx="429">
                  <c:v>30.292000000000002</c:v>
                </c:pt>
                <c:pt idx="430">
                  <c:v>30.521999999999998</c:v>
                </c:pt>
                <c:pt idx="431">
                  <c:v>32.164000000000001</c:v>
                </c:pt>
                <c:pt idx="432">
                  <c:v>32.164000000000001</c:v>
                </c:pt>
                <c:pt idx="433">
                  <c:v>34.366</c:v>
                </c:pt>
                <c:pt idx="434">
                  <c:v>35.22</c:v>
                </c:pt>
                <c:pt idx="435">
                  <c:v>35.646999999999998</c:v>
                </c:pt>
                <c:pt idx="436">
                  <c:v>37.914000000000001</c:v>
                </c:pt>
                <c:pt idx="437">
                  <c:v>37.914000000000001</c:v>
                </c:pt>
                <c:pt idx="438">
                  <c:v>38.439</c:v>
                </c:pt>
                <c:pt idx="439">
                  <c:v>40.475999999999999</c:v>
                </c:pt>
                <c:pt idx="440">
                  <c:v>40.475999999999999</c:v>
                </c:pt>
                <c:pt idx="441">
                  <c:v>42.972999999999999</c:v>
                </c:pt>
                <c:pt idx="442">
                  <c:v>42.972999999999999</c:v>
                </c:pt>
                <c:pt idx="443">
                  <c:v>44.222000000000001</c:v>
                </c:pt>
                <c:pt idx="444">
                  <c:v>44.222000000000001</c:v>
                </c:pt>
                <c:pt idx="445">
                  <c:v>45.503</c:v>
                </c:pt>
                <c:pt idx="446">
                  <c:v>49.511000000000003</c:v>
                </c:pt>
                <c:pt idx="447">
                  <c:v>49.511000000000003</c:v>
                </c:pt>
                <c:pt idx="448">
                  <c:v>50.497</c:v>
                </c:pt>
                <c:pt idx="449">
                  <c:v>50.726999999999997</c:v>
                </c:pt>
                <c:pt idx="450">
                  <c:v>50.726999999999997</c:v>
                </c:pt>
                <c:pt idx="451">
                  <c:v>53.814999999999998</c:v>
                </c:pt>
                <c:pt idx="452">
                  <c:v>54.143999999999998</c:v>
                </c:pt>
                <c:pt idx="453">
                  <c:v>54.143999999999998</c:v>
                </c:pt>
                <c:pt idx="454">
                  <c:v>54.603999999999999</c:v>
                </c:pt>
                <c:pt idx="455">
                  <c:v>54.603999999999999</c:v>
                </c:pt>
                <c:pt idx="456">
                  <c:v>54.932000000000002</c:v>
                </c:pt>
                <c:pt idx="457">
                  <c:v>56.838000000000001</c:v>
                </c:pt>
                <c:pt idx="458">
                  <c:v>60.286999999999999</c:v>
                </c:pt>
                <c:pt idx="459">
                  <c:v>62.323999999999998</c:v>
                </c:pt>
                <c:pt idx="460">
                  <c:v>62.554000000000002</c:v>
                </c:pt>
                <c:pt idx="461">
                  <c:v>66.200999999999993</c:v>
                </c:pt>
                <c:pt idx="462">
                  <c:v>67.186999999999998</c:v>
                </c:pt>
                <c:pt idx="463">
                  <c:v>67.548000000000002</c:v>
                </c:pt>
                <c:pt idx="464">
                  <c:v>68.796999999999997</c:v>
                </c:pt>
                <c:pt idx="465">
                  <c:v>68.796999999999997</c:v>
                </c:pt>
                <c:pt idx="466">
                  <c:v>70.570999999999998</c:v>
                </c:pt>
                <c:pt idx="467">
                  <c:v>75.926000000000002</c:v>
                </c:pt>
                <c:pt idx="468">
                  <c:v>76.254999999999995</c:v>
                </c:pt>
                <c:pt idx="469">
                  <c:v>76.254999999999995</c:v>
                </c:pt>
                <c:pt idx="470">
                  <c:v>76.879000000000005</c:v>
                </c:pt>
                <c:pt idx="471">
                  <c:v>76.879000000000005</c:v>
                </c:pt>
                <c:pt idx="472">
                  <c:v>78.489000000000004</c:v>
                </c:pt>
                <c:pt idx="473">
                  <c:v>80.789000000000001</c:v>
                </c:pt>
                <c:pt idx="474">
                  <c:v>82.825000000000003</c:v>
                </c:pt>
                <c:pt idx="475">
                  <c:v>85.158000000000001</c:v>
                </c:pt>
                <c:pt idx="476">
                  <c:v>85.584999999999994</c:v>
                </c:pt>
                <c:pt idx="477">
                  <c:v>87.655000000000001</c:v>
                </c:pt>
                <c:pt idx="478">
                  <c:v>91.203000000000003</c:v>
                </c:pt>
                <c:pt idx="479">
                  <c:v>92.287000000000006</c:v>
                </c:pt>
                <c:pt idx="480">
                  <c:v>92.451999999999998</c:v>
                </c:pt>
                <c:pt idx="481">
                  <c:v>92.747</c:v>
                </c:pt>
                <c:pt idx="482">
                  <c:v>92.912000000000006</c:v>
                </c:pt>
                <c:pt idx="483">
                  <c:v>93.01</c:v>
                </c:pt>
                <c:pt idx="484">
                  <c:v>93.47</c:v>
                </c:pt>
                <c:pt idx="485">
                  <c:v>93.667000000000002</c:v>
                </c:pt>
                <c:pt idx="486">
                  <c:v>94.028999999999996</c:v>
                </c:pt>
                <c:pt idx="487">
                  <c:v>95.013999999999996</c:v>
                </c:pt>
                <c:pt idx="488">
                  <c:v>95.441000000000003</c:v>
                </c:pt>
                <c:pt idx="489">
                  <c:v>95.802999999999997</c:v>
                </c:pt>
                <c:pt idx="490">
                  <c:v>95.869</c:v>
                </c:pt>
                <c:pt idx="491">
                  <c:v>95.933999999999997</c:v>
                </c:pt>
                <c:pt idx="492">
                  <c:v>96</c:v>
                </c:pt>
                <c:pt idx="493">
                  <c:v>96.066000000000003</c:v>
                </c:pt>
                <c:pt idx="494">
                  <c:v>96.197000000000003</c:v>
                </c:pt>
                <c:pt idx="495">
                  <c:v>96.296000000000006</c:v>
                </c:pt>
                <c:pt idx="496">
                  <c:v>96.328999999999994</c:v>
                </c:pt>
                <c:pt idx="497">
                  <c:v>96.492999999999995</c:v>
                </c:pt>
                <c:pt idx="498">
                  <c:v>96.623999999999995</c:v>
                </c:pt>
                <c:pt idx="499">
                  <c:v>97.018000000000001</c:v>
                </c:pt>
                <c:pt idx="500">
                  <c:v>97.38</c:v>
                </c:pt>
                <c:pt idx="501">
                  <c:v>97.774000000000001</c:v>
                </c:pt>
                <c:pt idx="502">
                  <c:v>97.774000000000001</c:v>
                </c:pt>
                <c:pt idx="503">
                  <c:v>97.906000000000006</c:v>
                </c:pt>
                <c:pt idx="504">
                  <c:v>98.037000000000006</c:v>
                </c:pt>
                <c:pt idx="505">
                  <c:v>98.266999999999996</c:v>
                </c:pt>
                <c:pt idx="506">
                  <c:v>99.317999999999998</c:v>
                </c:pt>
                <c:pt idx="507">
                  <c:v>99.843999999999994</c:v>
                </c:pt>
                <c:pt idx="508">
                  <c:v>100.205</c:v>
                </c:pt>
                <c:pt idx="509">
                  <c:v>101.914</c:v>
                </c:pt>
                <c:pt idx="510">
                  <c:v>103.721</c:v>
                </c:pt>
                <c:pt idx="511">
                  <c:v>105.593</c:v>
                </c:pt>
                <c:pt idx="512">
                  <c:v>107.236</c:v>
                </c:pt>
                <c:pt idx="513">
                  <c:v>108.123</c:v>
                </c:pt>
                <c:pt idx="514">
                  <c:v>108.94499999999999</c:v>
                </c:pt>
                <c:pt idx="515">
                  <c:v>112.23</c:v>
                </c:pt>
                <c:pt idx="516">
                  <c:v>112.46</c:v>
                </c:pt>
                <c:pt idx="517">
                  <c:v>112.49299999999999</c:v>
                </c:pt>
                <c:pt idx="518">
                  <c:v>112.756</c:v>
                </c:pt>
                <c:pt idx="519">
                  <c:v>114.464</c:v>
                </c:pt>
                <c:pt idx="520">
                  <c:v>114.76</c:v>
                </c:pt>
                <c:pt idx="521">
                  <c:v>115.384</c:v>
                </c:pt>
                <c:pt idx="522">
                  <c:v>116.764</c:v>
                </c:pt>
                <c:pt idx="523">
                  <c:v>116.83</c:v>
                </c:pt>
                <c:pt idx="524">
                  <c:v>116.928</c:v>
                </c:pt>
                <c:pt idx="525">
                  <c:v>116.994</c:v>
                </c:pt>
                <c:pt idx="526">
                  <c:v>117.45399999999999</c:v>
                </c:pt>
                <c:pt idx="527">
                  <c:v>117.749</c:v>
                </c:pt>
                <c:pt idx="528">
                  <c:v>118.14400000000001</c:v>
                </c:pt>
                <c:pt idx="529">
                  <c:v>118.209</c:v>
                </c:pt>
                <c:pt idx="530">
                  <c:v>118.867</c:v>
                </c:pt>
                <c:pt idx="531">
                  <c:v>119.16200000000001</c:v>
                </c:pt>
                <c:pt idx="532">
                  <c:v>119.688</c:v>
                </c:pt>
                <c:pt idx="533">
                  <c:v>119.91800000000001</c:v>
                </c:pt>
                <c:pt idx="534">
                  <c:v>120.08199999999999</c:v>
                </c:pt>
                <c:pt idx="535">
                  <c:v>120.279</c:v>
                </c:pt>
                <c:pt idx="536">
                  <c:v>120.378</c:v>
                </c:pt>
                <c:pt idx="537">
                  <c:v>120.542</c:v>
                </c:pt>
                <c:pt idx="538">
                  <c:v>120.83799999999999</c:v>
                </c:pt>
                <c:pt idx="539">
                  <c:v>121.101</c:v>
                </c:pt>
                <c:pt idx="540">
                  <c:v>121.396</c:v>
                </c:pt>
                <c:pt idx="541">
                  <c:v>121.462</c:v>
                </c:pt>
                <c:pt idx="542">
                  <c:v>122.349</c:v>
                </c:pt>
                <c:pt idx="543">
                  <c:v>123.33499999999999</c:v>
                </c:pt>
                <c:pt idx="544">
                  <c:v>123.828</c:v>
                </c:pt>
                <c:pt idx="545">
                  <c:v>129.31399999999999</c:v>
                </c:pt>
                <c:pt idx="546">
                  <c:v>130.99</c:v>
                </c:pt>
                <c:pt idx="547">
                  <c:v>133.55199999999999</c:v>
                </c:pt>
                <c:pt idx="548">
                  <c:v>137.166</c:v>
                </c:pt>
                <c:pt idx="549">
                  <c:v>139.203</c:v>
                </c:pt>
                <c:pt idx="550">
                  <c:v>139.59800000000001</c:v>
                </c:pt>
                <c:pt idx="551">
                  <c:v>140.74700000000001</c:v>
                </c:pt>
                <c:pt idx="552">
                  <c:v>142.85</c:v>
                </c:pt>
                <c:pt idx="553">
                  <c:v>143.113</c:v>
                </c:pt>
                <c:pt idx="554">
                  <c:v>143.34299999999999</c:v>
                </c:pt>
                <c:pt idx="555">
                  <c:v>143.57300000000001</c:v>
                </c:pt>
                <c:pt idx="556">
                  <c:v>144.22999999999999</c:v>
                </c:pt>
                <c:pt idx="557">
                  <c:v>144.65700000000001</c:v>
                </c:pt>
                <c:pt idx="558">
                  <c:v>148.00800000000001</c:v>
                </c:pt>
                <c:pt idx="559">
                  <c:v>0</c:v>
                </c:pt>
                <c:pt idx="560">
                  <c:v>9.9000000000000005E-2</c:v>
                </c:pt>
                <c:pt idx="561">
                  <c:v>9.9000000000000005E-2</c:v>
                </c:pt>
                <c:pt idx="562">
                  <c:v>0.59099999999999997</c:v>
                </c:pt>
                <c:pt idx="563">
                  <c:v>0.59099999999999997</c:v>
                </c:pt>
                <c:pt idx="564">
                  <c:v>0.92</c:v>
                </c:pt>
                <c:pt idx="565">
                  <c:v>0.92</c:v>
                </c:pt>
                <c:pt idx="566">
                  <c:v>1.0840000000000001</c:v>
                </c:pt>
                <c:pt idx="567">
                  <c:v>1.0840000000000001</c:v>
                </c:pt>
                <c:pt idx="568">
                  <c:v>1.248</c:v>
                </c:pt>
                <c:pt idx="569">
                  <c:v>1.248</c:v>
                </c:pt>
                <c:pt idx="570">
                  <c:v>1.3140000000000001</c:v>
                </c:pt>
                <c:pt idx="571">
                  <c:v>1.3140000000000001</c:v>
                </c:pt>
                <c:pt idx="572">
                  <c:v>1.38</c:v>
                </c:pt>
                <c:pt idx="573">
                  <c:v>1.38</c:v>
                </c:pt>
                <c:pt idx="574">
                  <c:v>1.577</c:v>
                </c:pt>
                <c:pt idx="575">
                  <c:v>1.577</c:v>
                </c:pt>
                <c:pt idx="576">
                  <c:v>1.84</c:v>
                </c:pt>
                <c:pt idx="577">
                  <c:v>1.84</c:v>
                </c:pt>
                <c:pt idx="578">
                  <c:v>1.9379999999999999</c:v>
                </c:pt>
                <c:pt idx="579">
                  <c:v>1.9379999999999999</c:v>
                </c:pt>
                <c:pt idx="580">
                  <c:v>2.004</c:v>
                </c:pt>
                <c:pt idx="581">
                  <c:v>2.004</c:v>
                </c:pt>
                <c:pt idx="582">
                  <c:v>2.234</c:v>
                </c:pt>
                <c:pt idx="583">
                  <c:v>2.234</c:v>
                </c:pt>
                <c:pt idx="584">
                  <c:v>2.3330000000000002</c:v>
                </c:pt>
                <c:pt idx="585">
                  <c:v>2.3330000000000002</c:v>
                </c:pt>
                <c:pt idx="586">
                  <c:v>2.4969999999999999</c:v>
                </c:pt>
                <c:pt idx="587">
                  <c:v>2.4969999999999999</c:v>
                </c:pt>
                <c:pt idx="588">
                  <c:v>2.5630000000000002</c:v>
                </c:pt>
                <c:pt idx="589">
                  <c:v>2.5630000000000002</c:v>
                </c:pt>
                <c:pt idx="590">
                  <c:v>2.7269999999999999</c:v>
                </c:pt>
                <c:pt idx="591">
                  <c:v>2.7269999999999999</c:v>
                </c:pt>
                <c:pt idx="592">
                  <c:v>2.76</c:v>
                </c:pt>
                <c:pt idx="593">
                  <c:v>2.76</c:v>
                </c:pt>
                <c:pt idx="594">
                  <c:v>2.7930000000000001</c:v>
                </c:pt>
                <c:pt idx="595">
                  <c:v>2.7930000000000001</c:v>
                </c:pt>
                <c:pt idx="596">
                  <c:v>3.121</c:v>
                </c:pt>
                <c:pt idx="597">
                  <c:v>3.121</c:v>
                </c:pt>
                <c:pt idx="598">
                  <c:v>3.1539999999999999</c:v>
                </c:pt>
                <c:pt idx="599">
                  <c:v>3.1539999999999999</c:v>
                </c:pt>
                <c:pt idx="600">
                  <c:v>3.1869999999999998</c:v>
                </c:pt>
                <c:pt idx="601">
                  <c:v>3.1869999999999998</c:v>
                </c:pt>
                <c:pt idx="602">
                  <c:v>3.2530000000000001</c:v>
                </c:pt>
                <c:pt idx="603">
                  <c:v>3.2530000000000001</c:v>
                </c:pt>
                <c:pt idx="604">
                  <c:v>3.3180000000000001</c:v>
                </c:pt>
                <c:pt idx="605">
                  <c:v>3.3180000000000001</c:v>
                </c:pt>
                <c:pt idx="606">
                  <c:v>3.4169999999999998</c:v>
                </c:pt>
                <c:pt idx="607">
                  <c:v>3.4169999999999998</c:v>
                </c:pt>
                <c:pt idx="608">
                  <c:v>3.68</c:v>
                </c:pt>
                <c:pt idx="609">
                  <c:v>3.68</c:v>
                </c:pt>
                <c:pt idx="610">
                  <c:v>3.7130000000000001</c:v>
                </c:pt>
                <c:pt idx="611">
                  <c:v>3.7130000000000001</c:v>
                </c:pt>
                <c:pt idx="612">
                  <c:v>3.778</c:v>
                </c:pt>
                <c:pt idx="613">
                  <c:v>3.778</c:v>
                </c:pt>
                <c:pt idx="614">
                  <c:v>3.9750000000000001</c:v>
                </c:pt>
                <c:pt idx="615">
                  <c:v>3.9750000000000001</c:v>
                </c:pt>
                <c:pt idx="616">
                  <c:v>4.0410000000000004</c:v>
                </c:pt>
                <c:pt idx="617">
                  <c:v>4.0410000000000004</c:v>
                </c:pt>
                <c:pt idx="618">
                  <c:v>4.1399999999999997</c:v>
                </c:pt>
                <c:pt idx="619">
                  <c:v>4.1399999999999997</c:v>
                </c:pt>
                <c:pt idx="620">
                  <c:v>4.37</c:v>
                </c:pt>
                <c:pt idx="621">
                  <c:v>4.37</c:v>
                </c:pt>
                <c:pt idx="622">
                  <c:v>4.4349999999999996</c:v>
                </c:pt>
                <c:pt idx="623">
                  <c:v>4.4349999999999996</c:v>
                </c:pt>
                <c:pt idx="624">
                  <c:v>4.5670000000000002</c:v>
                </c:pt>
                <c:pt idx="625">
                  <c:v>4.5670000000000002</c:v>
                </c:pt>
                <c:pt idx="626">
                  <c:v>4.6319999999999997</c:v>
                </c:pt>
                <c:pt idx="627">
                  <c:v>4.6319999999999997</c:v>
                </c:pt>
                <c:pt idx="628">
                  <c:v>4.7640000000000002</c:v>
                </c:pt>
                <c:pt idx="629">
                  <c:v>4.7640000000000002</c:v>
                </c:pt>
                <c:pt idx="630">
                  <c:v>4.9279999999999999</c:v>
                </c:pt>
                <c:pt idx="631">
                  <c:v>4.9279999999999999</c:v>
                </c:pt>
                <c:pt idx="632">
                  <c:v>5.1909999999999998</c:v>
                </c:pt>
                <c:pt idx="633">
                  <c:v>5.1909999999999998</c:v>
                </c:pt>
                <c:pt idx="634">
                  <c:v>5.2240000000000002</c:v>
                </c:pt>
                <c:pt idx="635">
                  <c:v>5.2240000000000002</c:v>
                </c:pt>
                <c:pt idx="636">
                  <c:v>5.6840000000000002</c:v>
                </c:pt>
                <c:pt idx="637">
                  <c:v>5.6840000000000002</c:v>
                </c:pt>
                <c:pt idx="638">
                  <c:v>5.9470000000000001</c:v>
                </c:pt>
                <c:pt idx="639">
                  <c:v>6.0449999999999999</c:v>
                </c:pt>
                <c:pt idx="640">
                  <c:v>6.0449999999999999</c:v>
                </c:pt>
                <c:pt idx="641">
                  <c:v>6.0780000000000003</c:v>
                </c:pt>
                <c:pt idx="642">
                  <c:v>6.0780000000000003</c:v>
                </c:pt>
                <c:pt idx="643">
                  <c:v>6.5049999999999999</c:v>
                </c:pt>
                <c:pt idx="644">
                  <c:v>6.5049999999999999</c:v>
                </c:pt>
                <c:pt idx="645">
                  <c:v>6.5709999999999997</c:v>
                </c:pt>
                <c:pt idx="646">
                  <c:v>6.5709999999999997</c:v>
                </c:pt>
                <c:pt idx="647">
                  <c:v>6.8339999999999996</c:v>
                </c:pt>
                <c:pt idx="648">
                  <c:v>6.8339999999999996</c:v>
                </c:pt>
                <c:pt idx="649">
                  <c:v>7.3920000000000003</c:v>
                </c:pt>
                <c:pt idx="650">
                  <c:v>7.3920000000000003</c:v>
                </c:pt>
                <c:pt idx="651">
                  <c:v>8.2460000000000004</c:v>
                </c:pt>
                <c:pt idx="652">
                  <c:v>8.2460000000000004</c:v>
                </c:pt>
                <c:pt idx="653">
                  <c:v>8.6080000000000005</c:v>
                </c:pt>
                <c:pt idx="654">
                  <c:v>8.6080000000000005</c:v>
                </c:pt>
                <c:pt idx="655">
                  <c:v>9.0679999999999996</c:v>
                </c:pt>
                <c:pt idx="656">
                  <c:v>9.0679999999999996</c:v>
                </c:pt>
                <c:pt idx="657">
                  <c:v>9.3960000000000008</c:v>
                </c:pt>
                <c:pt idx="658">
                  <c:v>9.593</c:v>
                </c:pt>
                <c:pt idx="659">
                  <c:v>9.593</c:v>
                </c:pt>
                <c:pt idx="660">
                  <c:v>9.8230000000000004</c:v>
                </c:pt>
                <c:pt idx="661">
                  <c:v>9.8230000000000004</c:v>
                </c:pt>
                <c:pt idx="662">
                  <c:v>9.8889999999999993</c:v>
                </c:pt>
                <c:pt idx="663">
                  <c:v>9.8889999999999993</c:v>
                </c:pt>
                <c:pt idx="664">
                  <c:v>10.94</c:v>
                </c:pt>
                <c:pt idx="665">
                  <c:v>10.94</c:v>
                </c:pt>
                <c:pt idx="666">
                  <c:v>11.335000000000001</c:v>
                </c:pt>
                <c:pt idx="667">
                  <c:v>11.335000000000001</c:v>
                </c:pt>
                <c:pt idx="668">
                  <c:v>11.663</c:v>
                </c:pt>
                <c:pt idx="669">
                  <c:v>11.663</c:v>
                </c:pt>
                <c:pt idx="670">
                  <c:v>12.78</c:v>
                </c:pt>
                <c:pt idx="671">
                  <c:v>12.78</c:v>
                </c:pt>
                <c:pt idx="672">
                  <c:v>12.879</c:v>
                </c:pt>
                <c:pt idx="673">
                  <c:v>12.879</c:v>
                </c:pt>
                <c:pt idx="674">
                  <c:v>12.912000000000001</c:v>
                </c:pt>
                <c:pt idx="675">
                  <c:v>12.912000000000001</c:v>
                </c:pt>
                <c:pt idx="676">
                  <c:v>12.977</c:v>
                </c:pt>
                <c:pt idx="677">
                  <c:v>12.977</c:v>
                </c:pt>
                <c:pt idx="678">
                  <c:v>13.273</c:v>
                </c:pt>
                <c:pt idx="679">
                  <c:v>13.273</c:v>
                </c:pt>
                <c:pt idx="680">
                  <c:v>13.503</c:v>
                </c:pt>
                <c:pt idx="681">
                  <c:v>13.503</c:v>
                </c:pt>
                <c:pt idx="682">
                  <c:v>14.39</c:v>
                </c:pt>
                <c:pt idx="683">
                  <c:v>14.39</c:v>
                </c:pt>
                <c:pt idx="684">
                  <c:v>14.882999999999999</c:v>
                </c:pt>
                <c:pt idx="685">
                  <c:v>14.882999999999999</c:v>
                </c:pt>
                <c:pt idx="686">
                  <c:v>16.131</c:v>
                </c:pt>
                <c:pt idx="687">
                  <c:v>16.131</c:v>
                </c:pt>
                <c:pt idx="688">
                  <c:v>16.329000000000001</c:v>
                </c:pt>
                <c:pt idx="689">
                  <c:v>16.329000000000001</c:v>
                </c:pt>
                <c:pt idx="690">
                  <c:v>17.544</c:v>
                </c:pt>
                <c:pt idx="691">
                  <c:v>19.483000000000001</c:v>
                </c:pt>
                <c:pt idx="692">
                  <c:v>22.012</c:v>
                </c:pt>
                <c:pt idx="693">
                  <c:v>22.012</c:v>
                </c:pt>
                <c:pt idx="694">
                  <c:v>22.669</c:v>
                </c:pt>
                <c:pt idx="695">
                  <c:v>22.669</c:v>
                </c:pt>
                <c:pt idx="696">
                  <c:v>23.097000000000001</c:v>
                </c:pt>
                <c:pt idx="697">
                  <c:v>23.097000000000001</c:v>
                </c:pt>
                <c:pt idx="698">
                  <c:v>26.119</c:v>
                </c:pt>
                <c:pt idx="699">
                  <c:v>27.466000000000001</c:v>
                </c:pt>
                <c:pt idx="700">
                  <c:v>27.466000000000001</c:v>
                </c:pt>
                <c:pt idx="701">
                  <c:v>28.945</c:v>
                </c:pt>
                <c:pt idx="702">
                  <c:v>28.945</c:v>
                </c:pt>
                <c:pt idx="703">
                  <c:v>30.062000000000001</c:v>
                </c:pt>
                <c:pt idx="704">
                  <c:v>30.817</c:v>
                </c:pt>
                <c:pt idx="705">
                  <c:v>30.817</c:v>
                </c:pt>
                <c:pt idx="706">
                  <c:v>31.507000000000001</c:v>
                </c:pt>
                <c:pt idx="707">
                  <c:v>31.507000000000001</c:v>
                </c:pt>
                <c:pt idx="708">
                  <c:v>32.427</c:v>
                </c:pt>
                <c:pt idx="709">
                  <c:v>34.299999999999997</c:v>
                </c:pt>
                <c:pt idx="710">
                  <c:v>36.14</c:v>
                </c:pt>
                <c:pt idx="711">
                  <c:v>37.06</c:v>
                </c:pt>
                <c:pt idx="712">
                  <c:v>37.454000000000001</c:v>
                </c:pt>
                <c:pt idx="713">
                  <c:v>38.866999999999997</c:v>
                </c:pt>
                <c:pt idx="714">
                  <c:v>39.030999999999999</c:v>
                </c:pt>
                <c:pt idx="715">
                  <c:v>39.030999999999999</c:v>
                </c:pt>
                <c:pt idx="716">
                  <c:v>39.195</c:v>
                </c:pt>
                <c:pt idx="717">
                  <c:v>39.884999999999998</c:v>
                </c:pt>
                <c:pt idx="718">
                  <c:v>40.015999999999998</c:v>
                </c:pt>
                <c:pt idx="719">
                  <c:v>40.246000000000002</c:v>
                </c:pt>
                <c:pt idx="720">
                  <c:v>43.466000000000001</c:v>
                </c:pt>
                <c:pt idx="721">
                  <c:v>43.466000000000001</c:v>
                </c:pt>
                <c:pt idx="722">
                  <c:v>44.122999999999998</c:v>
                </c:pt>
                <c:pt idx="723">
                  <c:v>44.122999999999998</c:v>
                </c:pt>
                <c:pt idx="724">
                  <c:v>44.353000000000002</c:v>
                </c:pt>
                <c:pt idx="725">
                  <c:v>44.353000000000002</c:v>
                </c:pt>
                <c:pt idx="726">
                  <c:v>45.863999999999997</c:v>
                </c:pt>
                <c:pt idx="727">
                  <c:v>45.963000000000001</c:v>
                </c:pt>
                <c:pt idx="728">
                  <c:v>46.488999999999997</c:v>
                </c:pt>
                <c:pt idx="729">
                  <c:v>47.08</c:v>
                </c:pt>
                <c:pt idx="730">
                  <c:v>47.113</c:v>
                </c:pt>
                <c:pt idx="731">
                  <c:v>47.441000000000003</c:v>
                </c:pt>
                <c:pt idx="732">
                  <c:v>47.606000000000002</c:v>
                </c:pt>
                <c:pt idx="733">
                  <c:v>47.639000000000003</c:v>
                </c:pt>
                <c:pt idx="734">
                  <c:v>47.639000000000003</c:v>
                </c:pt>
                <c:pt idx="735">
                  <c:v>47.670999999999999</c:v>
                </c:pt>
                <c:pt idx="736">
                  <c:v>47.670999999999999</c:v>
                </c:pt>
                <c:pt idx="737">
                  <c:v>48.164000000000001</c:v>
                </c:pt>
                <c:pt idx="738">
                  <c:v>48.329000000000001</c:v>
                </c:pt>
                <c:pt idx="739">
                  <c:v>48.656999999999996</c:v>
                </c:pt>
                <c:pt idx="740">
                  <c:v>49.676000000000002</c:v>
                </c:pt>
                <c:pt idx="741">
                  <c:v>49.872999999999998</c:v>
                </c:pt>
                <c:pt idx="742">
                  <c:v>50.07</c:v>
                </c:pt>
                <c:pt idx="743">
                  <c:v>50.3</c:v>
                </c:pt>
                <c:pt idx="744">
                  <c:v>50.3</c:v>
                </c:pt>
                <c:pt idx="745">
                  <c:v>50.957000000000001</c:v>
                </c:pt>
                <c:pt idx="746">
                  <c:v>51.646999999999998</c:v>
                </c:pt>
                <c:pt idx="747">
                  <c:v>51.975000000000001</c:v>
                </c:pt>
                <c:pt idx="748">
                  <c:v>53.52</c:v>
                </c:pt>
                <c:pt idx="749">
                  <c:v>53.52</c:v>
                </c:pt>
                <c:pt idx="750">
                  <c:v>53.749000000000002</c:v>
                </c:pt>
                <c:pt idx="751">
                  <c:v>53.781999999999996</c:v>
                </c:pt>
                <c:pt idx="752">
                  <c:v>55.195</c:v>
                </c:pt>
                <c:pt idx="753">
                  <c:v>55.359000000000002</c:v>
                </c:pt>
                <c:pt idx="754">
                  <c:v>56.115000000000002</c:v>
                </c:pt>
                <c:pt idx="755">
                  <c:v>56.738999999999997</c:v>
                </c:pt>
                <c:pt idx="756">
                  <c:v>56.805</c:v>
                </c:pt>
                <c:pt idx="757">
                  <c:v>56.902999999999999</c:v>
                </c:pt>
                <c:pt idx="758">
                  <c:v>57.527999999999999</c:v>
                </c:pt>
                <c:pt idx="759">
                  <c:v>57.889000000000003</c:v>
                </c:pt>
                <c:pt idx="760">
                  <c:v>58.021000000000001</c:v>
                </c:pt>
                <c:pt idx="761">
                  <c:v>58.218000000000004</c:v>
                </c:pt>
                <c:pt idx="762">
                  <c:v>58.414999999999999</c:v>
                </c:pt>
                <c:pt idx="763">
                  <c:v>58.908000000000001</c:v>
                </c:pt>
                <c:pt idx="764">
                  <c:v>59.368000000000002</c:v>
                </c:pt>
                <c:pt idx="765">
                  <c:v>59.4</c:v>
                </c:pt>
                <c:pt idx="766">
                  <c:v>59.466000000000001</c:v>
                </c:pt>
                <c:pt idx="767">
                  <c:v>59.466000000000001</c:v>
                </c:pt>
                <c:pt idx="768">
                  <c:v>59.466000000000001</c:v>
                </c:pt>
                <c:pt idx="769">
                  <c:v>59.531999999999996</c:v>
                </c:pt>
                <c:pt idx="770">
                  <c:v>59.564999999999998</c:v>
                </c:pt>
                <c:pt idx="771">
                  <c:v>59.63</c:v>
                </c:pt>
                <c:pt idx="772">
                  <c:v>59.728999999999999</c:v>
                </c:pt>
                <c:pt idx="773">
                  <c:v>59.762</c:v>
                </c:pt>
                <c:pt idx="774">
                  <c:v>59.893000000000001</c:v>
                </c:pt>
                <c:pt idx="775">
                  <c:v>60.024999999999999</c:v>
                </c:pt>
                <c:pt idx="776">
                  <c:v>60.122999999999998</c:v>
                </c:pt>
                <c:pt idx="777">
                  <c:v>60.222000000000001</c:v>
                </c:pt>
                <c:pt idx="778">
                  <c:v>60.255000000000003</c:v>
                </c:pt>
                <c:pt idx="779">
                  <c:v>60.32</c:v>
                </c:pt>
                <c:pt idx="780">
                  <c:v>60.353000000000002</c:v>
                </c:pt>
                <c:pt idx="781">
                  <c:v>60.418999999999997</c:v>
                </c:pt>
                <c:pt idx="782">
                  <c:v>60.484999999999999</c:v>
                </c:pt>
                <c:pt idx="783">
                  <c:v>60.682000000000002</c:v>
                </c:pt>
                <c:pt idx="784">
                  <c:v>60.715000000000003</c:v>
                </c:pt>
                <c:pt idx="785">
                  <c:v>60.878999999999998</c:v>
                </c:pt>
                <c:pt idx="786">
                  <c:v>60.878999999999998</c:v>
                </c:pt>
                <c:pt idx="787">
                  <c:v>60.878999999999998</c:v>
                </c:pt>
                <c:pt idx="788">
                  <c:v>61.174999999999997</c:v>
                </c:pt>
                <c:pt idx="789">
                  <c:v>61.305999999999997</c:v>
                </c:pt>
                <c:pt idx="790">
                  <c:v>61.667000000000002</c:v>
                </c:pt>
                <c:pt idx="791">
                  <c:v>61.863999999999997</c:v>
                </c:pt>
                <c:pt idx="792">
                  <c:v>62.061999999999998</c:v>
                </c:pt>
                <c:pt idx="793">
                  <c:v>62.259</c:v>
                </c:pt>
                <c:pt idx="794">
                  <c:v>62.456000000000003</c:v>
                </c:pt>
                <c:pt idx="795">
                  <c:v>62.554000000000002</c:v>
                </c:pt>
                <c:pt idx="796">
                  <c:v>62.883000000000003</c:v>
                </c:pt>
                <c:pt idx="797">
                  <c:v>63.210999999999999</c:v>
                </c:pt>
                <c:pt idx="798">
                  <c:v>63.244</c:v>
                </c:pt>
                <c:pt idx="799">
                  <c:v>63.704000000000001</c:v>
                </c:pt>
                <c:pt idx="800">
                  <c:v>64.361000000000004</c:v>
                </c:pt>
                <c:pt idx="801">
                  <c:v>64.722999999999999</c:v>
                </c:pt>
                <c:pt idx="802">
                  <c:v>65.543999999999997</c:v>
                </c:pt>
                <c:pt idx="803">
                  <c:v>65.576999999999998</c:v>
                </c:pt>
                <c:pt idx="804">
                  <c:v>66.266999999999996</c:v>
                </c:pt>
                <c:pt idx="805">
                  <c:v>66.463999999999999</c:v>
                </c:pt>
                <c:pt idx="806">
                  <c:v>66.463999999999999</c:v>
                </c:pt>
                <c:pt idx="807">
                  <c:v>66.563000000000002</c:v>
                </c:pt>
                <c:pt idx="808">
                  <c:v>66.694000000000003</c:v>
                </c:pt>
                <c:pt idx="809">
                  <c:v>66.924000000000007</c:v>
                </c:pt>
                <c:pt idx="810">
                  <c:v>67.45</c:v>
                </c:pt>
                <c:pt idx="811">
                  <c:v>67.483000000000004</c:v>
                </c:pt>
                <c:pt idx="812">
                  <c:v>68.238</c:v>
                </c:pt>
                <c:pt idx="813">
                  <c:v>68.599999999999994</c:v>
                </c:pt>
                <c:pt idx="814">
                  <c:v>69.355000000000004</c:v>
                </c:pt>
                <c:pt idx="815">
                  <c:v>69.388000000000005</c:v>
                </c:pt>
                <c:pt idx="816">
                  <c:v>69.388000000000005</c:v>
                </c:pt>
                <c:pt idx="817">
                  <c:v>69.486999999999995</c:v>
                </c:pt>
                <c:pt idx="818">
                  <c:v>70.045000000000002</c:v>
                </c:pt>
                <c:pt idx="819">
                  <c:v>70.537999999999997</c:v>
                </c:pt>
                <c:pt idx="820">
                  <c:v>70.637</c:v>
                </c:pt>
                <c:pt idx="821">
                  <c:v>70.899000000000001</c:v>
                </c:pt>
                <c:pt idx="822">
                  <c:v>70.932000000000002</c:v>
                </c:pt>
                <c:pt idx="823">
                  <c:v>71.031000000000006</c:v>
                </c:pt>
                <c:pt idx="824">
                  <c:v>71.063999999999993</c:v>
                </c:pt>
                <c:pt idx="825">
                  <c:v>71.096999999999994</c:v>
                </c:pt>
                <c:pt idx="826">
                  <c:v>71.227999999999994</c:v>
                </c:pt>
                <c:pt idx="827">
                  <c:v>71.293999999999997</c:v>
                </c:pt>
                <c:pt idx="828">
                  <c:v>71.325999999999993</c:v>
                </c:pt>
                <c:pt idx="829">
                  <c:v>71.688000000000002</c:v>
                </c:pt>
                <c:pt idx="830">
                  <c:v>71.721000000000004</c:v>
                </c:pt>
                <c:pt idx="831">
                  <c:v>71.786000000000001</c:v>
                </c:pt>
                <c:pt idx="832">
                  <c:v>71.885000000000005</c:v>
                </c:pt>
                <c:pt idx="833">
                  <c:v>71.983999999999995</c:v>
                </c:pt>
                <c:pt idx="834">
                  <c:v>72.016000000000005</c:v>
                </c:pt>
                <c:pt idx="835">
                  <c:v>72.180999999999997</c:v>
                </c:pt>
                <c:pt idx="836">
                  <c:v>72.245999999999995</c:v>
                </c:pt>
                <c:pt idx="837">
                  <c:v>72.411000000000001</c:v>
                </c:pt>
                <c:pt idx="838">
                  <c:v>72.575000000000003</c:v>
                </c:pt>
                <c:pt idx="839">
                  <c:v>72.641000000000005</c:v>
                </c:pt>
                <c:pt idx="840">
                  <c:v>72.674000000000007</c:v>
                </c:pt>
                <c:pt idx="841">
                  <c:v>72.706000000000003</c:v>
                </c:pt>
                <c:pt idx="842">
                  <c:v>72.903000000000006</c:v>
                </c:pt>
                <c:pt idx="843">
                  <c:v>72.968999999999994</c:v>
                </c:pt>
                <c:pt idx="844">
                  <c:v>73.034999999999997</c:v>
                </c:pt>
                <c:pt idx="845">
                  <c:v>73.231999999999999</c:v>
                </c:pt>
                <c:pt idx="846">
                  <c:v>73.298000000000002</c:v>
                </c:pt>
                <c:pt idx="847">
                  <c:v>73.363</c:v>
                </c:pt>
                <c:pt idx="848">
                  <c:v>73.396000000000001</c:v>
                </c:pt>
              </c:numCache>
            </c:numRef>
          </c:xVal>
          <c:yVal>
            <c:numRef>
              <c:f>Sheet1!$K$2:$K$850</c:f>
              <c:numCache>
                <c:formatCode>General</c:formatCode>
                <c:ptCount val="849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7734392"/>
        <c:axId val="617734000"/>
      </c:scatterChart>
      <c:valAx>
        <c:axId val="165987112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5418391398136173"/>
              <c:y val="0.94342214638841504"/>
            </c:manualLayout>
          </c:layout>
          <c:overlay val="0"/>
          <c:spPr>
            <a:noFill/>
            <a:ln w="32143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60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617733216"/>
        <c:crosses val="autoZero"/>
        <c:crossBetween val="midCat"/>
        <c:majorUnit val="3"/>
        <c:minorUnit val="1"/>
      </c:valAx>
      <c:valAx>
        <c:axId val="617733216"/>
        <c:scaling>
          <c:orientation val="minMax"/>
          <c:max val="100"/>
          <c:min val="0"/>
        </c:scaling>
        <c:delete val="0"/>
        <c:axPos val="l"/>
        <c:majorGridlines>
          <c:spPr>
            <a:ln w="6070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5403895082"/>
            </c:manualLayout>
          </c:layout>
          <c:overlay val="0"/>
          <c:spPr>
            <a:noFill/>
            <a:ln w="32143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05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165987112"/>
        <c:crosses val="autoZero"/>
        <c:crossBetween val="midCat"/>
        <c:majorUnit val="10"/>
        <c:minorUnit val="10"/>
      </c:valAx>
      <c:valAx>
        <c:axId val="617734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17734000"/>
        <c:crosses val="autoZero"/>
        <c:crossBetween val="midCat"/>
      </c:valAx>
      <c:valAx>
        <c:axId val="617734000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05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617734392"/>
        <c:crosses val="max"/>
        <c:crossBetween val="midCat"/>
        <c:majorUnit val="10"/>
        <c:minorUnit val="10"/>
      </c:valAx>
      <c:spPr>
        <a:noFill/>
        <a:ln w="24279">
          <a:noFill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6663739834396436"/>
          <c:y val="0.55216017142811114"/>
          <c:w val="0.2561704405941051"/>
          <c:h val="0.20032796188338201"/>
        </c:manualLayout>
      </c:layout>
      <c:overlay val="0"/>
      <c:spPr>
        <a:solidFill>
          <a:schemeClr val="bg1"/>
        </a:solidFill>
        <a:ln w="32143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accent2"/>
                </a:solidFill>
              </a:rPr>
              <a:t>Acute Lymphoblastic Leukemia Overall Survival</a:t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Pediatric Patient Transplantation in First Complete Remission by Year of Transplant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</a:rPr>
              <a:t>Unrelated Transplants Facilitated by NMDP/Be The Match	(</a:t>
            </a:r>
            <a:r>
              <a:rPr lang="en-US" altLang="en-US" sz="1800" dirty="0" smtClean="0">
                <a:solidFill>
                  <a:schemeClr val="accent2"/>
                </a:solidFill>
              </a:rPr>
              <a:t>1987–2016)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169217"/>
              </p:ext>
            </p:extLst>
          </p:nvPr>
        </p:nvGraphicFramePr>
        <p:xfrm>
          <a:off x="2032001" y="1500188"/>
          <a:ext cx="8124825" cy="446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0"/>
          <p:cNvSpPr txBox="1">
            <a:spLocks/>
          </p:cNvSpPr>
          <p:nvPr/>
        </p:nvSpPr>
        <p:spPr bwMode="auto">
          <a:xfrm>
            <a:off x="2895600" y="49530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</a:t>
            </a: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cs typeface="Arial" pitchFamily="34" charset="0"/>
              </a:rPr>
              <a:t>&lt; 0.001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821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7A369-D6AD-4355-A212-58D29DB3F108}">
  <ds:schemaRefs>
    <ds:schemaRef ds:uri="96808125-6275-4ef8-b0b6-868c4a535a2e"/>
    <ds:schemaRef ds:uri="http://schemas.microsoft.com/sharepoint/v3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443</cp:revision>
  <dcterms:created xsi:type="dcterms:W3CDTF">2013-11-19T17:32:59Z</dcterms:created>
  <dcterms:modified xsi:type="dcterms:W3CDTF">2018-05-11T16:04:04Z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