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0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65" d="100"/>
          <a:sy n="65"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1D0A5-F90F-4EF4-8738-35743FC5D2AC}"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CA647-B41E-4BD7-95E3-D80676F3A2F1}" type="slidenum">
              <a:rPr lang="en-US" smtClean="0"/>
              <a:t>‹#›</a:t>
            </a:fld>
            <a:endParaRPr lang="en-US"/>
          </a:p>
        </p:txBody>
      </p:sp>
    </p:spTree>
    <p:extLst>
      <p:ext uri="{BB962C8B-B14F-4D97-AF65-F5344CB8AC3E}">
        <p14:creationId xmlns:p14="http://schemas.microsoft.com/office/powerpoint/2010/main" val="113720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40179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6169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4240383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26799760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77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447869" y="1"/>
            <a:ext cx="10905931" cy="1325033"/>
          </a:xfrm>
        </p:spPr>
        <p:txBody>
          <a:bodyPr/>
          <a:lstStyle/>
          <a:p>
            <a:r>
              <a:rPr lang="en-US" dirty="0"/>
              <a:t>Hemophagocytic </a:t>
            </a:r>
            <a:r>
              <a:rPr lang="en-US" dirty="0" err="1"/>
              <a:t>Lymphohistiocytosis</a:t>
            </a:r>
            <a:r>
              <a:rPr lang="en-US" dirty="0"/>
              <a:t>  (HLH)</a:t>
            </a:r>
            <a:endParaRPr lang="en-US" altLang="en-US" dirty="0"/>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662171"/>
            <a:ext cx="10515600" cy="4269316"/>
          </a:xfrm>
        </p:spPr>
        <p:txBody>
          <a:bodyPr/>
          <a:lstStyle/>
          <a:p>
            <a:pPr marL="380990" indent="-38099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At </a:t>
            </a:r>
            <a:r>
              <a:rPr lang="en-US" sz="1867" dirty="0">
                <a:latin typeface="Arial" panose="020B0604020202020204" pitchFamily="34" charset="0"/>
                <a:cs typeface="Arial" panose="020B0604020202020204" pitchFamily="34" charset="0"/>
              </a:rPr>
              <a:t>diagnosis</a:t>
            </a:r>
            <a:endParaRPr lang="en-US" altLang="en-US"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77D40C2-4039-EA47-BED2-DC26B1458715}"/>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2042303333"/>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Hemophagocytic Lymphohistiocytosis  (HLH)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Hemophagocytic Lymphohistiocytosis  (HLH)</dc:title>
  <dc:creator>Abby Kendall</dc:creator>
  <cp:lastModifiedBy>Abby Kendall</cp:lastModifiedBy>
  <cp:revision>1</cp:revision>
  <dcterms:created xsi:type="dcterms:W3CDTF">2021-10-13T20:01:29Z</dcterms:created>
  <dcterms:modified xsi:type="dcterms:W3CDTF">2021-10-13T20:01:41Z</dcterms:modified>
</cp:coreProperties>
</file>