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6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06880763585659E-2"/>
          <c:y val="2.6954143517337492E-2"/>
          <c:w val="0.85261489698891435"/>
          <c:h val="0.83288409703504063"/>
        </c:manualLayout>
      </c:layout>
      <c:scatterChart>
        <c:scatterStyle val="lineMarker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  2013–2016 (n=185)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Sheet1!$A$2:$A$845</c:f>
              <c:numCache>
                <c:formatCode>General</c:formatCode>
                <c:ptCount val="844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  <c:pt idx="670">
                  <c:v>0.49299999999999999</c:v>
                </c:pt>
                <c:pt idx="671">
                  <c:v>1.0509999999999999</c:v>
                </c:pt>
                <c:pt idx="672">
                  <c:v>1.0509999999999999</c:v>
                </c:pt>
                <c:pt idx="673">
                  <c:v>1.643</c:v>
                </c:pt>
                <c:pt idx="674">
                  <c:v>1.774</c:v>
                </c:pt>
                <c:pt idx="675">
                  <c:v>1.774</c:v>
                </c:pt>
                <c:pt idx="676">
                  <c:v>2.1680000000000001</c:v>
                </c:pt>
                <c:pt idx="677">
                  <c:v>2.1680000000000001</c:v>
                </c:pt>
                <c:pt idx="678">
                  <c:v>2.2010000000000001</c:v>
                </c:pt>
                <c:pt idx="679">
                  <c:v>2.2010000000000001</c:v>
                </c:pt>
                <c:pt idx="680">
                  <c:v>2.2669999999999999</c:v>
                </c:pt>
                <c:pt idx="681">
                  <c:v>2.2669999999999999</c:v>
                </c:pt>
                <c:pt idx="682">
                  <c:v>2.431</c:v>
                </c:pt>
                <c:pt idx="683">
                  <c:v>2.431</c:v>
                </c:pt>
                <c:pt idx="684">
                  <c:v>2.5299999999999998</c:v>
                </c:pt>
                <c:pt idx="685">
                  <c:v>2.5299999999999998</c:v>
                </c:pt>
                <c:pt idx="686">
                  <c:v>2.7269999999999999</c:v>
                </c:pt>
                <c:pt idx="687">
                  <c:v>3.121</c:v>
                </c:pt>
                <c:pt idx="688">
                  <c:v>3.121</c:v>
                </c:pt>
                <c:pt idx="689">
                  <c:v>3.22</c:v>
                </c:pt>
                <c:pt idx="690">
                  <c:v>5.1580000000000004</c:v>
                </c:pt>
                <c:pt idx="691">
                  <c:v>5.1580000000000004</c:v>
                </c:pt>
                <c:pt idx="692">
                  <c:v>5.9790000000000001</c:v>
                </c:pt>
                <c:pt idx="693">
                  <c:v>6.1440000000000001</c:v>
                </c:pt>
                <c:pt idx="694">
                  <c:v>6.242</c:v>
                </c:pt>
                <c:pt idx="695">
                  <c:v>6.242</c:v>
                </c:pt>
                <c:pt idx="696">
                  <c:v>6.3410000000000002</c:v>
                </c:pt>
                <c:pt idx="697">
                  <c:v>6.4720000000000004</c:v>
                </c:pt>
                <c:pt idx="698">
                  <c:v>6.6040000000000001</c:v>
                </c:pt>
                <c:pt idx="699">
                  <c:v>6.6040000000000001</c:v>
                </c:pt>
                <c:pt idx="700">
                  <c:v>6.9980000000000002</c:v>
                </c:pt>
                <c:pt idx="701">
                  <c:v>6.9980000000000002</c:v>
                </c:pt>
                <c:pt idx="702">
                  <c:v>7.2610000000000001</c:v>
                </c:pt>
                <c:pt idx="703">
                  <c:v>7.2610000000000001</c:v>
                </c:pt>
                <c:pt idx="704">
                  <c:v>8.016</c:v>
                </c:pt>
                <c:pt idx="705">
                  <c:v>8.016</c:v>
                </c:pt>
                <c:pt idx="706">
                  <c:v>8.4109999999999996</c:v>
                </c:pt>
                <c:pt idx="707">
                  <c:v>9.1010000000000009</c:v>
                </c:pt>
                <c:pt idx="708">
                  <c:v>9.1010000000000009</c:v>
                </c:pt>
                <c:pt idx="709">
                  <c:v>9.9220000000000006</c:v>
                </c:pt>
                <c:pt idx="710">
                  <c:v>9.9220000000000006</c:v>
                </c:pt>
                <c:pt idx="711">
                  <c:v>10.808999999999999</c:v>
                </c:pt>
                <c:pt idx="712">
                  <c:v>10.808999999999999</c:v>
                </c:pt>
                <c:pt idx="713">
                  <c:v>10.808999999999999</c:v>
                </c:pt>
                <c:pt idx="714">
                  <c:v>10.973000000000001</c:v>
                </c:pt>
                <c:pt idx="715">
                  <c:v>11.039</c:v>
                </c:pt>
                <c:pt idx="716">
                  <c:v>11.302</c:v>
                </c:pt>
                <c:pt idx="717">
                  <c:v>11.302</c:v>
                </c:pt>
                <c:pt idx="718">
                  <c:v>11.465999999999999</c:v>
                </c:pt>
                <c:pt idx="719">
                  <c:v>11.532</c:v>
                </c:pt>
                <c:pt idx="720">
                  <c:v>11.63</c:v>
                </c:pt>
                <c:pt idx="721">
                  <c:v>11.696</c:v>
                </c:pt>
                <c:pt idx="722">
                  <c:v>11.728999999999999</c:v>
                </c:pt>
                <c:pt idx="723">
                  <c:v>11.762</c:v>
                </c:pt>
                <c:pt idx="724">
                  <c:v>11.86</c:v>
                </c:pt>
                <c:pt idx="725">
                  <c:v>11.893000000000001</c:v>
                </c:pt>
                <c:pt idx="726">
                  <c:v>11.926</c:v>
                </c:pt>
                <c:pt idx="727">
                  <c:v>11.959</c:v>
                </c:pt>
                <c:pt idx="728">
                  <c:v>12.057</c:v>
                </c:pt>
                <c:pt idx="729">
                  <c:v>12.09</c:v>
                </c:pt>
                <c:pt idx="730">
                  <c:v>12.122999999999999</c:v>
                </c:pt>
                <c:pt idx="731">
                  <c:v>12.156000000000001</c:v>
                </c:pt>
                <c:pt idx="732">
                  <c:v>12.189</c:v>
                </c:pt>
                <c:pt idx="733">
                  <c:v>12.222</c:v>
                </c:pt>
                <c:pt idx="734">
                  <c:v>12.255000000000001</c:v>
                </c:pt>
                <c:pt idx="735">
                  <c:v>12.255000000000001</c:v>
                </c:pt>
                <c:pt idx="736">
                  <c:v>12.287000000000001</c:v>
                </c:pt>
                <c:pt idx="737">
                  <c:v>12.32</c:v>
                </c:pt>
                <c:pt idx="738">
                  <c:v>12.353</c:v>
                </c:pt>
                <c:pt idx="739">
                  <c:v>12.419</c:v>
                </c:pt>
                <c:pt idx="740">
                  <c:v>12.452</c:v>
                </c:pt>
                <c:pt idx="741">
                  <c:v>12.55</c:v>
                </c:pt>
                <c:pt idx="742">
                  <c:v>12.583</c:v>
                </c:pt>
                <c:pt idx="743">
                  <c:v>12.747</c:v>
                </c:pt>
                <c:pt idx="744">
                  <c:v>12.813000000000001</c:v>
                </c:pt>
                <c:pt idx="745">
                  <c:v>12.977</c:v>
                </c:pt>
                <c:pt idx="746">
                  <c:v>13.109</c:v>
                </c:pt>
                <c:pt idx="747">
                  <c:v>14.061999999999999</c:v>
                </c:pt>
                <c:pt idx="748">
                  <c:v>14.193</c:v>
                </c:pt>
                <c:pt idx="749">
                  <c:v>14.193</c:v>
                </c:pt>
                <c:pt idx="750">
                  <c:v>15.113</c:v>
                </c:pt>
                <c:pt idx="751">
                  <c:v>15.474</c:v>
                </c:pt>
                <c:pt idx="752">
                  <c:v>21.257000000000001</c:v>
                </c:pt>
                <c:pt idx="753">
                  <c:v>21.355</c:v>
                </c:pt>
                <c:pt idx="754">
                  <c:v>21.748999999999999</c:v>
                </c:pt>
                <c:pt idx="755">
                  <c:v>21.881</c:v>
                </c:pt>
                <c:pt idx="756">
                  <c:v>22.504999999999999</c:v>
                </c:pt>
                <c:pt idx="757">
                  <c:v>23.161999999999999</c:v>
                </c:pt>
                <c:pt idx="758">
                  <c:v>23.294</c:v>
                </c:pt>
                <c:pt idx="759">
                  <c:v>23.359000000000002</c:v>
                </c:pt>
                <c:pt idx="760">
                  <c:v>23.457999999999998</c:v>
                </c:pt>
                <c:pt idx="761">
                  <c:v>23.524000000000001</c:v>
                </c:pt>
                <c:pt idx="762">
                  <c:v>23.655000000000001</c:v>
                </c:pt>
                <c:pt idx="763">
                  <c:v>23.687999999999999</c:v>
                </c:pt>
                <c:pt idx="764">
                  <c:v>23.754000000000001</c:v>
                </c:pt>
                <c:pt idx="765">
                  <c:v>23.818999999999999</c:v>
                </c:pt>
                <c:pt idx="766">
                  <c:v>23.917999999999999</c:v>
                </c:pt>
                <c:pt idx="767">
                  <c:v>23.951000000000001</c:v>
                </c:pt>
                <c:pt idx="768">
                  <c:v>24.015999999999998</c:v>
                </c:pt>
                <c:pt idx="769">
                  <c:v>24.082000000000001</c:v>
                </c:pt>
                <c:pt idx="770">
                  <c:v>24.148</c:v>
                </c:pt>
                <c:pt idx="771">
                  <c:v>24.279</c:v>
                </c:pt>
                <c:pt idx="772">
                  <c:v>24.378</c:v>
                </c:pt>
                <c:pt idx="773">
                  <c:v>24.542000000000002</c:v>
                </c:pt>
                <c:pt idx="774">
                  <c:v>24.608000000000001</c:v>
                </c:pt>
                <c:pt idx="775">
                  <c:v>24.739000000000001</c:v>
                </c:pt>
                <c:pt idx="776">
                  <c:v>24.771999999999998</c:v>
                </c:pt>
                <c:pt idx="777">
                  <c:v>24.838000000000001</c:v>
                </c:pt>
                <c:pt idx="778">
                  <c:v>25.001999999999999</c:v>
                </c:pt>
                <c:pt idx="779">
                  <c:v>25.068000000000001</c:v>
                </c:pt>
                <c:pt idx="780">
                  <c:v>26.053000000000001</c:v>
                </c:pt>
                <c:pt idx="781">
                  <c:v>26.315999999999999</c:v>
                </c:pt>
                <c:pt idx="782">
                  <c:v>26.414999999999999</c:v>
                </c:pt>
                <c:pt idx="783">
                  <c:v>26.545999999999999</c:v>
                </c:pt>
                <c:pt idx="784">
                  <c:v>27.565000000000001</c:v>
                </c:pt>
                <c:pt idx="785">
                  <c:v>28.254999999999999</c:v>
                </c:pt>
                <c:pt idx="786">
                  <c:v>28.945</c:v>
                </c:pt>
                <c:pt idx="787">
                  <c:v>31.736999999999998</c:v>
                </c:pt>
                <c:pt idx="788">
                  <c:v>31.966999999999999</c:v>
                </c:pt>
                <c:pt idx="789">
                  <c:v>32.229999999999997</c:v>
                </c:pt>
                <c:pt idx="790">
                  <c:v>32.591000000000001</c:v>
                </c:pt>
                <c:pt idx="791">
                  <c:v>33.543999999999997</c:v>
                </c:pt>
                <c:pt idx="792">
                  <c:v>34.036999999999999</c:v>
                </c:pt>
                <c:pt idx="793">
                  <c:v>34.201000000000001</c:v>
                </c:pt>
                <c:pt idx="794">
                  <c:v>34.857999999999997</c:v>
                </c:pt>
                <c:pt idx="795">
                  <c:v>34.99</c:v>
                </c:pt>
                <c:pt idx="796">
                  <c:v>34.99</c:v>
                </c:pt>
                <c:pt idx="797">
                  <c:v>35.482999999999997</c:v>
                </c:pt>
                <c:pt idx="798">
                  <c:v>35.646999999999998</c:v>
                </c:pt>
                <c:pt idx="799">
                  <c:v>35.844000000000001</c:v>
                </c:pt>
                <c:pt idx="800">
                  <c:v>35.909999999999997</c:v>
                </c:pt>
                <c:pt idx="801">
                  <c:v>35.942999999999998</c:v>
                </c:pt>
                <c:pt idx="802">
                  <c:v>36.040999999999997</c:v>
                </c:pt>
                <c:pt idx="803">
                  <c:v>36.14</c:v>
                </c:pt>
                <c:pt idx="804">
                  <c:v>36.271000000000001</c:v>
                </c:pt>
                <c:pt idx="805">
                  <c:v>36.304000000000002</c:v>
                </c:pt>
                <c:pt idx="806">
                  <c:v>36.500999999999998</c:v>
                </c:pt>
                <c:pt idx="807">
                  <c:v>36.698</c:v>
                </c:pt>
                <c:pt idx="808">
                  <c:v>36.895000000000003</c:v>
                </c:pt>
                <c:pt idx="809">
                  <c:v>36.927999999999997</c:v>
                </c:pt>
                <c:pt idx="810">
                  <c:v>37.091999999999999</c:v>
                </c:pt>
                <c:pt idx="811">
                  <c:v>37.322000000000003</c:v>
                </c:pt>
                <c:pt idx="812">
                  <c:v>37.454000000000001</c:v>
                </c:pt>
                <c:pt idx="813">
                  <c:v>37.585000000000001</c:v>
                </c:pt>
                <c:pt idx="814">
                  <c:v>38.570999999999998</c:v>
                </c:pt>
                <c:pt idx="815">
                  <c:v>38.701999999999998</c:v>
                </c:pt>
                <c:pt idx="816">
                  <c:v>38.866999999999997</c:v>
                </c:pt>
                <c:pt idx="817">
                  <c:v>38.899000000000001</c:v>
                </c:pt>
                <c:pt idx="818">
                  <c:v>39.030999999999999</c:v>
                </c:pt>
                <c:pt idx="819">
                  <c:v>39.884999999999998</c:v>
                </c:pt>
                <c:pt idx="820">
                  <c:v>41.658999999999999</c:v>
                </c:pt>
                <c:pt idx="821">
                  <c:v>42.645000000000003</c:v>
                </c:pt>
                <c:pt idx="822">
                  <c:v>45.109000000000002</c:v>
                </c:pt>
                <c:pt idx="823">
                  <c:v>47.113</c:v>
                </c:pt>
                <c:pt idx="824">
                  <c:v>47.146000000000001</c:v>
                </c:pt>
                <c:pt idx="825">
                  <c:v>47.244</c:v>
                </c:pt>
                <c:pt idx="826">
                  <c:v>47.639000000000003</c:v>
                </c:pt>
                <c:pt idx="827">
                  <c:v>47.835999999999999</c:v>
                </c:pt>
                <c:pt idx="828">
                  <c:v>48</c:v>
                </c:pt>
                <c:pt idx="829">
                  <c:v>48.131</c:v>
                </c:pt>
                <c:pt idx="830">
                  <c:v>48.164000000000001</c:v>
                </c:pt>
                <c:pt idx="831">
                  <c:v>48.23</c:v>
                </c:pt>
                <c:pt idx="832">
                  <c:v>48.295999999999999</c:v>
                </c:pt>
                <c:pt idx="833">
                  <c:v>48.329000000000001</c:v>
                </c:pt>
                <c:pt idx="834">
                  <c:v>48.360999999999997</c:v>
                </c:pt>
                <c:pt idx="835">
                  <c:v>48.656999999999996</c:v>
                </c:pt>
                <c:pt idx="836">
                  <c:v>49.314</c:v>
                </c:pt>
                <c:pt idx="837">
                  <c:v>49.412999999999997</c:v>
                </c:pt>
                <c:pt idx="838">
                  <c:v>49.445999999999998</c:v>
                </c:pt>
                <c:pt idx="839">
                  <c:v>49.676000000000002</c:v>
                </c:pt>
                <c:pt idx="840">
                  <c:v>50.136000000000003</c:v>
                </c:pt>
                <c:pt idx="841">
                  <c:v>50.825000000000003</c:v>
                </c:pt>
                <c:pt idx="842">
                  <c:v>53.781999999999996</c:v>
                </c:pt>
                <c:pt idx="843">
                  <c:v>54.603999999999999</c:v>
                </c:pt>
              </c:numCache>
            </c:numRef>
          </c:xVal>
          <c:yVal>
            <c:numRef>
              <c:f>Sheet1!$E$2:$E$845</c:f>
              <c:numCache>
                <c:formatCode>General</c:formatCode>
                <c:ptCount val="844"/>
                <c:pt idx="668">
                  <c:v>100</c:v>
                </c:pt>
                <c:pt idx="669">
                  <c:v>100</c:v>
                </c:pt>
                <c:pt idx="670">
                  <c:v>99.459000000000003</c:v>
                </c:pt>
                <c:pt idx="671">
                  <c:v>99.459000000000003</c:v>
                </c:pt>
                <c:pt idx="672">
                  <c:v>98.918999999999997</c:v>
                </c:pt>
                <c:pt idx="673">
                  <c:v>98.918999999999997</c:v>
                </c:pt>
                <c:pt idx="674">
                  <c:v>98.918999999999997</c:v>
                </c:pt>
                <c:pt idx="675">
                  <c:v>98.375</c:v>
                </c:pt>
                <c:pt idx="676">
                  <c:v>98.375</c:v>
                </c:pt>
                <c:pt idx="677">
                  <c:v>97.831999999999994</c:v>
                </c:pt>
                <c:pt idx="678">
                  <c:v>97.831999999999994</c:v>
                </c:pt>
                <c:pt idx="679">
                  <c:v>97.287999999999997</c:v>
                </c:pt>
                <c:pt idx="680">
                  <c:v>97.287999999999997</c:v>
                </c:pt>
                <c:pt idx="681">
                  <c:v>96.745000000000005</c:v>
                </c:pt>
                <c:pt idx="682">
                  <c:v>96.745000000000005</c:v>
                </c:pt>
                <c:pt idx="683">
                  <c:v>96.200999999999993</c:v>
                </c:pt>
                <c:pt idx="684">
                  <c:v>96.200999999999993</c:v>
                </c:pt>
                <c:pt idx="685">
                  <c:v>95.658000000000001</c:v>
                </c:pt>
                <c:pt idx="686">
                  <c:v>95.658000000000001</c:v>
                </c:pt>
                <c:pt idx="687">
                  <c:v>95.658000000000001</c:v>
                </c:pt>
                <c:pt idx="688">
                  <c:v>95.111000000000004</c:v>
                </c:pt>
                <c:pt idx="689">
                  <c:v>95.111000000000004</c:v>
                </c:pt>
                <c:pt idx="690">
                  <c:v>95.111000000000004</c:v>
                </c:pt>
                <c:pt idx="691">
                  <c:v>94.561000000000007</c:v>
                </c:pt>
                <c:pt idx="692">
                  <c:v>94.561000000000007</c:v>
                </c:pt>
                <c:pt idx="693">
                  <c:v>94.561000000000007</c:v>
                </c:pt>
                <c:pt idx="694">
                  <c:v>94.561000000000007</c:v>
                </c:pt>
                <c:pt idx="695">
                  <c:v>94.004999999999995</c:v>
                </c:pt>
                <c:pt idx="696">
                  <c:v>94.004999999999995</c:v>
                </c:pt>
                <c:pt idx="697">
                  <c:v>94.004999999999995</c:v>
                </c:pt>
                <c:pt idx="698">
                  <c:v>94.004999999999995</c:v>
                </c:pt>
                <c:pt idx="699">
                  <c:v>93.441999999999993</c:v>
                </c:pt>
                <c:pt idx="700">
                  <c:v>93.441999999999993</c:v>
                </c:pt>
                <c:pt idx="701">
                  <c:v>92.879000000000005</c:v>
                </c:pt>
                <c:pt idx="702">
                  <c:v>92.879000000000005</c:v>
                </c:pt>
                <c:pt idx="703">
                  <c:v>92.316999999999993</c:v>
                </c:pt>
                <c:pt idx="704">
                  <c:v>92.316999999999993</c:v>
                </c:pt>
                <c:pt idx="705">
                  <c:v>91.754000000000005</c:v>
                </c:pt>
                <c:pt idx="706">
                  <c:v>91.754000000000005</c:v>
                </c:pt>
                <c:pt idx="707">
                  <c:v>91.754000000000005</c:v>
                </c:pt>
                <c:pt idx="708">
                  <c:v>91.186999999999998</c:v>
                </c:pt>
                <c:pt idx="709">
                  <c:v>91.186999999999998</c:v>
                </c:pt>
                <c:pt idx="710">
                  <c:v>90.620999999999995</c:v>
                </c:pt>
                <c:pt idx="711">
                  <c:v>90.620999999999995</c:v>
                </c:pt>
                <c:pt idx="712">
                  <c:v>90.054000000000002</c:v>
                </c:pt>
                <c:pt idx="713">
                  <c:v>90.054000000000002</c:v>
                </c:pt>
                <c:pt idx="714">
                  <c:v>90.054000000000002</c:v>
                </c:pt>
                <c:pt idx="715">
                  <c:v>90.054000000000002</c:v>
                </c:pt>
                <c:pt idx="716">
                  <c:v>90.054000000000002</c:v>
                </c:pt>
                <c:pt idx="717">
                  <c:v>89.472999999999999</c:v>
                </c:pt>
                <c:pt idx="718">
                  <c:v>89.472999999999999</c:v>
                </c:pt>
                <c:pt idx="719">
                  <c:v>89.472999999999999</c:v>
                </c:pt>
                <c:pt idx="720">
                  <c:v>89.472999999999999</c:v>
                </c:pt>
                <c:pt idx="721">
                  <c:v>89.472999999999999</c:v>
                </c:pt>
                <c:pt idx="722">
                  <c:v>89.472999999999999</c:v>
                </c:pt>
                <c:pt idx="723">
                  <c:v>89.472999999999999</c:v>
                </c:pt>
                <c:pt idx="724">
                  <c:v>89.472999999999999</c:v>
                </c:pt>
                <c:pt idx="725">
                  <c:v>89.472999999999999</c:v>
                </c:pt>
                <c:pt idx="726">
                  <c:v>89.472999999999999</c:v>
                </c:pt>
                <c:pt idx="727">
                  <c:v>89.472999999999999</c:v>
                </c:pt>
                <c:pt idx="728">
                  <c:v>89.472999999999999</c:v>
                </c:pt>
                <c:pt idx="729">
                  <c:v>89.472999999999999</c:v>
                </c:pt>
                <c:pt idx="730">
                  <c:v>89.472999999999999</c:v>
                </c:pt>
                <c:pt idx="731">
                  <c:v>89.472999999999999</c:v>
                </c:pt>
                <c:pt idx="732">
                  <c:v>89.472999999999999</c:v>
                </c:pt>
                <c:pt idx="733">
                  <c:v>89.472999999999999</c:v>
                </c:pt>
                <c:pt idx="734">
                  <c:v>89.472999999999999</c:v>
                </c:pt>
                <c:pt idx="735">
                  <c:v>88.78</c:v>
                </c:pt>
                <c:pt idx="736">
                  <c:v>88.78</c:v>
                </c:pt>
                <c:pt idx="737">
                  <c:v>88.78</c:v>
                </c:pt>
                <c:pt idx="738">
                  <c:v>88.78</c:v>
                </c:pt>
                <c:pt idx="739">
                  <c:v>88.78</c:v>
                </c:pt>
                <c:pt idx="740">
                  <c:v>88.78</c:v>
                </c:pt>
                <c:pt idx="741">
                  <c:v>88.78</c:v>
                </c:pt>
                <c:pt idx="742">
                  <c:v>88.78</c:v>
                </c:pt>
                <c:pt idx="743">
                  <c:v>88.78</c:v>
                </c:pt>
                <c:pt idx="744">
                  <c:v>88.78</c:v>
                </c:pt>
                <c:pt idx="745">
                  <c:v>88.78</c:v>
                </c:pt>
                <c:pt idx="746">
                  <c:v>88.78</c:v>
                </c:pt>
                <c:pt idx="747">
                  <c:v>88.78</c:v>
                </c:pt>
                <c:pt idx="748">
                  <c:v>88.78</c:v>
                </c:pt>
                <c:pt idx="749">
                  <c:v>87.98</c:v>
                </c:pt>
                <c:pt idx="750">
                  <c:v>87.98</c:v>
                </c:pt>
                <c:pt idx="751">
                  <c:v>87.98</c:v>
                </c:pt>
                <c:pt idx="752">
                  <c:v>87.98</c:v>
                </c:pt>
                <c:pt idx="753">
                  <c:v>87.98</c:v>
                </c:pt>
                <c:pt idx="754">
                  <c:v>87.98</c:v>
                </c:pt>
                <c:pt idx="755">
                  <c:v>87.98</c:v>
                </c:pt>
                <c:pt idx="756">
                  <c:v>87.98</c:v>
                </c:pt>
                <c:pt idx="757">
                  <c:v>87.98</c:v>
                </c:pt>
                <c:pt idx="758">
                  <c:v>87.98</c:v>
                </c:pt>
                <c:pt idx="759">
                  <c:v>87.98</c:v>
                </c:pt>
                <c:pt idx="760">
                  <c:v>87.98</c:v>
                </c:pt>
                <c:pt idx="761">
                  <c:v>87.98</c:v>
                </c:pt>
                <c:pt idx="762">
                  <c:v>87.98</c:v>
                </c:pt>
                <c:pt idx="763">
                  <c:v>87.98</c:v>
                </c:pt>
                <c:pt idx="764">
                  <c:v>87.98</c:v>
                </c:pt>
                <c:pt idx="765">
                  <c:v>87.98</c:v>
                </c:pt>
                <c:pt idx="766">
                  <c:v>87.98</c:v>
                </c:pt>
                <c:pt idx="767">
                  <c:v>87.98</c:v>
                </c:pt>
                <c:pt idx="768">
                  <c:v>87.98</c:v>
                </c:pt>
                <c:pt idx="769">
                  <c:v>87.98</c:v>
                </c:pt>
                <c:pt idx="770">
                  <c:v>87.98</c:v>
                </c:pt>
                <c:pt idx="771">
                  <c:v>87.98</c:v>
                </c:pt>
                <c:pt idx="772">
                  <c:v>87.98</c:v>
                </c:pt>
                <c:pt idx="773">
                  <c:v>87.98</c:v>
                </c:pt>
                <c:pt idx="774">
                  <c:v>87.98</c:v>
                </c:pt>
                <c:pt idx="775">
                  <c:v>87.98</c:v>
                </c:pt>
                <c:pt idx="776">
                  <c:v>87.98</c:v>
                </c:pt>
                <c:pt idx="777">
                  <c:v>87.98</c:v>
                </c:pt>
                <c:pt idx="778">
                  <c:v>87.98</c:v>
                </c:pt>
                <c:pt idx="779">
                  <c:v>87.98</c:v>
                </c:pt>
                <c:pt idx="780">
                  <c:v>87.98</c:v>
                </c:pt>
                <c:pt idx="781">
                  <c:v>87.98</c:v>
                </c:pt>
                <c:pt idx="782">
                  <c:v>87.98</c:v>
                </c:pt>
                <c:pt idx="783">
                  <c:v>87.98</c:v>
                </c:pt>
                <c:pt idx="784">
                  <c:v>87.98</c:v>
                </c:pt>
                <c:pt idx="785">
                  <c:v>87.98</c:v>
                </c:pt>
                <c:pt idx="786">
                  <c:v>87.98</c:v>
                </c:pt>
                <c:pt idx="787">
                  <c:v>87.98</c:v>
                </c:pt>
                <c:pt idx="788">
                  <c:v>87.98</c:v>
                </c:pt>
                <c:pt idx="789">
                  <c:v>87.98</c:v>
                </c:pt>
                <c:pt idx="790">
                  <c:v>87.98</c:v>
                </c:pt>
                <c:pt idx="791">
                  <c:v>87.98</c:v>
                </c:pt>
                <c:pt idx="792">
                  <c:v>87.98</c:v>
                </c:pt>
                <c:pt idx="793">
                  <c:v>87.98</c:v>
                </c:pt>
                <c:pt idx="794">
                  <c:v>87.98</c:v>
                </c:pt>
                <c:pt idx="795">
                  <c:v>87.98</c:v>
                </c:pt>
                <c:pt idx="796">
                  <c:v>86.350999999999999</c:v>
                </c:pt>
                <c:pt idx="797">
                  <c:v>86.350999999999999</c:v>
                </c:pt>
                <c:pt idx="798">
                  <c:v>86.350999999999999</c:v>
                </c:pt>
                <c:pt idx="799">
                  <c:v>86.350999999999999</c:v>
                </c:pt>
                <c:pt idx="800">
                  <c:v>86.350999999999999</c:v>
                </c:pt>
                <c:pt idx="801">
                  <c:v>86.350999999999999</c:v>
                </c:pt>
                <c:pt idx="802">
                  <c:v>86.350999999999999</c:v>
                </c:pt>
                <c:pt idx="803">
                  <c:v>86.350999999999999</c:v>
                </c:pt>
                <c:pt idx="804">
                  <c:v>86.350999999999999</c:v>
                </c:pt>
                <c:pt idx="805">
                  <c:v>86.350999999999999</c:v>
                </c:pt>
                <c:pt idx="806">
                  <c:v>86.350999999999999</c:v>
                </c:pt>
                <c:pt idx="807">
                  <c:v>86.350999999999999</c:v>
                </c:pt>
                <c:pt idx="808">
                  <c:v>86.350999999999999</c:v>
                </c:pt>
                <c:pt idx="809">
                  <c:v>86.350999999999999</c:v>
                </c:pt>
                <c:pt idx="810">
                  <c:v>86.350999999999999</c:v>
                </c:pt>
                <c:pt idx="811">
                  <c:v>86.350999999999999</c:v>
                </c:pt>
                <c:pt idx="812">
                  <c:v>86.350999999999999</c:v>
                </c:pt>
                <c:pt idx="813">
                  <c:v>86.350999999999999</c:v>
                </c:pt>
                <c:pt idx="814">
                  <c:v>86.350999999999999</c:v>
                </c:pt>
                <c:pt idx="815">
                  <c:v>86.350999999999999</c:v>
                </c:pt>
                <c:pt idx="816">
                  <c:v>86.350999999999999</c:v>
                </c:pt>
                <c:pt idx="817">
                  <c:v>86.350999999999999</c:v>
                </c:pt>
                <c:pt idx="818">
                  <c:v>86.350999999999999</c:v>
                </c:pt>
                <c:pt idx="819">
                  <c:v>86.350999999999999</c:v>
                </c:pt>
                <c:pt idx="820">
                  <c:v>86.350999999999999</c:v>
                </c:pt>
                <c:pt idx="821">
                  <c:v>86.350999999999999</c:v>
                </c:pt>
                <c:pt idx="822">
                  <c:v>86.350999999999999</c:v>
                </c:pt>
                <c:pt idx="823">
                  <c:v>86.350999999999999</c:v>
                </c:pt>
                <c:pt idx="824">
                  <c:v>86.350999999999999</c:v>
                </c:pt>
                <c:pt idx="825">
                  <c:v>86.350999999999999</c:v>
                </c:pt>
                <c:pt idx="826">
                  <c:v>86.350999999999999</c:v>
                </c:pt>
                <c:pt idx="827">
                  <c:v>86.350999999999999</c:v>
                </c:pt>
                <c:pt idx="828">
                  <c:v>86.350999999999999</c:v>
                </c:pt>
                <c:pt idx="829">
                  <c:v>86.350999999999999</c:v>
                </c:pt>
                <c:pt idx="830">
                  <c:v>86.350999999999999</c:v>
                </c:pt>
                <c:pt idx="831">
                  <c:v>86.350999999999999</c:v>
                </c:pt>
                <c:pt idx="832">
                  <c:v>86.350999999999999</c:v>
                </c:pt>
                <c:pt idx="833">
                  <c:v>86.350999999999999</c:v>
                </c:pt>
                <c:pt idx="834">
                  <c:v>86.350999999999999</c:v>
                </c:pt>
                <c:pt idx="835">
                  <c:v>86.350999999999999</c:v>
                </c:pt>
                <c:pt idx="836">
                  <c:v>86.350999999999999</c:v>
                </c:pt>
                <c:pt idx="837">
                  <c:v>86.350999999999999</c:v>
                </c:pt>
                <c:pt idx="838">
                  <c:v>86.350999999999999</c:v>
                </c:pt>
                <c:pt idx="839">
                  <c:v>86.350999999999999</c:v>
                </c:pt>
                <c:pt idx="840">
                  <c:v>86.350999999999999</c:v>
                </c:pt>
                <c:pt idx="841">
                  <c:v>86.350999999999999</c:v>
                </c:pt>
                <c:pt idx="842">
                  <c:v>86.350999999999999</c:v>
                </c:pt>
                <c:pt idx="843">
                  <c:v>86.350999999999999</c:v>
                </c:pt>
              </c:numCache>
            </c:numRef>
          </c:yVal>
          <c:smooth val="0"/>
        </c:ser>
        <c:ser>
          <c:idx val="7"/>
          <c:order val="1"/>
          <c:tx>
            <c:strRef>
              <c:f>Sheet1!$D$1</c:f>
              <c:strCache>
                <c:ptCount val="1"/>
                <c:pt idx="0">
                  <c:v>  2009–2012 (n=176)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Sheet1!$A$2:$A$845</c:f>
              <c:numCache>
                <c:formatCode>General</c:formatCode>
                <c:ptCount val="844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  <c:pt idx="670">
                  <c:v>0.49299999999999999</c:v>
                </c:pt>
                <c:pt idx="671">
                  <c:v>1.0509999999999999</c:v>
                </c:pt>
                <c:pt idx="672">
                  <c:v>1.0509999999999999</c:v>
                </c:pt>
                <c:pt idx="673">
                  <c:v>1.643</c:v>
                </c:pt>
                <c:pt idx="674">
                  <c:v>1.774</c:v>
                </c:pt>
                <c:pt idx="675">
                  <c:v>1.774</c:v>
                </c:pt>
                <c:pt idx="676">
                  <c:v>2.1680000000000001</c:v>
                </c:pt>
                <c:pt idx="677">
                  <c:v>2.1680000000000001</c:v>
                </c:pt>
                <c:pt idx="678">
                  <c:v>2.2010000000000001</c:v>
                </c:pt>
                <c:pt idx="679">
                  <c:v>2.2010000000000001</c:v>
                </c:pt>
                <c:pt idx="680">
                  <c:v>2.2669999999999999</c:v>
                </c:pt>
                <c:pt idx="681">
                  <c:v>2.2669999999999999</c:v>
                </c:pt>
                <c:pt idx="682">
                  <c:v>2.431</c:v>
                </c:pt>
                <c:pt idx="683">
                  <c:v>2.431</c:v>
                </c:pt>
                <c:pt idx="684">
                  <c:v>2.5299999999999998</c:v>
                </c:pt>
                <c:pt idx="685">
                  <c:v>2.5299999999999998</c:v>
                </c:pt>
                <c:pt idx="686">
                  <c:v>2.7269999999999999</c:v>
                </c:pt>
                <c:pt idx="687">
                  <c:v>3.121</c:v>
                </c:pt>
                <c:pt idx="688">
                  <c:v>3.121</c:v>
                </c:pt>
                <c:pt idx="689">
                  <c:v>3.22</c:v>
                </c:pt>
                <c:pt idx="690">
                  <c:v>5.1580000000000004</c:v>
                </c:pt>
                <c:pt idx="691">
                  <c:v>5.1580000000000004</c:v>
                </c:pt>
                <c:pt idx="692">
                  <c:v>5.9790000000000001</c:v>
                </c:pt>
                <c:pt idx="693">
                  <c:v>6.1440000000000001</c:v>
                </c:pt>
                <c:pt idx="694">
                  <c:v>6.242</c:v>
                </c:pt>
                <c:pt idx="695">
                  <c:v>6.242</c:v>
                </c:pt>
                <c:pt idx="696">
                  <c:v>6.3410000000000002</c:v>
                </c:pt>
                <c:pt idx="697">
                  <c:v>6.4720000000000004</c:v>
                </c:pt>
                <c:pt idx="698">
                  <c:v>6.6040000000000001</c:v>
                </c:pt>
                <c:pt idx="699">
                  <c:v>6.6040000000000001</c:v>
                </c:pt>
                <c:pt idx="700">
                  <c:v>6.9980000000000002</c:v>
                </c:pt>
                <c:pt idx="701">
                  <c:v>6.9980000000000002</c:v>
                </c:pt>
                <c:pt idx="702">
                  <c:v>7.2610000000000001</c:v>
                </c:pt>
                <c:pt idx="703">
                  <c:v>7.2610000000000001</c:v>
                </c:pt>
                <c:pt idx="704">
                  <c:v>8.016</c:v>
                </c:pt>
                <c:pt idx="705">
                  <c:v>8.016</c:v>
                </c:pt>
                <c:pt idx="706">
                  <c:v>8.4109999999999996</c:v>
                </c:pt>
                <c:pt idx="707">
                  <c:v>9.1010000000000009</c:v>
                </c:pt>
                <c:pt idx="708">
                  <c:v>9.1010000000000009</c:v>
                </c:pt>
                <c:pt idx="709">
                  <c:v>9.9220000000000006</c:v>
                </c:pt>
                <c:pt idx="710">
                  <c:v>9.9220000000000006</c:v>
                </c:pt>
                <c:pt idx="711">
                  <c:v>10.808999999999999</c:v>
                </c:pt>
                <c:pt idx="712">
                  <c:v>10.808999999999999</c:v>
                </c:pt>
                <c:pt idx="713">
                  <c:v>10.808999999999999</c:v>
                </c:pt>
                <c:pt idx="714">
                  <c:v>10.973000000000001</c:v>
                </c:pt>
                <c:pt idx="715">
                  <c:v>11.039</c:v>
                </c:pt>
                <c:pt idx="716">
                  <c:v>11.302</c:v>
                </c:pt>
                <c:pt idx="717">
                  <c:v>11.302</c:v>
                </c:pt>
                <c:pt idx="718">
                  <c:v>11.465999999999999</c:v>
                </c:pt>
                <c:pt idx="719">
                  <c:v>11.532</c:v>
                </c:pt>
                <c:pt idx="720">
                  <c:v>11.63</c:v>
                </c:pt>
                <c:pt idx="721">
                  <c:v>11.696</c:v>
                </c:pt>
                <c:pt idx="722">
                  <c:v>11.728999999999999</c:v>
                </c:pt>
                <c:pt idx="723">
                  <c:v>11.762</c:v>
                </c:pt>
                <c:pt idx="724">
                  <c:v>11.86</c:v>
                </c:pt>
                <c:pt idx="725">
                  <c:v>11.893000000000001</c:v>
                </c:pt>
                <c:pt idx="726">
                  <c:v>11.926</c:v>
                </c:pt>
                <c:pt idx="727">
                  <c:v>11.959</c:v>
                </c:pt>
                <c:pt idx="728">
                  <c:v>12.057</c:v>
                </c:pt>
                <c:pt idx="729">
                  <c:v>12.09</c:v>
                </c:pt>
                <c:pt idx="730">
                  <c:v>12.122999999999999</c:v>
                </c:pt>
                <c:pt idx="731">
                  <c:v>12.156000000000001</c:v>
                </c:pt>
                <c:pt idx="732">
                  <c:v>12.189</c:v>
                </c:pt>
                <c:pt idx="733">
                  <c:v>12.222</c:v>
                </c:pt>
                <c:pt idx="734">
                  <c:v>12.255000000000001</c:v>
                </c:pt>
                <c:pt idx="735">
                  <c:v>12.255000000000001</c:v>
                </c:pt>
                <c:pt idx="736">
                  <c:v>12.287000000000001</c:v>
                </c:pt>
                <c:pt idx="737">
                  <c:v>12.32</c:v>
                </c:pt>
                <c:pt idx="738">
                  <c:v>12.353</c:v>
                </c:pt>
                <c:pt idx="739">
                  <c:v>12.419</c:v>
                </c:pt>
                <c:pt idx="740">
                  <c:v>12.452</c:v>
                </c:pt>
                <c:pt idx="741">
                  <c:v>12.55</c:v>
                </c:pt>
                <c:pt idx="742">
                  <c:v>12.583</c:v>
                </c:pt>
                <c:pt idx="743">
                  <c:v>12.747</c:v>
                </c:pt>
                <c:pt idx="744">
                  <c:v>12.813000000000001</c:v>
                </c:pt>
                <c:pt idx="745">
                  <c:v>12.977</c:v>
                </c:pt>
                <c:pt idx="746">
                  <c:v>13.109</c:v>
                </c:pt>
                <c:pt idx="747">
                  <c:v>14.061999999999999</c:v>
                </c:pt>
                <c:pt idx="748">
                  <c:v>14.193</c:v>
                </c:pt>
                <c:pt idx="749">
                  <c:v>14.193</c:v>
                </c:pt>
                <c:pt idx="750">
                  <c:v>15.113</c:v>
                </c:pt>
                <c:pt idx="751">
                  <c:v>15.474</c:v>
                </c:pt>
                <c:pt idx="752">
                  <c:v>21.257000000000001</c:v>
                </c:pt>
                <c:pt idx="753">
                  <c:v>21.355</c:v>
                </c:pt>
                <c:pt idx="754">
                  <c:v>21.748999999999999</c:v>
                </c:pt>
                <c:pt idx="755">
                  <c:v>21.881</c:v>
                </c:pt>
                <c:pt idx="756">
                  <c:v>22.504999999999999</c:v>
                </c:pt>
                <c:pt idx="757">
                  <c:v>23.161999999999999</c:v>
                </c:pt>
                <c:pt idx="758">
                  <c:v>23.294</c:v>
                </c:pt>
                <c:pt idx="759">
                  <c:v>23.359000000000002</c:v>
                </c:pt>
                <c:pt idx="760">
                  <c:v>23.457999999999998</c:v>
                </c:pt>
                <c:pt idx="761">
                  <c:v>23.524000000000001</c:v>
                </c:pt>
                <c:pt idx="762">
                  <c:v>23.655000000000001</c:v>
                </c:pt>
                <c:pt idx="763">
                  <c:v>23.687999999999999</c:v>
                </c:pt>
                <c:pt idx="764">
                  <c:v>23.754000000000001</c:v>
                </c:pt>
                <c:pt idx="765">
                  <c:v>23.818999999999999</c:v>
                </c:pt>
                <c:pt idx="766">
                  <c:v>23.917999999999999</c:v>
                </c:pt>
                <c:pt idx="767">
                  <c:v>23.951000000000001</c:v>
                </c:pt>
                <c:pt idx="768">
                  <c:v>24.015999999999998</c:v>
                </c:pt>
                <c:pt idx="769">
                  <c:v>24.082000000000001</c:v>
                </c:pt>
                <c:pt idx="770">
                  <c:v>24.148</c:v>
                </c:pt>
                <c:pt idx="771">
                  <c:v>24.279</c:v>
                </c:pt>
                <c:pt idx="772">
                  <c:v>24.378</c:v>
                </c:pt>
                <c:pt idx="773">
                  <c:v>24.542000000000002</c:v>
                </c:pt>
                <c:pt idx="774">
                  <c:v>24.608000000000001</c:v>
                </c:pt>
                <c:pt idx="775">
                  <c:v>24.739000000000001</c:v>
                </c:pt>
                <c:pt idx="776">
                  <c:v>24.771999999999998</c:v>
                </c:pt>
                <c:pt idx="777">
                  <c:v>24.838000000000001</c:v>
                </c:pt>
                <c:pt idx="778">
                  <c:v>25.001999999999999</c:v>
                </c:pt>
                <c:pt idx="779">
                  <c:v>25.068000000000001</c:v>
                </c:pt>
                <c:pt idx="780">
                  <c:v>26.053000000000001</c:v>
                </c:pt>
                <c:pt idx="781">
                  <c:v>26.315999999999999</c:v>
                </c:pt>
                <c:pt idx="782">
                  <c:v>26.414999999999999</c:v>
                </c:pt>
                <c:pt idx="783">
                  <c:v>26.545999999999999</c:v>
                </c:pt>
                <c:pt idx="784">
                  <c:v>27.565000000000001</c:v>
                </c:pt>
                <c:pt idx="785">
                  <c:v>28.254999999999999</c:v>
                </c:pt>
                <c:pt idx="786">
                  <c:v>28.945</c:v>
                </c:pt>
                <c:pt idx="787">
                  <c:v>31.736999999999998</c:v>
                </c:pt>
                <c:pt idx="788">
                  <c:v>31.966999999999999</c:v>
                </c:pt>
                <c:pt idx="789">
                  <c:v>32.229999999999997</c:v>
                </c:pt>
                <c:pt idx="790">
                  <c:v>32.591000000000001</c:v>
                </c:pt>
                <c:pt idx="791">
                  <c:v>33.543999999999997</c:v>
                </c:pt>
                <c:pt idx="792">
                  <c:v>34.036999999999999</c:v>
                </c:pt>
                <c:pt idx="793">
                  <c:v>34.201000000000001</c:v>
                </c:pt>
                <c:pt idx="794">
                  <c:v>34.857999999999997</c:v>
                </c:pt>
                <c:pt idx="795">
                  <c:v>34.99</c:v>
                </c:pt>
                <c:pt idx="796">
                  <c:v>34.99</c:v>
                </c:pt>
                <c:pt idx="797">
                  <c:v>35.482999999999997</c:v>
                </c:pt>
                <c:pt idx="798">
                  <c:v>35.646999999999998</c:v>
                </c:pt>
                <c:pt idx="799">
                  <c:v>35.844000000000001</c:v>
                </c:pt>
                <c:pt idx="800">
                  <c:v>35.909999999999997</c:v>
                </c:pt>
                <c:pt idx="801">
                  <c:v>35.942999999999998</c:v>
                </c:pt>
                <c:pt idx="802">
                  <c:v>36.040999999999997</c:v>
                </c:pt>
                <c:pt idx="803">
                  <c:v>36.14</c:v>
                </c:pt>
                <c:pt idx="804">
                  <c:v>36.271000000000001</c:v>
                </c:pt>
                <c:pt idx="805">
                  <c:v>36.304000000000002</c:v>
                </c:pt>
                <c:pt idx="806">
                  <c:v>36.500999999999998</c:v>
                </c:pt>
                <c:pt idx="807">
                  <c:v>36.698</c:v>
                </c:pt>
                <c:pt idx="808">
                  <c:v>36.895000000000003</c:v>
                </c:pt>
                <c:pt idx="809">
                  <c:v>36.927999999999997</c:v>
                </c:pt>
                <c:pt idx="810">
                  <c:v>37.091999999999999</c:v>
                </c:pt>
                <c:pt idx="811">
                  <c:v>37.322000000000003</c:v>
                </c:pt>
                <c:pt idx="812">
                  <c:v>37.454000000000001</c:v>
                </c:pt>
                <c:pt idx="813">
                  <c:v>37.585000000000001</c:v>
                </c:pt>
                <c:pt idx="814">
                  <c:v>38.570999999999998</c:v>
                </c:pt>
                <c:pt idx="815">
                  <c:v>38.701999999999998</c:v>
                </c:pt>
                <c:pt idx="816">
                  <c:v>38.866999999999997</c:v>
                </c:pt>
                <c:pt idx="817">
                  <c:v>38.899000000000001</c:v>
                </c:pt>
                <c:pt idx="818">
                  <c:v>39.030999999999999</c:v>
                </c:pt>
                <c:pt idx="819">
                  <c:v>39.884999999999998</c:v>
                </c:pt>
                <c:pt idx="820">
                  <c:v>41.658999999999999</c:v>
                </c:pt>
                <c:pt idx="821">
                  <c:v>42.645000000000003</c:v>
                </c:pt>
                <c:pt idx="822">
                  <c:v>45.109000000000002</c:v>
                </c:pt>
                <c:pt idx="823">
                  <c:v>47.113</c:v>
                </c:pt>
                <c:pt idx="824">
                  <c:v>47.146000000000001</c:v>
                </c:pt>
                <c:pt idx="825">
                  <c:v>47.244</c:v>
                </c:pt>
                <c:pt idx="826">
                  <c:v>47.639000000000003</c:v>
                </c:pt>
                <c:pt idx="827">
                  <c:v>47.835999999999999</c:v>
                </c:pt>
                <c:pt idx="828">
                  <c:v>48</c:v>
                </c:pt>
                <c:pt idx="829">
                  <c:v>48.131</c:v>
                </c:pt>
                <c:pt idx="830">
                  <c:v>48.164000000000001</c:v>
                </c:pt>
                <c:pt idx="831">
                  <c:v>48.23</c:v>
                </c:pt>
                <c:pt idx="832">
                  <c:v>48.295999999999999</c:v>
                </c:pt>
                <c:pt idx="833">
                  <c:v>48.329000000000001</c:v>
                </c:pt>
                <c:pt idx="834">
                  <c:v>48.360999999999997</c:v>
                </c:pt>
                <c:pt idx="835">
                  <c:v>48.656999999999996</c:v>
                </c:pt>
                <c:pt idx="836">
                  <c:v>49.314</c:v>
                </c:pt>
                <c:pt idx="837">
                  <c:v>49.412999999999997</c:v>
                </c:pt>
                <c:pt idx="838">
                  <c:v>49.445999999999998</c:v>
                </c:pt>
                <c:pt idx="839">
                  <c:v>49.676000000000002</c:v>
                </c:pt>
                <c:pt idx="840">
                  <c:v>50.136000000000003</c:v>
                </c:pt>
                <c:pt idx="841">
                  <c:v>50.825000000000003</c:v>
                </c:pt>
                <c:pt idx="842">
                  <c:v>53.781999999999996</c:v>
                </c:pt>
                <c:pt idx="843">
                  <c:v>54.603999999999999</c:v>
                </c:pt>
              </c:numCache>
            </c:numRef>
          </c:xVal>
          <c:yVal>
            <c:numRef>
              <c:f>Sheet1!$D$2:$D$845</c:f>
              <c:numCache>
                <c:formatCode>General</c:formatCode>
                <c:ptCount val="844"/>
                <c:pt idx="454">
                  <c:v>100</c:v>
                </c:pt>
                <c:pt idx="455">
                  <c:v>100</c:v>
                </c:pt>
                <c:pt idx="456">
                  <c:v>99.432000000000002</c:v>
                </c:pt>
                <c:pt idx="457">
                  <c:v>99.432000000000002</c:v>
                </c:pt>
                <c:pt idx="458">
                  <c:v>98.864000000000004</c:v>
                </c:pt>
                <c:pt idx="459">
                  <c:v>98.864000000000004</c:v>
                </c:pt>
                <c:pt idx="460">
                  <c:v>98.295000000000002</c:v>
                </c:pt>
                <c:pt idx="461">
                  <c:v>98.295000000000002</c:v>
                </c:pt>
                <c:pt idx="462">
                  <c:v>97.727000000000004</c:v>
                </c:pt>
                <c:pt idx="463">
                  <c:v>97.727000000000004</c:v>
                </c:pt>
                <c:pt idx="464">
                  <c:v>97.159000000000006</c:v>
                </c:pt>
                <c:pt idx="465">
                  <c:v>97.159000000000006</c:v>
                </c:pt>
                <c:pt idx="466">
                  <c:v>96.590999999999994</c:v>
                </c:pt>
                <c:pt idx="467">
                  <c:v>96.590999999999994</c:v>
                </c:pt>
                <c:pt idx="468">
                  <c:v>96.022999999999996</c:v>
                </c:pt>
                <c:pt idx="469">
                  <c:v>96.022999999999996</c:v>
                </c:pt>
                <c:pt idx="470">
                  <c:v>95.454999999999998</c:v>
                </c:pt>
                <c:pt idx="471">
                  <c:v>95.454999999999998</c:v>
                </c:pt>
                <c:pt idx="472">
                  <c:v>94.885999999999996</c:v>
                </c:pt>
                <c:pt idx="473">
                  <c:v>94.885999999999996</c:v>
                </c:pt>
                <c:pt idx="474">
                  <c:v>94.317999999999998</c:v>
                </c:pt>
                <c:pt idx="475">
                  <c:v>94.317999999999998</c:v>
                </c:pt>
                <c:pt idx="476">
                  <c:v>93.182000000000002</c:v>
                </c:pt>
                <c:pt idx="477">
                  <c:v>93.182000000000002</c:v>
                </c:pt>
                <c:pt idx="478">
                  <c:v>92.045000000000002</c:v>
                </c:pt>
                <c:pt idx="479">
                  <c:v>92.045000000000002</c:v>
                </c:pt>
                <c:pt idx="480">
                  <c:v>91.477000000000004</c:v>
                </c:pt>
                <c:pt idx="481">
                  <c:v>91.477000000000004</c:v>
                </c:pt>
                <c:pt idx="482">
                  <c:v>90.909000000000006</c:v>
                </c:pt>
                <c:pt idx="483">
                  <c:v>90.909000000000006</c:v>
                </c:pt>
                <c:pt idx="484">
                  <c:v>90.340999999999994</c:v>
                </c:pt>
                <c:pt idx="485">
                  <c:v>90.340999999999994</c:v>
                </c:pt>
                <c:pt idx="486">
                  <c:v>89.772999999999996</c:v>
                </c:pt>
                <c:pt idx="487">
                  <c:v>89.772999999999996</c:v>
                </c:pt>
                <c:pt idx="488">
                  <c:v>89.204999999999998</c:v>
                </c:pt>
                <c:pt idx="489">
                  <c:v>89.204999999999998</c:v>
                </c:pt>
                <c:pt idx="490">
                  <c:v>88.635999999999996</c:v>
                </c:pt>
                <c:pt idx="491">
                  <c:v>88.635999999999996</c:v>
                </c:pt>
                <c:pt idx="492">
                  <c:v>88.067999999999998</c:v>
                </c:pt>
                <c:pt idx="493">
                  <c:v>88.067999999999998</c:v>
                </c:pt>
                <c:pt idx="494">
                  <c:v>87.5</c:v>
                </c:pt>
                <c:pt idx="495">
                  <c:v>87.5</c:v>
                </c:pt>
                <c:pt idx="496">
                  <c:v>86.932000000000002</c:v>
                </c:pt>
                <c:pt idx="497">
                  <c:v>86.932000000000002</c:v>
                </c:pt>
                <c:pt idx="498">
                  <c:v>86.364000000000004</c:v>
                </c:pt>
                <c:pt idx="499">
                  <c:v>86.364000000000004</c:v>
                </c:pt>
                <c:pt idx="500">
                  <c:v>85.795000000000002</c:v>
                </c:pt>
                <c:pt idx="501">
                  <c:v>85.795000000000002</c:v>
                </c:pt>
                <c:pt idx="502">
                  <c:v>85.227000000000004</c:v>
                </c:pt>
                <c:pt idx="503">
                  <c:v>85.227000000000004</c:v>
                </c:pt>
                <c:pt idx="504">
                  <c:v>84.659000000000006</c:v>
                </c:pt>
                <c:pt idx="505">
                  <c:v>84.659000000000006</c:v>
                </c:pt>
                <c:pt idx="506">
                  <c:v>84.090999999999994</c:v>
                </c:pt>
                <c:pt idx="507">
                  <c:v>84.090999999999994</c:v>
                </c:pt>
                <c:pt idx="508">
                  <c:v>83.522999999999996</c:v>
                </c:pt>
                <c:pt idx="509">
                  <c:v>83.522999999999996</c:v>
                </c:pt>
                <c:pt idx="510">
                  <c:v>82.954999999999998</c:v>
                </c:pt>
                <c:pt idx="511">
                  <c:v>82.954999999999998</c:v>
                </c:pt>
                <c:pt idx="512">
                  <c:v>82.385999999999996</c:v>
                </c:pt>
                <c:pt idx="513">
                  <c:v>82.385999999999996</c:v>
                </c:pt>
                <c:pt idx="514">
                  <c:v>81.817999999999998</c:v>
                </c:pt>
                <c:pt idx="515">
                  <c:v>81.817999999999998</c:v>
                </c:pt>
                <c:pt idx="516">
                  <c:v>81.25</c:v>
                </c:pt>
                <c:pt idx="517">
                  <c:v>81.25</c:v>
                </c:pt>
                <c:pt idx="518">
                  <c:v>80.682000000000002</c:v>
                </c:pt>
                <c:pt idx="519">
                  <c:v>80.682000000000002</c:v>
                </c:pt>
                <c:pt idx="520">
                  <c:v>80.114000000000004</c:v>
                </c:pt>
                <c:pt idx="521">
                  <c:v>80.114000000000004</c:v>
                </c:pt>
                <c:pt idx="522">
                  <c:v>79.545000000000002</c:v>
                </c:pt>
                <c:pt idx="523">
                  <c:v>79.545000000000002</c:v>
                </c:pt>
                <c:pt idx="524">
                  <c:v>78.977000000000004</c:v>
                </c:pt>
                <c:pt idx="525">
                  <c:v>78.977000000000004</c:v>
                </c:pt>
                <c:pt idx="526">
                  <c:v>78.409000000000006</c:v>
                </c:pt>
                <c:pt idx="527">
                  <c:v>78.409000000000006</c:v>
                </c:pt>
                <c:pt idx="528">
                  <c:v>77.840999999999994</c:v>
                </c:pt>
                <c:pt idx="529">
                  <c:v>77.840999999999994</c:v>
                </c:pt>
                <c:pt idx="530">
                  <c:v>77.272999999999996</c:v>
                </c:pt>
                <c:pt idx="531">
                  <c:v>77.272999999999996</c:v>
                </c:pt>
                <c:pt idx="532">
                  <c:v>76.704999999999998</c:v>
                </c:pt>
                <c:pt idx="533">
                  <c:v>76.704999999999998</c:v>
                </c:pt>
                <c:pt idx="534">
                  <c:v>76.135999999999996</c:v>
                </c:pt>
                <c:pt idx="535">
                  <c:v>76.135999999999996</c:v>
                </c:pt>
                <c:pt idx="536">
                  <c:v>76.135999999999996</c:v>
                </c:pt>
                <c:pt idx="537">
                  <c:v>75.563999999999993</c:v>
                </c:pt>
                <c:pt idx="538">
                  <c:v>75.563999999999993</c:v>
                </c:pt>
                <c:pt idx="539">
                  <c:v>75.563999999999993</c:v>
                </c:pt>
                <c:pt idx="540">
                  <c:v>74.986999999999995</c:v>
                </c:pt>
                <c:pt idx="541">
                  <c:v>74.986999999999995</c:v>
                </c:pt>
                <c:pt idx="542">
                  <c:v>74.41</c:v>
                </c:pt>
                <c:pt idx="543">
                  <c:v>74.41</c:v>
                </c:pt>
                <c:pt idx="544">
                  <c:v>73.832999999999998</c:v>
                </c:pt>
                <c:pt idx="545">
                  <c:v>73.832999999999998</c:v>
                </c:pt>
                <c:pt idx="546">
                  <c:v>73.832999999999998</c:v>
                </c:pt>
                <c:pt idx="547">
                  <c:v>73.251999999999995</c:v>
                </c:pt>
                <c:pt idx="548">
                  <c:v>73.251999999999995</c:v>
                </c:pt>
                <c:pt idx="549">
                  <c:v>73.251999999999995</c:v>
                </c:pt>
                <c:pt idx="550">
                  <c:v>73.251999999999995</c:v>
                </c:pt>
                <c:pt idx="551">
                  <c:v>73.251999999999995</c:v>
                </c:pt>
                <c:pt idx="552">
                  <c:v>72.656999999999996</c:v>
                </c:pt>
                <c:pt idx="553">
                  <c:v>72.656999999999996</c:v>
                </c:pt>
                <c:pt idx="554">
                  <c:v>72.656999999999996</c:v>
                </c:pt>
                <c:pt idx="555">
                  <c:v>72.656999999999996</c:v>
                </c:pt>
                <c:pt idx="556">
                  <c:v>72.656999999999996</c:v>
                </c:pt>
                <c:pt idx="557">
                  <c:v>72.656999999999996</c:v>
                </c:pt>
                <c:pt idx="558">
                  <c:v>72.040999999999997</c:v>
                </c:pt>
                <c:pt idx="559">
                  <c:v>72.040999999999997</c:v>
                </c:pt>
                <c:pt idx="560">
                  <c:v>72.040999999999997</c:v>
                </c:pt>
                <c:pt idx="561">
                  <c:v>72.040999999999997</c:v>
                </c:pt>
                <c:pt idx="562">
                  <c:v>71.414000000000001</c:v>
                </c:pt>
                <c:pt idx="563">
                  <c:v>71.414000000000001</c:v>
                </c:pt>
                <c:pt idx="564">
                  <c:v>71.414000000000001</c:v>
                </c:pt>
                <c:pt idx="565">
                  <c:v>71.414000000000001</c:v>
                </c:pt>
                <c:pt idx="566">
                  <c:v>71.414000000000001</c:v>
                </c:pt>
                <c:pt idx="567">
                  <c:v>71.414000000000001</c:v>
                </c:pt>
                <c:pt idx="568">
                  <c:v>71.414000000000001</c:v>
                </c:pt>
                <c:pt idx="569">
                  <c:v>71.414000000000001</c:v>
                </c:pt>
                <c:pt idx="570">
                  <c:v>71.414000000000001</c:v>
                </c:pt>
                <c:pt idx="571">
                  <c:v>71.414000000000001</c:v>
                </c:pt>
                <c:pt idx="572">
                  <c:v>71.414000000000001</c:v>
                </c:pt>
                <c:pt idx="573">
                  <c:v>71.414000000000001</c:v>
                </c:pt>
                <c:pt idx="574">
                  <c:v>71.414000000000001</c:v>
                </c:pt>
                <c:pt idx="575">
                  <c:v>71.414000000000001</c:v>
                </c:pt>
                <c:pt idx="576">
                  <c:v>71.414000000000001</c:v>
                </c:pt>
                <c:pt idx="577">
                  <c:v>71.414000000000001</c:v>
                </c:pt>
                <c:pt idx="578">
                  <c:v>71.414000000000001</c:v>
                </c:pt>
                <c:pt idx="579">
                  <c:v>71.414000000000001</c:v>
                </c:pt>
                <c:pt idx="580">
                  <c:v>71.414000000000001</c:v>
                </c:pt>
                <c:pt idx="581">
                  <c:v>71.414000000000001</c:v>
                </c:pt>
                <c:pt idx="582">
                  <c:v>71.414000000000001</c:v>
                </c:pt>
                <c:pt idx="583">
                  <c:v>71.414000000000001</c:v>
                </c:pt>
                <c:pt idx="584">
                  <c:v>71.414000000000001</c:v>
                </c:pt>
                <c:pt idx="585">
                  <c:v>71.414000000000001</c:v>
                </c:pt>
                <c:pt idx="586">
                  <c:v>71.414000000000001</c:v>
                </c:pt>
                <c:pt idx="587">
                  <c:v>71.414000000000001</c:v>
                </c:pt>
                <c:pt idx="588">
                  <c:v>71.414000000000001</c:v>
                </c:pt>
                <c:pt idx="589">
                  <c:v>71.414000000000001</c:v>
                </c:pt>
                <c:pt idx="590">
                  <c:v>71.414000000000001</c:v>
                </c:pt>
                <c:pt idx="591">
                  <c:v>71.414000000000001</c:v>
                </c:pt>
                <c:pt idx="592">
                  <c:v>71.414000000000001</c:v>
                </c:pt>
                <c:pt idx="593">
                  <c:v>71.414000000000001</c:v>
                </c:pt>
                <c:pt idx="594">
                  <c:v>71.414000000000001</c:v>
                </c:pt>
                <c:pt idx="595">
                  <c:v>71.414000000000001</c:v>
                </c:pt>
                <c:pt idx="596">
                  <c:v>70.486999999999995</c:v>
                </c:pt>
                <c:pt idx="597">
                  <c:v>70.486999999999995</c:v>
                </c:pt>
                <c:pt idx="598">
                  <c:v>70.486999999999995</c:v>
                </c:pt>
                <c:pt idx="599">
                  <c:v>70.486999999999995</c:v>
                </c:pt>
                <c:pt idx="600">
                  <c:v>70.486999999999995</c:v>
                </c:pt>
                <c:pt idx="601">
                  <c:v>70.486999999999995</c:v>
                </c:pt>
                <c:pt idx="602">
                  <c:v>70.486999999999995</c:v>
                </c:pt>
                <c:pt idx="603">
                  <c:v>70.486999999999995</c:v>
                </c:pt>
                <c:pt idx="604">
                  <c:v>70.486999999999995</c:v>
                </c:pt>
                <c:pt idx="605">
                  <c:v>70.486999999999995</c:v>
                </c:pt>
                <c:pt idx="606">
                  <c:v>70.486999999999995</c:v>
                </c:pt>
                <c:pt idx="607">
                  <c:v>70.486999999999995</c:v>
                </c:pt>
                <c:pt idx="608">
                  <c:v>70.486999999999995</c:v>
                </c:pt>
                <c:pt idx="609">
                  <c:v>69.402000000000001</c:v>
                </c:pt>
                <c:pt idx="610">
                  <c:v>69.402000000000001</c:v>
                </c:pt>
                <c:pt idx="611">
                  <c:v>69.402000000000001</c:v>
                </c:pt>
                <c:pt idx="612">
                  <c:v>69.402000000000001</c:v>
                </c:pt>
                <c:pt idx="613">
                  <c:v>69.402000000000001</c:v>
                </c:pt>
                <c:pt idx="614">
                  <c:v>68.265000000000001</c:v>
                </c:pt>
                <c:pt idx="615">
                  <c:v>68.265000000000001</c:v>
                </c:pt>
                <c:pt idx="616">
                  <c:v>68.265000000000001</c:v>
                </c:pt>
                <c:pt idx="617">
                  <c:v>68.265000000000001</c:v>
                </c:pt>
                <c:pt idx="618">
                  <c:v>68.265000000000001</c:v>
                </c:pt>
                <c:pt idx="619">
                  <c:v>68.265000000000001</c:v>
                </c:pt>
                <c:pt idx="620">
                  <c:v>68.265000000000001</c:v>
                </c:pt>
                <c:pt idx="621">
                  <c:v>68.265000000000001</c:v>
                </c:pt>
                <c:pt idx="622">
                  <c:v>68.265000000000001</c:v>
                </c:pt>
                <c:pt idx="623">
                  <c:v>68.265000000000001</c:v>
                </c:pt>
                <c:pt idx="624">
                  <c:v>68.265000000000001</c:v>
                </c:pt>
                <c:pt idx="625">
                  <c:v>68.265000000000001</c:v>
                </c:pt>
                <c:pt idx="626">
                  <c:v>68.265000000000001</c:v>
                </c:pt>
                <c:pt idx="627">
                  <c:v>68.265000000000001</c:v>
                </c:pt>
                <c:pt idx="628">
                  <c:v>68.265000000000001</c:v>
                </c:pt>
                <c:pt idx="629">
                  <c:v>68.265000000000001</c:v>
                </c:pt>
                <c:pt idx="630">
                  <c:v>68.265000000000001</c:v>
                </c:pt>
                <c:pt idx="631">
                  <c:v>68.265000000000001</c:v>
                </c:pt>
                <c:pt idx="632">
                  <c:v>68.265000000000001</c:v>
                </c:pt>
                <c:pt idx="633">
                  <c:v>68.265000000000001</c:v>
                </c:pt>
                <c:pt idx="634">
                  <c:v>68.265000000000001</c:v>
                </c:pt>
                <c:pt idx="635">
                  <c:v>68.265000000000001</c:v>
                </c:pt>
                <c:pt idx="636">
                  <c:v>68.265000000000001</c:v>
                </c:pt>
                <c:pt idx="637">
                  <c:v>68.265000000000001</c:v>
                </c:pt>
                <c:pt idx="638">
                  <c:v>68.265000000000001</c:v>
                </c:pt>
                <c:pt idx="639">
                  <c:v>68.265000000000001</c:v>
                </c:pt>
                <c:pt idx="640">
                  <c:v>68.265000000000001</c:v>
                </c:pt>
                <c:pt idx="641">
                  <c:v>68.265000000000001</c:v>
                </c:pt>
                <c:pt idx="642">
                  <c:v>68.265000000000001</c:v>
                </c:pt>
                <c:pt idx="643">
                  <c:v>68.265000000000001</c:v>
                </c:pt>
                <c:pt idx="644">
                  <c:v>68.265000000000001</c:v>
                </c:pt>
                <c:pt idx="645">
                  <c:v>68.265000000000001</c:v>
                </c:pt>
                <c:pt idx="646">
                  <c:v>68.265000000000001</c:v>
                </c:pt>
                <c:pt idx="647">
                  <c:v>68.265000000000001</c:v>
                </c:pt>
                <c:pt idx="648">
                  <c:v>68.265000000000001</c:v>
                </c:pt>
                <c:pt idx="649">
                  <c:v>68.265000000000001</c:v>
                </c:pt>
                <c:pt idx="650">
                  <c:v>68.265000000000001</c:v>
                </c:pt>
                <c:pt idx="651">
                  <c:v>68.265000000000001</c:v>
                </c:pt>
                <c:pt idx="652">
                  <c:v>68.265000000000001</c:v>
                </c:pt>
                <c:pt idx="653">
                  <c:v>68.265000000000001</c:v>
                </c:pt>
                <c:pt idx="654">
                  <c:v>68.265000000000001</c:v>
                </c:pt>
                <c:pt idx="655">
                  <c:v>68.265000000000001</c:v>
                </c:pt>
                <c:pt idx="656">
                  <c:v>68.265000000000001</c:v>
                </c:pt>
                <c:pt idx="657">
                  <c:v>68.265000000000001</c:v>
                </c:pt>
                <c:pt idx="658">
                  <c:v>68.265000000000001</c:v>
                </c:pt>
                <c:pt idx="659">
                  <c:v>68.265000000000001</c:v>
                </c:pt>
                <c:pt idx="660">
                  <c:v>68.265000000000001</c:v>
                </c:pt>
                <c:pt idx="661">
                  <c:v>68.265000000000001</c:v>
                </c:pt>
                <c:pt idx="662">
                  <c:v>68.265000000000001</c:v>
                </c:pt>
                <c:pt idx="663">
                  <c:v>68.265000000000001</c:v>
                </c:pt>
                <c:pt idx="664">
                  <c:v>68.265000000000001</c:v>
                </c:pt>
                <c:pt idx="665">
                  <c:v>68.265000000000001</c:v>
                </c:pt>
                <c:pt idx="666">
                  <c:v>68.265000000000001</c:v>
                </c:pt>
                <c:pt idx="667">
                  <c:v>68.265000000000001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Sheet1!$C$1</c:f>
              <c:strCache>
                <c:ptCount val="1"/>
                <c:pt idx="0">
                  <c:v>  2004–2008 (n=151)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Sheet1!$A$2:$A$845</c:f>
              <c:numCache>
                <c:formatCode>General</c:formatCode>
                <c:ptCount val="844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  <c:pt idx="670">
                  <c:v>0.49299999999999999</c:v>
                </c:pt>
                <c:pt idx="671">
                  <c:v>1.0509999999999999</c:v>
                </c:pt>
                <c:pt idx="672">
                  <c:v>1.0509999999999999</c:v>
                </c:pt>
                <c:pt idx="673">
                  <c:v>1.643</c:v>
                </c:pt>
                <c:pt idx="674">
                  <c:v>1.774</c:v>
                </c:pt>
                <c:pt idx="675">
                  <c:v>1.774</c:v>
                </c:pt>
                <c:pt idx="676">
                  <c:v>2.1680000000000001</c:v>
                </c:pt>
                <c:pt idx="677">
                  <c:v>2.1680000000000001</c:v>
                </c:pt>
                <c:pt idx="678">
                  <c:v>2.2010000000000001</c:v>
                </c:pt>
                <c:pt idx="679">
                  <c:v>2.2010000000000001</c:v>
                </c:pt>
                <c:pt idx="680">
                  <c:v>2.2669999999999999</c:v>
                </c:pt>
                <c:pt idx="681">
                  <c:v>2.2669999999999999</c:v>
                </c:pt>
                <c:pt idx="682">
                  <c:v>2.431</c:v>
                </c:pt>
                <c:pt idx="683">
                  <c:v>2.431</c:v>
                </c:pt>
                <c:pt idx="684">
                  <c:v>2.5299999999999998</c:v>
                </c:pt>
                <c:pt idx="685">
                  <c:v>2.5299999999999998</c:v>
                </c:pt>
                <c:pt idx="686">
                  <c:v>2.7269999999999999</c:v>
                </c:pt>
                <c:pt idx="687">
                  <c:v>3.121</c:v>
                </c:pt>
                <c:pt idx="688">
                  <c:v>3.121</c:v>
                </c:pt>
                <c:pt idx="689">
                  <c:v>3.22</c:v>
                </c:pt>
                <c:pt idx="690">
                  <c:v>5.1580000000000004</c:v>
                </c:pt>
                <c:pt idx="691">
                  <c:v>5.1580000000000004</c:v>
                </c:pt>
                <c:pt idx="692">
                  <c:v>5.9790000000000001</c:v>
                </c:pt>
                <c:pt idx="693">
                  <c:v>6.1440000000000001</c:v>
                </c:pt>
                <c:pt idx="694">
                  <c:v>6.242</c:v>
                </c:pt>
                <c:pt idx="695">
                  <c:v>6.242</c:v>
                </c:pt>
                <c:pt idx="696">
                  <c:v>6.3410000000000002</c:v>
                </c:pt>
                <c:pt idx="697">
                  <c:v>6.4720000000000004</c:v>
                </c:pt>
                <c:pt idx="698">
                  <c:v>6.6040000000000001</c:v>
                </c:pt>
                <c:pt idx="699">
                  <c:v>6.6040000000000001</c:v>
                </c:pt>
                <c:pt idx="700">
                  <c:v>6.9980000000000002</c:v>
                </c:pt>
                <c:pt idx="701">
                  <c:v>6.9980000000000002</c:v>
                </c:pt>
                <c:pt idx="702">
                  <c:v>7.2610000000000001</c:v>
                </c:pt>
                <c:pt idx="703">
                  <c:v>7.2610000000000001</c:v>
                </c:pt>
                <c:pt idx="704">
                  <c:v>8.016</c:v>
                </c:pt>
                <c:pt idx="705">
                  <c:v>8.016</c:v>
                </c:pt>
                <c:pt idx="706">
                  <c:v>8.4109999999999996</c:v>
                </c:pt>
                <c:pt idx="707">
                  <c:v>9.1010000000000009</c:v>
                </c:pt>
                <c:pt idx="708">
                  <c:v>9.1010000000000009</c:v>
                </c:pt>
                <c:pt idx="709">
                  <c:v>9.9220000000000006</c:v>
                </c:pt>
                <c:pt idx="710">
                  <c:v>9.9220000000000006</c:v>
                </c:pt>
                <c:pt idx="711">
                  <c:v>10.808999999999999</c:v>
                </c:pt>
                <c:pt idx="712">
                  <c:v>10.808999999999999</c:v>
                </c:pt>
                <c:pt idx="713">
                  <c:v>10.808999999999999</c:v>
                </c:pt>
                <c:pt idx="714">
                  <c:v>10.973000000000001</c:v>
                </c:pt>
                <c:pt idx="715">
                  <c:v>11.039</c:v>
                </c:pt>
                <c:pt idx="716">
                  <c:v>11.302</c:v>
                </c:pt>
                <c:pt idx="717">
                  <c:v>11.302</c:v>
                </c:pt>
                <c:pt idx="718">
                  <c:v>11.465999999999999</c:v>
                </c:pt>
                <c:pt idx="719">
                  <c:v>11.532</c:v>
                </c:pt>
                <c:pt idx="720">
                  <c:v>11.63</c:v>
                </c:pt>
                <c:pt idx="721">
                  <c:v>11.696</c:v>
                </c:pt>
                <c:pt idx="722">
                  <c:v>11.728999999999999</c:v>
                </c:pt>
                <c:pt idx="723">
                  <c:v>11.762</c:v>
                </c:pt>
                <c:pt idx="724">
                  <c:v>11.86</c:v>
                </c:pt>
                <c:pt idx="725">
                  <c:v>11.893000000000001</c:v>
                </c:pt>
                <c:pt idx="726">
                  <c:v>11.926</c:v>
                </c:pt>
                <c:pt idx="727">
                  <c:v>11.959</c:v>
                </c:pt>
                <c:pt idx="728">
                  <c:v>12.057</c:v>
                </c:pt>
                <c:pt idx="729">
                  <c:v>12.09</c:v>
                </c:pt>
                <c:pt idx="730">
                  <c:v>12.122999999999999</c:v>
                </c:pt>
                <c:pt idx="731">
                  <c:v>12.156000000000001</c:v>
                </c:pt>
                <c:pt idx="732">
                  <c:v>12.189</c:v>
                </c:pt>
                <c:pt idx="733">
                  <c:v>12.222</c:v>
                </c:pt>
                <c:pt idx="734">
                  <c:v>12.255000000000001</c:v>
                </c:pt>
                <c:pt idx="735">
                  <c:v>12.255000000000001</c:v>
                </c:pt>
                <c:pt idx="736">
                  <c:v>12.287000000000001</c:v>
                </c:pt>
                <c:pt idx="737">
                  <c:v>12.32</c:v>
                </c:pt>
                <c:pt idx="738">
                  <c:v>12.353</c:v>
                </c:pt>
                <c:pt idx="739">
                  <c:v>12.419</c:v>
                </c:pt>
                <c:pt idx="740">
                  <c:v>12.452</c:v>
                </c:pt>
                <c:pt idx="741">
                  <c:v>12.55</c:v>
                </c:pt>
                <c:pt idx="742">
                  <c:v>12.583</c:v>
                </c:pt>
                <c:pt idx="743">
                  <c:v>12.747</c:v>
                </c:pt>
                <c:pt idx="744">
                  <c:v>12.813000000000001</c:v>
                </c:pt>
                <c:pt idx="745">
                  <c:v>12.977</c:v>
                </c:pt>
                <c:pt idx="746">
                  <c:v>13.109</c:v>
                </c:pt>
                <c:pt idx="747">
                  <c:v>14.061999999999999</c:v>
                </c:pt>
                <c:pt idx="748">
                  <c:v>14.193</c:v>
                </c:pt>
                <c:pt idx="749">
                  <c:v>14.193</c:v>
                </c:pt>
                <c:pt idx="750">
                  <c:v>15.113</c:v>
                </c:pt>
                <c:pt idx="751">
                  <c:v>15.474</c:v>
                </c:pt>
                <c:pt idx="752">
                  <c:v>21.257000000000001</c:v>
                </c:pt>
                <c:pt idx="753">
                  <c:v>21.355</c:v>
                </c:pt>
                <c:pt idx="754">
                  <c:v>21.748999999999999</c:v>
                </c:pt>
                <c:pt idx="755">
                  <c:v>21.881</c:v>
                </c:pt>
                <c:pt idx="756">
                  <c:v>22.504999999999999</c:v>
                </c:pt>
                <c:pt idx="757">
                  <c:v>23.161999999999999</c:v>
                </c:pt>
                <c:pt idx="758">
                  <c:v>23.294</c:v>
                </c:pt>
                <c:pt idx="759">
                  <c:v>23.359000000000002</c:v>
                </c:pt>
                <c:pt idx="760">
                  <c:v>23.457999999999998</c:v>
                </c:pt>
                <c:pt idx="761">
                  <c:v>23.524000000000001</c:v>
                </c:pt>
                <c:pt idx="762">
                  <c:v>23.655000000000001</c:v>
                </c:pt>
                <c:pt idx="763">
                  <c:v>23.687999999999999</c:v>
                </c:pt>
                <c:pt idx="764">
                  <c:v>23.754000000000001</c:v>
                </c:pt>
                <c:pt idx="765">
                  <c:v>23.818999999999999</c:v>
                </c:pt>
                <c:pt idx="766">
                  <c:v>23.917999999999999</c:v>
                </c:pt>
                <c:pt idx="767">
                  <c:v>23.951000000000001</c:v>
                </c:pt>
                <c:pt idx="768">
                  <c:v>24.015999999999998</c:v>
                </c:pt>
                <c:pt idx="769">
                  <c:v>24.082000000000001</c:v>
                </c:pt>
                <c:pt idx="770">
                  <c:v>24.148</c:v>
                </c:pt>
                <c:pt idx="771">
                  <c:v>24.279</c:v>
                </c:pt>
                <c:pt idx="772">
                  <c:v>24.378</c:v>
                </c:pt>
                <c:pt idx="773">
                  <c:v>24.542000000000002</c:v>
                </c:pt>
                <c:pt idx="774">
                  <c:v>24.608000000000001</c:v>
                </c:pt>
                <c:pt idx="775">
                  <c:v>24.739000000000001</c:v>
                </c:pt>
                <c:pt idx="776">
                  <c:v>24.771999999999998</c:v>
                </c:pt>
                <c:pt idx="777">
                  <c:v>24.838000000000001</c:v>
                </c:pt>
                <c:pt idx="778">
                  <c:v>25.001999999999999</c:v>
                </c:pt>
                <c:pt idx="779">
                  <c:v>25.068000000000001</c:v>
                </c:pt>
                <c:pt idx="780">
                  <c:v>26.053000000000001</c:v>
                </c:pt>
                <c:pt idx="781">
                  <c:v>26.315999999999999</c:v>
                </c:pt>
                <c:pt idx="782">
                  <c:v>26.414999999999999</c:v>
                </c:pt>
                <c:pt idx="783">
                  <c:v>26.545999999999999</c:v>
                </c:pt>
                <c:pt idx="784">
                  <c:v>27.565000000000001</c:v>
                </c:pt>
                <c:pt idx="785">
                  <c:v>28.254999999999999</c:v>
                </c:pt>
                <c:pt idx="786">
                  <c:v>28.945</c:v>
                </c:pt>
                <c:pt idx="787">
                  <c:v>31.736999999999998</c:v>
                </c:pt>
                <c:pt idx="788">
                  <c:v>31.966999999999999</c:v>
                </c:pt>
                <c:pt idx="789">
                  <c:v>32.229999999999997</c:v>
                </c:pt>
                <c:pt idx="790">
                  <c:v>32.591000000000001</c:v>
                </c:pt>
                <c:pt idx="791">
                  <c:v>33.543999999999997</c:v>
                </c:pt>
                <c:pt idx="792">
                  <c:v>34.036999999999999</c:v>
                </c:pt>
                <c:pt idx="793">
                  <c:v>34.201000000000001</c:v>
                </c:pt>
                <c:pt idx="794">
                  <c:v>34.857999999999997</c:v>
                </c:pt>
                <c:pt idx="795">
                  <c:v>34.99</c:v>
                </c:pt>
                <c:pt idx="796">
                  <c:v>34.99</c:v>
                </c:pt>
                <c:pt idx="797">
                  <c:v>35.482999999999997</c:v>
                </c:pt>
                <c:pt idx="798">
                  <c:v>35.646999999999998</c:v>
                </c:pt>
                <c:pt idx="799">
                  <c:v>35.844000000000001</c:v>
                </c:pt>
                <c:pt idx="800">
                  <c:v>35.909999999999997</c:v>
                </c:pt>
                <c:pt idx="801">
                  <c:v>35.942999999999998</c:v>
                </c:pt>
                <c:pt idx="802">
                  <c:v>36.040999999999997</c:v>
                </c:pt>
                <c:pt idx="803">
                  <c:v>36.14</c:v>
                </c:pt>
                <c:pt idx="804">
                  <c:v>36.271000000000001</c:v>
                </c:pt>
                <c:pt idx="805">
                  <c:v>36.304000000000002</c:v>
                </c:pt>
                <c:pt idx="806">
                  <c:v>36.500999999999998</c:v>
                </c:pt>
                <c:pt idx="807">
                  <c:v>36.698</c:v>
                </c:pt>
                <c:pt idx="808">
                  <c:v>36.895000000000003</c:v>
                </c:pt>
                <c:pt idx="809">
                  <c:v>36.927999999999997</c:v>
                </c:pt>
                <c:pt idx="810">
                  <c:v>37.091999999999999</c:v>
                </c:pt>
                <c:pt idx="811">
                  <c:v>37.322000000000003</c:v>
                </c:pt>
                <c:pt idx="812">
                  <c:v>37.454000000000001</c:v>
                </c:pt>
                <c:pt idx="813">
                  <c:v>37.585000000000001</c:v>
                </c:pt>
                <c:pt idx="814">
                  <c:v>38.570999999999998</c:v>
                </c:pt>
                <c:pt idx="815">
                  <c:v>38.701999999999998</c:v>
                </c:pt>
                <c:pt idx="816">
                  <c:v>38.866999999999997</c:v>
                </c:pt>
                <c:pt idx="817">
                  <c:v>38.899000000000001</c:v>
                </c:pt>
                <c:pt idx="818">
                  <c:v>39.030999999999999</c:v>
                </c:pt>
                <c:pt idx="819">
                  <c:v>39.884999999999998</c:v>
                </c:pt>
                <c:pt idx="820">
                  <c:v>41.658999999999999</c:v>
                </c:pt>
                <c:pt idx="821">
                  <c:v>42.645000000000003</c:v>
                </c:pt>
                <c:pt idx="822">
                  <c:v>45.109000000000002</c:v>
                </c:pt>
                <c:pt idx="823">
                  <c:v>47.113</c:v>
                </c:pt>
                <c:pt idx="824">
                  <c:v>47.146000000000001</c:v>
                </c:pt>
                <c:pt idx="825">
                  <c:v>47.244</c:v>
                </c:pt>
                <c:pt idx="826">
                  <c:v>47.639000000000003</c:v>
                </c:pt>
                <c:pt idx="827">
                  <c:v>47.835999999999999</c:v>
                </c:pt>
                <c:pt idx="828">
                  <c:v>48</c:v>
                </c:pt>
                <c:pt idx="829">
                  <c:v>48.131</c:v>
                </c:pt>
                <c:pt idx="830">
                  <c:v>48.164000000000001</c:v>
                </c:pt>
                <c:pt idx="831">
                  <c:v>48.23</c:v>
                </c:pt>
                <c:pt idx="832">
                  <c:v>48.295999999999999</c:v>
                </c:pt>
                <c:pt idx="833">
                  <c:v>48.329000000000001</c:v>
                </c:pt>
                <c:pt idx="834">
                  <c:v>48.360999999999997</c:v>
                </c:pt>
                <c:pt idx="835">
                  <c:v>48.656999999999996</c:v>
                </c:pt>
                <c:pt idx="836">
                  <c:v>49.314</c:v>
                </c:pt>
                <c:pt idx="837">
                  <c:v>49.412999999999997</c:v>
                </c:pt>
                <c:pt idx="838">
                  <c:v>49.445999999999998</c:v>
                </c:pt>
                <c:pt idx="839">
                  <c:v>49.676000000000002</c:v>
                </c:pt>
                <c:pt idx="840">
                  <c:v>50.136000000000003</c:v>
                </c:pt>
                <c:pt idx="841">
                  <c:v>50.825000000000003</c:v>
                </c:pt>
                <c:pt idx="842">
                  <c:v>53.781999999999996</c:v>
                </c:pt>
                <c:pt idx="843">
                  <c:v>54.603999999999999</c:v>
                </c:pt>
              </c:numCache>
            </c:numRef>
          </c:xVal>
          <c:yVal>
            <c:numRef>
              <c:f>Sheet1!$C$2:$C$845</c:f>
              <c:numCache>
                <c:formatCode>General</c:formatCode>
                <c:ptCount val="844"/>
                <c:pt idx="261">
                  <c:v>100</c:v>
                </c:pt>
                <c:pt idx="262">
                  <c:v>100</c:v>
                </c:pt>
                <c:pt idx="263">
                  <c:v>99.337999999999994</c:v>
                </c:pt>
                <c:pt idx="264">
                  <c:v>99.337999999999994</c:v>
                </c:pt>
                <c:pt idx="265">
                  <c:v>98.674999999999997</c:v>
                </c:pt>
                <c:pt idx="266">
                  <c:v>98.674999999999997</c:v>
                </c:pt>
                <c:pt idx="267">
                  <c:v>98.013000000000005</c:v>
                </c:pt>
                <c:pt idx="268">
                  <c:v>98.013000000000005</c:v>
                </c:pt>
                <c:pt idx="269">
                  <c:v>97.350999999999999</c:v>
                </c:pt>
                <c:pt idx="270">
                  <c:v>97.350999999999999</c:v>
                </c:pt>
                <c:pt idx="271">
                  <c:v>96.688999999999993</c:v>
                </c:pt>
                <c:pt idx="272">
                  <c:v>96.688999999999993</c:v>
                </c:pt>
                <c:pt idx="273">
                  <c:v>96.025999999999996</c:v>
                </c:pt>
                <c:pt idx="274">
                  <c:v>96.025999999999996</c:v>
                </c:pt>
                <c:pt idx="275">
                  <c:v>95.364000000000004</c:v>
                </c:pt>
                <c:pt idx="276">
                  <c:v>95.364000000000004</c:v>
                </c:pt>
                <c:pt idx="277">
                  <c:v>94.701999999999998</c:v>
                </c:pt>
                <c:pt idx="278">
                  <c:v>94.701999999999998</c:v>
                </c:pt>
                <c:pt idx="279">
                  <c:v>94.04</c:v>
                </c:pt>
                <c:pt idx="280">
                  <c:v>94.04</c:v>
                </c:pt>
                <c:pt idx="281">
                  <c:v>93.376999999999995</c:v>
                </c:pt>
                <c:pt idx="282">
                  <c:v>93.376999999999995</c:v>
                </c:pt>
                <c:pt idx="283">
                  <c:v>92.715000000000003</c:v>
                </c:pt>
                <c:pt idx="284">
                  <c:v>92.715000000000003</c:v>
                </c:pt>
                <c:pt idx="285">
                  <c:v>92.052999999999997</c:v>
                </c:pt>
                <c:pt idx="286">
                  <c:v>92.052999999999997</c:v>
                </c:pt>
                <c:pt idx="287">
                  <c:v>91.391000000000005</c:v>
                </c:pt>
                <c:pt idx="288">
                  <c:v>91.391000000000005</c:v>
                </c:pt>
                <c:pt idx="289">
                  <c:v>90.727999999999994</c:v>
                </c:pt>
                <c:pt idx="290">
                  <c:v>90.727999999999994</c:v>
                </c:pt>
                <c:pt idx="291">
                  <c:v>90.066000000000003</c:v>
                </c:pt>
                <c:pt idx="292">
                  <c:v>90.066000000000003</c:v>
                </c:pt>
                <c:pt idx="293">
                  <c:v>89.403999999999996</c:v>
                </c:pt>
                <c:pt idx="294">
                  <c:v>89.403999999999996</c:v>
                </c:pt>
                <c:pt idx="295">
                  <c:v>88.742000000000004</c:v>
                </c:pt>
                <c:pt idx="296">
                  <c:v>88.742000000000004</c:v>
                </c:pt>
                <c:pt idx="297">
                  <c:v>88.078999999999994</c:v>
                </c:pt>
                <c:pt idx="298">
                  <c:v>88.078999999999994</c:v>
                </c:pt>
                <c:pt idx="299">
                  <c:v>87.417000000000002</c:v>
                </c:pt>
                <c:pt idx="300">
                  <c:v>87.417000000000002</c:v>
                </c:pt>
                <c:pt idx="301">
                  <c:v>86.754999999999995</c:v>
                </c:pt>
                <c:pt idx="302">
                  <c:v>86.754999999999995</c:v>
                </c:pt>
                <c:pt idx="303">
                  <c:v>86.093000000000004</c:v>
                </c:pt>
                <c:pt idx="304">
                  <c:v>86.093000000000004</c:v>
                </c:pt>
                <c:pt idx="305">
                  <c:v>84.768000000000001</c:v>
                </c:pt>
                <c:pt idx="306">
                  <c:v>84.768000000000001</c:v>
                </c:pt>
                <c:pt idx="307">
                  <c:v>84.105999999999995</c:v>
                </c:pt>
                <c:pt idx="308">
                  <c:v>84.105999999999995</c:v>
                </c:pt>
                <c:pt idx="309">
                  <c:v>83.444000000000003</c:v>
                </c:pt>
                <c:pt idx="310">
                  <c:v>83.444000000000003</c:v>
                </c:pt>
                <c:pt idx="311">
                  <c:v>82.781000000000006</c:v>
                </c:pt>
                <c:pt idx="312">
                  <c:v>82.781000000000006</c:v>
                </c:pt>
                <c:pt idx="313">
                  <c:v>82.119</c:v>
                </c:pt>
                <c:pt idx="314">
                  <c:v>82.119</c:v>
                </c:pt>
                <c:pt idx="315">
                  <c:v>81.456999999999994</c:v>
                </c:pt>
                <c:pt idx="316">
                  <c:v>81.456999999999994</c:v>
                </c:pt>
                <c:pt idx="317">
                  <c:v>80.795000000000002</c:v>
                </c:pt>
                <c:pt idx="318">
                  <c:v>80.795000000000002</c:v>
                </c:pt>
                <c:pt idx="319">
                  <c:v>80.132000000000005</c:v>
                </c:pt>
                <c:pt idx="320">
                  <c:v>80.132000000000005</c:v>
                </c:pt>
                <c:pt idx="321">
                  <c:v>79.47</c:v>
                </c:pt>
                <c:pt idx="322">
                  <c:v>79.47</c:v>
                </c:pt>
                <c:pt idx="323">
                  <c:v>78.808000000000007</c:v>
                </c:pt>
                <c:pt idx="324">
                  <c:v>78.808000000000007</c:v>
                </c:pt>
                <c:pt idx="325">
                  <c:v>78.808000000000007</c:v>
                </c:pt>
                <c:pt idx="326">
                  <c:v>78.808000000000007</c:v>
                </c:pt>
                <c:pt idx="327">
                  <c:v>78.134</c:v>
                </c:pt>
                <c:pt idx="328">
                  <c:v>78.134</c:v>
                </c:pt>
                <c:pt idx="329">
                  <c:v>78.134</c:v>
                </c:pt>
                <c:pt idx="330">
                  <c:v>77.454999999999998</c:v>
                </c:pt>
                <c:pt idx="331">
                  <c:v>77.454999999999998</c:v>
                </c:pt>
                <c:pt idx="332">
                  <c:v>76.775999999999996</c:v>
                </c:pt>
                <c:pt idx="333">
                  <c:v>76.775999999999996</c:v>
                </c:pt>
                <c:pt idx="334">
                  <c:v>76.096000000000004</c:v>
                </c:pt>
                <c:pt idx="335">
                  <c:v>76.096000000000004</c:v>
                </c:pt>
                <c:pt idx="336">
                  <c:v>76.096000000000004</c:v>
                </c:pt>
                <c:pt idx="337">
                  <c:v>75.411000000000001</c:v>
                </c:pt>
                <c:pt idx="338">
                  <c:v>75.411000000000001</c:v>
                </c:pt>
                <c:pt idx="339">
                  <c:v>74.724999999999994</c:v>
                </c:pt>
                <c:pt idx="340">
                  <c:v>74.724999999999994</c:v>
                </c:pt>
                <c:pt idx="341">
                  <c:v>74.724999999999994</c:v>
                </c:pt>
                <c:pt idx="342">
                  <c:v>74.724999999999994</c:v>
                </c:pt>
                <c:pt idx="343">
                  <c:v>74.724999999999994</c:v>
                </c:pt>
                <c:pt idx="344">
                  <c:v>74.724999999999994</c:v>
                </c:pt>
                <c:pt idx="345">
                  <c:v>74.013000000000005</c:v>
                </c:pt>
                <c:pt idx="346">
                  <c:v>74.013000000000005</c:v>
                </c:pt>
                <c:pt idx="347">
                  <c:v>74.013000000000005</c:v>
                </c:pt>
                <c:pt idx="348">
                  <c:v>74.013000000000005</c:v>
                </c:pt>
                <c:pt idx="349">
                  <c:v>74.013000000000005</c:v>
                </c:pt>
                <c:pt idx="350">
                  <c:v>74.013000000000005</c:v>
                </c:pt>
                <c:pt idx="351">
                  <c:v>74.013000000000005</c:v>
                </c:pt>
                <c:pt idx="352">
                  <c:v>74.013000000000005</c:v>
                </c:pt>
                <c:pt idx="353">
                  <c:v>74.013000000000005</c:v>
                </c:pt>
                <c:pt idx="354">
                  <c:v>74.013000000000005</c:v>
                </c:pt>
                <c:pt idx="355">
                  <c:v>74.013000000000005</c:v>
                </c:pt>
                <c:pt idx="356">
                  <c:v>74.013000000000005</c:v>
                </c:pt>
                <c:pt idx="357">
                  <c:v>74.013000000000005</c:v>
                </c:pt>
                <c:pt idx="358">
                  <c:v>74.013000000000005</c:v>
                </c:pt>
                <c:pt idx="359">
                  <c:v>74.013000000000005</c:v>
                </c:pt>
                <c:pt idx="360">
                  <c:v>73.2</c:v>
                </c:pt>
                <c:pt idx="361">
                  <c:v>73.2</c:v>
                </c:pt>
                <c:pt idx="362">
                  <c:v>73.2</c:v>
                </c:pt>
                <c:pt idx="363">
                  <c:v>73.2</c:v>
                </c:pt>
                <c:pt idx="364">
                  <c:v>72.367999999999995</c:v>
                </c:pt>
                <c:pt idx="365">
                  <c:v>72.367999999999995</c:v>
                </c:pt>
                <c:pt idx="366">
                  <c:v>72.367999999999995</c:v>
                </c:pt>
                <c:pt idx="367">
                  <c:v>72.367999999999995</c:v>
                </c:pt>
                <c:pt idx="368">
                  <c:v>72.367999999999995</c:v>
                </c:pt>
                <c:pt idx="369">
                  <c:v>72.367999999999995</c:v>
                </c:pt>
                <c:pt idx="370">
                  <c:v>72.367999999999995</c:v>
                </c:pt>
                <c:pt idx="371">
                  <c:v>72.367999999999995</c:v>
                </c:pt>
                <c:pt idx="372">
                  <c:v>72.367999999999995</c:v>
                </c:pt>
                <c:pt idx="373">
                  <c:v>72.367999999999995</c:v>
                </c:pt>
                <c:pt idx="374">
                  <c:v>71.451999999999998</c:v>
                </c:pt>
                <c:pt idx="375">
                  <c:v>71.451999999999998</c:v>
                </c:pt>
                <c:pt idx="376">
                  <c:v>71.451999999999998</c:v>
                </c:pt>
                <c:pt idx="377">
                  <c:v>71.451999999999998</c:v>
                </c:pt>
                <c:pt idx="378">
                  <c:v>70.512</c:v>
                </c:pt>
                <c:pt idx="379">
                  <c:v>70.512</c:v>
                </c:pt>
                <c:pt idx="380">
                  <c:v>70.512</c:v>
                </c:pt>
                <c:pt idx="381">
                  <c:v>70.512</c:v>
                </c:pt>
                <c:pt idx="382">
                  <c:v>70.512</c:v>
                </c:pt>
                <c:pt idx="383">
                  <c:v>70.512</c:v>
                </c:pt>
                <c:pt idx="384">
                  <c:v>70.512</c:v>
                </c:pt>
                <c:pt idx="385">
                  <c:v>70.512</c:v>
                </c:pt>
                <c:pt idx="386">
                  <c:v>70.512</c:v>
                </c:pt>
                <c:pt idx="387">
                  <c:v>70.512</c:v>
                </c:pt>
                <c:pt idx="388">
                  <c:v>70.512</c:v>
                </c:pt>
                <c:pt idx="389">
                  <c:v>70.512</c:v>
                </c:pt>
                <c:pt idx="390">
                  <c:v>70.512</c:v>
                </c:pt>
                <c:pt idx="391">
                  <c:v>69.41</c:v>
                </c:pt>
                <c:pt idx="392">
                  <c:v>69.41</c:v>
                </c:pt>
                <c:pt idx="393">
                  <c:v>69.41</c:v>
                </c:pt>
                <c:pt idx="394">
                  <c:v>69.41</c:v>
                </c:pt>
                <c:pt idx="395">
                  <c:v>69.41</c:v>
                </c:pt>
                <c:pt idx="396">
                  <c:v>69.41</c:v>
                </c:pt>
                <c:pt idx="397">
                  <c:v>69.41</c:v>
                </c:pt>
                <c:pt idx="398">
                  <c:v>69.41</c:v>
                </c:pt>
                <c:pt idx="399">
                  <c:v>69.41</c:v>
                </c:pt>
                <c:pt idx="400">
                  <c:v>69.41</c:v>
                </c:pt>
                <c:pt idx="401">
                  <c:v>69.41</c:v>
                </c:pt>
                <c:pt idx="402">
                  <c:v>69.41</c:v>
                </c:pt>
                <c:pt idx="403">
                  <c:v>69.41</c:v>
                </c:pt>
                <c:pt idx="404">
                  <c:v>69.41</c:v>
                </c:pt>
                <c:pt idx="405">
                  <c:v>69.41</c:v>
                </c:pt>
                <c:pt idx="406">
                  <c:v>69.41</c:v>
                </c:pt>
                <c:pt idx="407">
                  <c:v>69.41</c:v>
                </c:pt>
                <c:pt idx="408">
                  <c:v>69.41</c:v>
                </c:pt>
                <c:pt idx="409">
                  <c:v>69.41</c:v>
                </c:pt>
                <c:pt idx="410">
                  <c:v>69.41</c:v>
                </c:pt>
                <c:pt idx="411">
                  <c:v>69.41</c:v>
                </c:pt>
                <c:pt idx="412">
                  <c:v>69.41</c:v>
                </c:pt>
                <c:pt idx="413">
                  <c:v>69.41</c:v>
                </c:pt>
                <c:pt idx="414">
                  <c:v>69.41</c:v>
                </c:pt>
                <c:pt idx="415">
                  <c:v>69.41</c:v>
                </c:pt>
                <c:pt idx="416">
                  <c:v>69.41</c:v>
                </c:pt>
                <c:pt idx="417">
                  <c:v>69.41</c:v>
                </c:pt>
                <c:pt idx="418">
                  <c:v>69.41</c:v>
                </c:pt>
                <c:pt idx="419">
                  <c:v>69.41</c:v>
                </c:pt>
                <c:pt idx="420">
                  <c:v>69.41</c:v>
                </c:pt>
                <c:pt idx="421">
                  <c:v>69.41</c:v>
                </c:pt>
                <c:pt idx="422">
                  <c:v>69.41</c:v>
                </c:pt>
                <c:pt idx="423">
                  <c:v>69.41</c:v>
                </c:pt>
                <c:pt idx="424">
                  <c:v>69.41</c:v>
                </c:pt>
                <c:pt idx="425">
                  <c:v>69.41</c:v>
                </c:pt>
                <c:pt idx="426">
                  <c:v>69.41</c:v>
                </c:pt>
                <c:pt idx="427">
                  <c:v>69.41</c:v>
                </c:pt>
                <c:pt idx="428">
                  <c:v>69.41</c:v>
                </c:pt>
                <c:pt idx="429">
                  <c:v>69.41</c:v>
                </c:pt>
                <c:pt idx="430">
                  <c:v>69.41</c:v>
                </c:pt>
                <c:pt idx="431">
                  <c:v>69.41</c:v>
                </c:pt>
                <c:pt idx="432">
                  <c:v>69.41</c:v>
                </c:pt>
                <c:pt idx="433">
                  <c:v>69.41</c:v>
                </c:pt>
                <c:pt idx="434">
                  <c:v>69.41</c:v>
                </c:pt>
                <c:pt idx="435">
                  <c:v>69.41</c:v>
                </c:pt>
                <c:pt idx="436">
                  <c:v>69.41</c:v>
                </c:pt>
                <c:pt idx="437">
                  <c:v>69.41</c:v>
                </c:pt>
                <c:pt idx="438">
                  <c:v>69.41</c:v>
                </c:pt>
                <c:pt idx="439">
                  <c:v>69.41</c:v>
                </c:pt>
                <c:pt idx="440">
                  <c:v>69.41</c:v>
                </c:pt>
                <c:pt idx="441">
                  <c:v>69.41</c:v>
                </c:pt>
                <c:pt idx="442">
                  <c:v>69.41</c:v>
                </c:pt>
                <c:pt idx="443">
                  <c:v>63.625999999999998</c:v>
                </c:pt>
                <c:pt idx="444">
                  <c:v>63.625999999999998</c:v>
                </c:pt>
                <c:pt idx="445">
                  <c:v>63.625999999999998</c:v>
                </c:pt>
                <c:pt idx="446">
                  <c:v>63.625999999999998</c:v>
                </c:pt>
                <c:pt idx="447">
                  <c:v>63.625999999999998</c:v>
                </c:pt>
                <c:pt idx="448">
                  <c:v>63.625999999999998</c:v>
                </c:pt>
                <c:pt idx="449">
                  <c:v>63.625999999999998</c:v>
                </c:pt>
                <c:pt idx="450">
                  <c:v>63.625999999999998</c:v>
                </c:pt>
                <c:pt idx="451">
                  <c:v>63.625999999999998</c:v>
                </c:pt>
                <c:pt idx="452">
                  <c:v>63.625999999999998</c:v>
                </c:pt>
                <c:pt idx="453">
                  <c:v>63.625999999999998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Sheet1!$B$1</c:f>
              <c:strCache>
                <c:ptCount val="1"/>
                <c:pt idx="0">
                  <c:v>  1987–2003 (n=185)</c:v>
                </c:pt>
              </c:strCache>
            </c:strRef>
          </c:tx>
          <c:spPr>
            <a:ln w="50800">
              <a:solidFill>
                <a:srgbClr val="009CA7"/>
              </a:solidFill>
              <a:prstDash val="solid"/>
            </a:ln>
          </c:spPr>
          <c:marker>
            <c:symbol val="none"/>
          </c:marker>
          <c:xVal>
            <c:numRef>
              <c:f>Sheet1!$A$2:$A$845</c:f>
              <c:numCache>
                <c:formatCode>General</c:formatCode>
                <c:ptCount val="844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  <c:pt idx="670">
                  <c:v>0.49299999999999999</c:v>
                </c:pt>
                <c:pt idx="671">
                  <c:v>1.0509999999999999</c:v>
                </c:pt>
                <c:pt idx="672">
                  <c:v>1.0509999999999999</c:v>
                </c:pt>
                <c:pt idx="673">
                  <c:v>1.643</c:v>
                </c:pt>
                <c:pt idx="674">
                  <c:v>1.774</c:v>
                </c:pt>
                <c:pt idx="675">
                  <c:v>1.774</c:v>
                </c:pt>
                <c:pt idx="676">
                  <c:v>2.1680000000000001</c:v>
                </c:pt>
                <c:pt idx="677">
                  <c:v>2.1680000000000001</c:v>
                </c:pt>
                <c:pt idx="678">
                  <c:v>2.2010000000000001</c:v>
                </c:pt>
                <c:pt idx="679">
                  <c:v>2.2010000000000001</c:v>
                </c:pt>
                <c:pt idx="680">
                  <c:v>2.2669999999999999</c:v>
                </c:pt>
                <c:pt idx="681">
                  <c:v>2.2669999999999999</c:v>
                </c:pt>
                <c:pt idx="682">
                  <c:v>2.431</c:v>
                </c:pt>
                <c:pt idx="683">
                  <c:v>2.431</c:v>
                </c:pt>
                <c:pt idx="684">
                  <c:v>2.5299999999999998</c:v>
                </c:pt>
                <c:pt idx="685">
                  <c:v>2.5299999999999998</c:v>
                </c:pt>
                <c:pt idx="686">
                  <c:v>2.7269999999999999</c:v>
                </c:pt>
                <c:pt idx="687">
                  <c:v>3.121</c:v>
                </c:pt>
                <c:pt idx="688">
                  <c:v>3.121</c:v>
                </c:pt>
                <c:pt idx="689">
                  <c:v>3.22</c:v>
                </c:pt>
                <c:pt idx="690">
                  <c:v>5.1580000000000004</c:v>
                </c:pt>
                <c:pt idx="691">
                  <c:v>5.1580000000000004</c:v>
                </c:pt>
                <c:pt idx="692">
                  <c:v>5.9790000000000001</c:v>
                </c:pt>
                <c:pt idx="693">
                  <c:v>6.1440000000000001</c:v>
                </c:pt>
                <c:pt idx="694">
                  <c:v>6.242</c:v>
                </c:pt>
                <c:pt idx="695">
                  <c:v>6.242</c:v>
                </c:pt>
                <c:pt idx="696">
                  <c:v>6.3410000000000002</c:v>
                </c:pt>
                <c:pt idx="697">
                  <c:v>6.4720000000000004</c:v>
                </c:pt>
                <c:pt idx="698">
                  <c:v>6.6040000000000001</c:v>
                </c:pt>
                <c:pt idx="699">
                  <c:v>6.6040000000000001</c:v>
                </c:pt>
                <c:pt idx="700">
                  <c:v>6.9980000000000002</c:v>
                </c:pt>
                <c:pt idx="701">
                  <c:v>6.9980000000000002</c:v>
                </c:pt>
                <c:pt idx="702">
                  <c:v>7.2610000000000001</c:v>
                </c:pt>
                <c:pt idx="703">
                  <c:v>7.2610000000000001</c:v>
                </c:pt>
                <c:pt idx="704">
                  <c:v>8.016</c:v>
                </c:pt>
                <c:pt idx="705">
                  <c:v>8.016</c:v>
                </c:pt>
                <c:pt idx="706">
                  <c:v>8.4109999999999996</c:v>
                </c:pt>
                <c:pt idx="707">
                  <c:v>9.1010000000000009</c:v>
                </c:pt>
                <c:pt idx="708">
                  <c:v>9.1010000000000009</c:v>
                </c:pt>
                <c:pt idx="709">
                  <c:v>9.9220000000000006</c:v>
                </c:pt>
                <c:pt idx="710">
                  <c:v>9.9220000000000006</c:v>
                </c:pt>
                <c:pt idx="711">
                  <c:v>10.808999999999999</c:v>
                </c:pt>
                <c:pt idx="712">
                  <c:v>10.808999999999999</c:v>
                </c:pt>
                <c:pt idx="713">
                  <c:v>10.808999999999999</c:v>
                </c:pt>
                <c:pt idx="714">
                  <c:v>10.973000000000001</c:v>
                </c:pt>
                <c:pt idx="715">
                  <c:v>11.039</c:v>
                </c:pt>
                <c:pt idx="716">
                  <c:v>11.302</c:v>
                </c:pt>
                <c:pt idx="717">
                  <c:v>11.302</c:v>
                </c:pt>
                <c:pt idx="718">
                  <c:v>11.465999999999999</c:v>
                </c:pt>
                <c:pt idx="719">
                  <c:v>11.532</c:v>
                </c:pt>
                <c:pt idx="720">
                  <c:v>11.63</c:v>
                </c:pt>
                <c:pt idx="721">
                  <c:v>11.696</c:v>
                </c:pt>
                <c:pt idx="722">
                  <c:v>11.728999999999999</c:v>
                </c:pt>
                <c:pt idx="723">
                  <c:v>11.762</c:v>
                </c:pt>
                <c:pt idx="724">
                  <c:v>11.86</c:v>
                </c:pt>
                <c:pt idx="725">
                  <c:v>11.893000000000001</c:v>
                </c:pt>
                <c:pt idx="726">
                  <c:v>11.926</c:v>
                </c:pt>
                <c:pt idx="727">
                  <c:v>11.959</c:v>
                </c:pt>
                <c:pt idx="728">
                  <c:v>12.057</c:v>
                </c:pt>
                <c:pt idx="729">
                  <c:v>12.09</c:v>
                </c:pt>
                <c:pt idx="730">
                  <c:v>12.122999999999999</c:v>
                </c:pt>
                <c:pt idx="731">
                  <c:v>12.156000000000001</c:v>
                </c:pt>
                <c:pt idx="732">
                  <c:v>12.189</c:v>
                </c:pt>
                <c:pt idx="733">
                  <c:v>12.222</c:v>
                </c:pt>
                <c:pt idx="734">
                  <c:v>12.255000000000001</c:v>
                </c:pt>
                <c:pt idx="735">
                  <c:v>12.255000000000001</c:v>
                </c:pt>
                <c:pt idx="736">
                  <c:v>12.287000000000001</c:v>
                </c:pt>
                <c:pt idx="737">
                  <c:v>12.32</c:v>
                </c:pt>
                <c:pt idx="738">
                  <c:v>12.353</c:v>
                </c:pt>
                <c:pt idx="739">
                  <c:v>12.419</c:v>
                </c:pt>
                <c:pt idx="740">
                  <c:v>12.452</c:v>
                </c:pt>
                <c:pt idx="741">
                  <c:v>12.55</c:v>
                </c:pt>
                <c:pt idx="742">
                  <c:v>12.583</c:v>
                </c:pt>
                <c:pt idx="743">
                  <c:v>12.747</c:v>
                </c:pt>
                <c:pt idx="744">
                  <c:v>12.813000000000001</c:v>
                </c:pt>
                <c:pt idx="745">
                  <c:v>12.977</c:v>
                </c:pt>
                <c:pt idx="746">
                  <c:v>13.109</c:v>
                </c:pt>
                <c:pt idx="747">
                  <c:v>14.061999999999999</c:v>
                </c:pt>
                <c:pt idx="748">
                  <c:v>14.193</c:v>
                </c:pt>
                <c:pt idx="749">
                  <c:v>14.193</c:v>
                </c:pt>
                <c:pt idx="750">
                  <c:v>15.113</c:v>
                </c:pt>
                <c:pt idx="751">
                  <c:v>15.474</c:v>
                </c:pt>
                <c:pt idx="752">
                  <c:v>21.257000000000001</c:v>
                </c:pt>
                <c:pt idx="753">
                  <c:v>21.355</c:v>
                </c:pt>
                <c:pt idx="754">
                  <c:v>21.748999999999999</c:v>
                </c:pt>
                <c:pt idx="755">
                  <c:v>21.881</c:v>
                </c:pt>
                <c:pt idx="756">
                  <c:v>22.504999999999999</c:v>
                </c:pt>
                <c:pt idx="757">
                  <c:v>23.161999999999999</c:v>
                </c:pt>
                <c:pt idx="758">
                  <c:v>23.294</c:v>
                </c:pt>
                <c:pt idx="759">
                  <c:v>23.359000000000002</c:v>
                </c:pt>
                <c:pt idx="760">
                  <c:v>23.457999999999998</c:v>
                </c:pt>
                <c:pt idx="761">
                  <c:v>23.524000000000001</c:v>
                </c:pt>
                <c:pt idx="762">
                  <c:v>23.655000000000001</c:v>
                </c:pt>
                <c:pt idx="763">
                  <c:v>23.687999999999999</c:v>
                </c:pt>
                <c:pt idx="764">
                  <c:v>23.754000000000001</c:v>
                </c:pt>
                <c:pt idx="765">
                  <c:v>23.818999999999999</c:v>
                </c:pt>
                <c:pt idx="766">
                  <c:v>23.917999999999999</c:v>
                </c:pt>
                <c:pt idx="767">
                  <c:v>23.951000000000001</c:v>
                </c:pt>
                <c:pt idx="768">
                  <c:v>24.015999999999998</c:v>
                </c:pt>
                <c:pt idx="769">
                  <c:v>24.082000000000001</c:v>
                </c:pt>
                <c:pt idx="770">
                  <c:v>24.148</c:v>
                </c:pt>
                <c:pt idx="771">
                  <c:v>24.279</c:v>
                </c:pt>
                <c:pt idx="772">
                  <c:v>24.378</c:v>
                </c:pt>
                <c:pt idx="773">
                  <c:v>24.542000000000002</c:v>
                </c:pt>
                <c:pt idx="774">
                  <c:v>24.608000000000001</c:v>
                </c:pt>
                <c:pt idx="775">
                  <c:v>24.739000000000001</c:v>
                </c:pt>
                <c:pt idx="776">
                  <c:v>24.771999999999998</c:v>
                </c:pt>
                <c:pt idx="777">
                  <c:v>24.838000000000001</c:v>
                </c:pt>
                <c:pt idx="778">
                  <c:v>25.001999999999999</c:v>
                </c:pt>
                <c:pt idx="779">
                  <c:v>25.068000000000001</c:v>
                </c:pt>
                <c:pt idx="780">
                  <c:v>26.053000000000001</c:v>
                </c:pt>
                <c:pt idx="781">
                  <c:v>26.315999999999999</c:v>
                </c:pt>
                <c:pt idx="782">
                  <c:v>26.414999999999999</c:v>
                </c:pt>
                <c:pt idx="783">
                  <c:v>26.545999999999999</c:v>
                </c:pt>
                <c:pt idx="784">
                  <c:v>27.565000000000001</c:v>
                </c:pt>
                <c:pt idx="785">
                  <c:v>28.254999999999999</c:v>
                </c:pt>
                <c:pt idx="786">
                  <c:v>28.945</c:v>
                </c:pt>
                <c:pt idx="787">
                  <c:v>31.736999999999998</c:v>
                </c:pt>
                <c:pt idx="788">
                  <c:v>31.966999999999999</c:v>
                </c:pt>
                <c:pt idx="789">
                  <c:v>32.229999999999997</c:v>
                </c:pt>
                <c:pt idx="790">
                  <c:v>32.591000000000001</c:v>
                </c:pt>
                <c:pt idx="791">
                  <c:v>33.543999999999997</c:v>
                </c:pt>
                <c:pt idx="792">
                  <c:v>34.036999999999999</c:v>
                </c:pt>
                <c:pt idx="793">
                  <c:v>34.201000000000001</c:v>
                </c:pt>
                <c:pt idx="794">
                  <c:v>34.857999999999997</c:v>
                </c:pt>
                <c:pt idx="795">
                  <c:v>34.99</c:v>
                </c:pt>
                <c:pt idx="796">
                  <c:v>34.99</c:v>
                </c:pt>
                <c:pt idx="797">
                  <c:v>35.482999999999997</c:v>
                </c:pt>
                <c:pt idx="798">
                  <c:v>35.646999999999998</c:v>
                </c:pt>
                <c:pt idx="799">
                  <c:v>35.844000000000001</c:v>
                </c:pt>
                <c:pt idx="800">
                  <c:v>35.909999999999997</c:v>
                </c:pt>
                <c:pt idx="801">
                  <c:v>35.942999999999998</c:v>
                </c:pt>
                <c:pt idx="802">
                  <c:v>36.040999999999997</c:v>
                </c:pt>
                <c:pt idx="803">
                  <c:v>36.14</c:v>
                </c:pt>
                <c:pt idx="804">
                  <c:v>36.271000000000001</c:v>
                </c:pt>
                <c:pt idx="805">
                  <c:v>36.304000000000002</c:v>
                </c:pt>
                <c:pt idx="806">
                  <c:v>36.500999999999998</c:v>
                </c:pt>
                <c:pt idx="807">
                  <c:v>36.698</c:v>
                </c:pt>
                <c:pt idx="808">
                  <c:v>36.895000000000003</c:v>
                </c:pt>
                <c:pt idx="809">
                  <c:v>36.927999999999997</c:v>
                </c:pt>
                <c:pt idx="810">
                  <c:v>37.091999999999999</c:v>
                </c:pt>
                <c:pt idx="811">
                  <c:v>37.322000000000003</c:v>
                </c:pt>
                <c:pt idx="812">
                  <c:v>37.454000000000001</c:v>
                </c:pt>
                <c:pt idx="813">
                  <c:v>37.585000000000001</c:v>
                </c:pt>
                <c:pt idx="814">
                  <c:v>38.570999999999998</c:v>
                </c:pt>
                <c:pt idx="815">
                  <c:v>38.701999999999998</c:v>
                </c:pt>
                <c:pt idx="816">
                  <c:v>38.866999999999997</c:v>
                </c:pt>
                <c:pt idx="817">
                  <c:v>38.899000000000001</c:v>
                </c:pt>
                <c:pt idx="818">
                  <c:v>39.030999999999999</c:v>
                </c:pt>
                <c:pt idx="819">
                  <c:v>39.884999999999998</c:v>
                </c:pt>
                <c:pt idx="820">
                  <c:v>41.658999999999999</c:v>
                </c:pt>
                <c:pt idx="821">
                  <c:v>42.645000000000003</c:v>
                </c:pt>
                <c:pt idx="822">
                  <c:v>45.109000000000002</c:v>
                </c:pt>
                <c:pt idx="823">
                  <c:v>47.113</c:v>
                </c:pt>
                <c:pt idx="824">
                  <c:v>47.146000000000001</c:v>
                </c:pt>
                <c:pt idx="825">
                  <c:v>47.244</c:v>
                </c:pt>
                <c:pt idx="826">
                  <c:v>47.639000000000003</c:v>
                </c:pt>
                <c:pt idx="827">
                  <c:v>47.835999999999999</c:v>
                </c:pt>
                <c:pt idx="828">
                  <c:v>48</c:v>
                </c:pt>
                <c:pt idx="829">
                  <c:v>48.131</c:v>
                </c:pt>
                <c:pt idx="830">
                  <c:v>48.164000000000001</c:v>
                </c:pt>
                <c:pt idx="831">
                  <c:v>48.23</c:v>
                </c:pt>
                <c:pt idx="832">
                  <c:v>48.295999999999999</c:v>
                </c:pt>
                <c:pt idx="833">
                  <c:v>48.329000000000001</c:v>
                </c:pt>
                <c:pt idx="834">
                  <c:v>48.360999999999997</c:v>
                </c:pt>
                <c:pt idx="835">
                  <c:v>48.656999999999996</c:v>
                </c:pt>
                <c:pt idx="836">
                  <c:v>49.314</c:v>
                </c:pt>
                <c:pt idx="837">
                  <c:v>49.412999999999997</c:v>
                </c:pt>
                <c:pt idx="838">
                  <c:v>49.445999999999998</c:v>
                </c:pt>
                <c:pt idx="839">
                  <c:v>49.676000000000002</c:v>
                </c:pt>
                <c:pt idx="840">
                  <c:v>50.136000000000003</c:v>
                </c:pt>
                <c:pt idx="841">
                  <c:v>50.825000000000003</c:v>
                </c:pt>
                <c:pt idx="842">
                  <c:v>53.781999999999996</c:v>
                </c:pt>
                <c:pt idx="843">
                  <c:v>54.603999999999999</c:v>
                </c:pt>
              </c:numCache>
            </c:numRef>
          </c:xVal>
          <c:yVal>
            <c:numRef>
              <c:f>Sheet1!$B$2:$B$845</c:f>
              <c:numCache>
                <c:formatCode>General</c:formatCode>
                <c:ptCount val="844"/>
                <c:pt idx="0">
                  <c:v>100</c:v>
                </c:pt>
                <c:pt idx="1">
                  <c:v>100</c:v>
                </c:pt>
                <c:pt idx="2">
                  <c:v>99.459000000000003</c:v>
                </c:pt>
                <c:pt idx="3">
                  <c:v>99.459000000000003</c:v>
                </c:pt>
                <c:pt idx="4">
                  <c:v>98.918999999999997</c:v>
                </c:pt>
                <c:pt idx="5">
                  <c:v>98.918999999999997</c:v>
                </c:pt>
                <c:pt idx="6">
                  <c:v>98.378</c:v>
                </c:pt>
                <c:pt idx="7">
                  <c:v>98.378</c:v>
                </c:pt>
                <c:pt idx="8">
                  <c:v>97.296999999999997</c:v>
                </c:pt>
                <c:pt idx="9">
                  <c:v>97.296999999999997</c:v>
                </c:pt>
                <c:pt idx="10">
                  <c:v>96.757000000000005</c:v>
                </c:pt>
                <c:pt idx="11">
                  <c:v>96.757000000000005</c:v>
                </c:pt>
                <c:pt idx="12">
                  <c:v>96.215999999999994</c:v>
                </c:pt>
                <c:pt idx="13">
                  <c:v>96.215999999999994</c:v>
                </c:pt>
                <c:pt idx="14">
                  <c:v>95.676000000000002</c:v>
                </c:pt>
                <c:pt idx="15">
                  <c:v>95.676000000000002</c:v>
                </c:pt>
                <c:pt idx="16">
                  <c:v>95.135000000000005</c:v>
                </c:pt>
                <c:pt idx="17">
                  <c:v>95.135000000000005</c:v>
                </c:pt>
                <c:pt idx="18">
                  <c:v>94.594999999999999</c:v>
                </c:pt>
                <c:pt idx="19">
                  <c:v>94.594999999999999</c:v>
                </c:pt>
                <c:pt idx="20">
                  <c:v>94.054000000000002</c:v>
                </c:pt>
                <c:pt idx="21">
                  <c:v>94.054000000000002</c:v>
                </c:pt>
                <c:pt idx="22">
                  <c:v>93.513999999999996</c:v>
                </c:pt>
                <c:pt idx="23">
                  <c:v>93.513999999999996</c:v>
                </c:pt>
                <c:pt idx="24">
                  <c:v>92.432000000000002</c:v>
                </c:pt>
                <c:pt idx="25">
                  <c:v>92.432000000000002</c:v>
                </c:pt>
                <c:pt idx="26">
                  <c:v>91.891999999999996</c:v>
                </c:pt>
                <c:pt idx="27">
                  <c:v>91.891999999999996</c:v>
                </c:pt>
                <c:pt idx="28">
                  <c:v>91.350999999999999</c:v>
                </c:pt>
                <c:pt idx="29">
                  <c:v>91.350999999999999</c:v>
                </c:pt>
                <c:pt idx="30">
                  <c:v>90.811000000000007</c:v>
                </c:pt>
                <c:pt idx="31">
                  <c:v>90.811000000000007</c:v>
                </c:pt>
                <c:pt idx="32">
                  <c:v>90.27</c:v>
                </c:pt>
                <c:pt idx="33">
                  <c:v>90.27</c:v>
                </c:pt>
                <c:pt idx="34">
                  <c:v>89.73</c:v>
                </c:pt>
                <c:pt idx="35">
                  <c:v>89.73</c:v>
                </c:pt>
                <c:pt idx="36">
                  <c:v>89.188999999999993</c:v>
                </c:pt>
                <c:pt idx="37">
                  <c:v>89.188999999999993</c:v>
                </c:pt>
                <c:pt idx="38">
                  <c:v>88.649000000000001</c:v>
                </c:pt>
                <c:pt idx="39">
                  <c:v>88.649000000000001</c:v>
                </c:pt>
                <c:pt idx="40">
                  <c:v>87.567999999999998</c:v>
                </c:pt>
                <c:pt idx="41">
                  <c:v>87.567999999999998</c:v>
                </c:pt>
                <c:pt idx="42">
                  <c:v>86.486000000000004</c:v>
                </c:pt>
                <c:pt idx="43">
                  <c:v>86.486000000000004</c:v>
                </c:pt>
                <c:pt idx="44">
                  <c:v>85.945999999999998</c:v>
                </c:pt>
                <c:pt idx="45">
                  <c:v>85.945999999999998</c:v>
                </c:pt>
                <c:pt idx="46">
                  <c:v>85.405000000000001</c:v>
                </c:pt>
                <c:pt idx="47">
                  <c:v>85.405000000000001</c:v>
                </c:pt>
                <c:pt idx="48">
                  <c:v>84.864999999999995</c:v>
                </c:pt>
                <c:pt idx="49">
                  <c:v>84.864999999999995</c:v>
                </c:pt>
                <c:pt idx="50">
                  <c:v>84.323999999999998</c:v>
                </c:pt>
                <c:pt idx="51">
                  <c:v>84.323999999999998</c:v>
                </c:pt>
                <c:pt idx="52">
                  <c:v>83.242999999999995</c:v>
                </c:pt>
                <c:pt idx="53">
                  <c:v>83.242999999999995</c:v>
                </c:pt>
                <c:pt idx="54">
                  <c:v>82.703000000000003</c:v>
                </c:pt>
                <c:pt idx="55">
                  <c:v>82.703000000000003</c:v>
                </c:pt>
                <c:pt idx="56">
                  <c:v>82.162000000000006</c:v>
                </c:pt>
                <c:pt idx="57">
                  <c:v>82.162000000000006</c:v>
                </c:pt>
                <c:pt idx="58">
                  <c:v>81.081000000000003</c:v>
                </c:pt>
                <c:pt idx="59">
                  <c:v>81.081000000000003</c:v>
                </c:pt>
                <c:pt idx="60">
                  <c:v>80.540999999999997</c:v>
                </c:pt>
                <c:pt idx="61">
                  <c:v>80.540999999999997</c:v>
                </c:pt>
                <c:pt idx="62">
                  <c:v>80</c:v>
                </c:pt>
                <c:pt idx="63">
                  <c:v>80</c:v>
                </c:pt>
                <c:pt idx="64">
                  <c:v>79.459000000000003</c:v>
                </c:pt>
                <c:pt idx="65">
                  <c:v>79.459000000000003</c:v>
                </c:pt>
                <c:pt idx="66">
                  <c:v>78.918999999999997</c:v>
                </c:pt>
                <c:pt idx="67">
                  <c:v>78.918999999999997</c:v>
                </c:pt>
                <c:pt idx="68">
                  <c:v>78.378</c:v>
                </c:pt>
                <c:pt idx="69">
                  <c:v>78.378</c:v>
                </c:pt>
                <c:pt idx="70">
                  <c:v>77.296999999999997</c:v>
                </c:pt>
                <c:pt idx="71">
                  <c:v>77.296999999999997</c:v>
                </c:pt>
                <c:pt idx="72">
                  <c:v>76.757000000000005</c:v>
                </c:pt>
                <c:pt idx="73">
                  <c:v>76.757000000000005</c:v>
                </c:pt>
                <c:pt idx="74">
                  <c:v>76.215999999999994</c:v>
                </c:pt>
                <c:pt idx="75">
                  <c:v>76.215999999999994</c:v>
                </c:pt>
                <c:pt idx="76">
                  <c:v>75.676000000000002</c:v>
                </c:pt>
                <c:pt idx="77">
                  <c:v>75.676000000000002</c:v>
                </c:pt>
                <c:pt idx="78">
                  <c:v>75.135000000000005</c:v>
                </c:pt>
                <c:pt idx="79">
                  <c:v>75.135000000000005</c:v>
                </c:pt>
                <c:pt idx="80">
                  <c:v>74.594999999999999</c:v>
                </c:pt>
                <c:pt idx="81">
                  <c:v>74.594999999999999</c:v>
                </c:pt>
                <c:pt idx="82">
                  <c:v>74.054000000000002</c:v>
                </c:pt>
                <c:pt idx="83">
                  <c:v>74.054000000000002</c:v>
                </c:pt>
                <c:pt idx="84">
                  <c:v>73.513999999999996</c:v>
                </c:pt>
                <c:pt idx="85">
                  <c:v>73.513999999999996</c:v>
                </c:pt>
                <c:pt idx="86">
                  <c:v>72.972999999999999</c:v>
                </c:pt>
                <c:pt idx="87">
                  <c:v>72.972999999999999</c:v>
                </c:pt>
                <c:pt idx="88">
                  <c:v>71.891999999999996</c:v>
                </c:pt>
                <c:pt idx="89">
                  <c:v>71.891999999999996</c:v>
                </c:pt>
                <c:pt idx="90">
                  <c:v>71.350999999999999</c:v>
                </c:pt>
                <c:pt idx="91">
                  <c:v>71.350999999999999</c:v>
                </c:pt>
                <c:pt idx="92">
                  <c:v>70.811000000000007</c:v>
                </c:pt>
                <c:pt idx="93">
                  <c:v>70.811000000000007</c:v>
                </c:pt>
                <c:pt idx="94">
                  <c:v>70.27</c:v>
                </c:pt>
                <c:pt idx="95">
                  <c:v>70.27</c:v>
                </c:pt>
                <c:pt idx="96">
                  <c:v>69.73</c:v>
                </c:pt>
                <c:pt idx="97">
                  <c:v>69.73</c:v>
                </c:pt>
                <c:pt idx="98">
                  <c:v>69.188999999999993</c:v>
                </c:pt>
                <c:pt idx="99">
                  <c:v>69.188999999999993</c:v>
                </c:pt>
                <c:pt idx="100">
                  <c:v>68.649000000000001</c:v>
                </c:pt>
                <c:pt idx="101">
                  <c:v>68.649000000000001</c:v>
                </c:pt>
                <c:pt idx="102">
                  <c:v>68.108000000000004</c:v>
                </c:pt>
                <c:pt idx="103">
                  <c:v>68.108000000000004</c:v>
                </c:pt>
                <c:pt idx="104">
                  <c:v>67.027000000000001</c:v>
                </c:pt>
                <c:pt idx="105">
                  <c:v>67.027000000000001</c:v>
                </c:pt>
                <c:pt idx="106">
                  <c:v>66.486000000000004</c:v>
                </c:pt>
                <c:pt idx="107">
                  <c:v>66.486000000000004</c:v>
                </c:pt>
                <c:pt idx="108">
                  <c:v>65.945999999999998</c:v>
                </c:pt>
                <c:pt idx="109">
                  <c:v>65.945999999999998</c:v>
                </c:pt>
                <c:pt idx="110">
                  <c:v>65.405000000000001</c:v>
                </c:pt>
                <c:pt idx="111">
                  <c:v>65.405000000000001</c:v>
                </c:pt>
                <c:pt idx="112">
                  <c:v>64.864999999999995</c:v>
                </c:pt>
                <c:pt idx="113">
                  <c:v>64.864999999999995</c:v>
                </c:pt>
                <c:pt idx="114">
                  <c:v>64.323999999999998</c:v>
                </c:pt>
                <c:pt idx="115">
                  <c:v>64.323999999999998</c:v>
                </c:pt>
                <c:pt idx="116">
                  <c:v>63.783999999999999</c:v>
                </c:pt>
                <c:pt idx="117">
                  <c:v>63.783999999999999</c:v>
                </c:pt>
                <c:pt idx="118">
                  <c:v>63.243000000000002</c:v>
                </c:pt>
                <c:pt idx="119">
                  <c:v>63.243000000000002</c:v>
                </c:pt>
                <c:pt idx="120">
                  <c:v>62.703000000000003</c:v>
                </c:pt>
                <c:pt idx="121">
                  <c:v>62.703000000000003</c:v>
                </c:pt>
                <c:pt idx="122">
                  <c:v>62.161999999999999</c:v>
                </c:pt>
                <c:pt idx="123">
                  <c:v>62.161999999999999</c:v>
                </c:pt>
                <c:pt idx="124">
                  <c:v>61.622</c:v>
                </c:pt>
                <c:pt idx="125">
                  <c:v>61.622</c:v>
                </c:pt>
                <c:pt idx="126">
                  <c:v>61.081000000000003</c:v>
                </c:pt>
                <c:pt idx="127">
                  <c:v>61.081000000000003</c:v>
                </c:pt>
                <c:pt idx="128">
                  <c:v>60.540999999999997</c:v>
                </c:pt>
                <c:pt idx="129">
                  <c:v>60.540999999999997</c:v>
                </c:pt>
                <c:pt idx="130">
                  <c:v>60</c:v>
                </c:pt>
                <c:pt idx="131">
                  <c:v>60</c:v>
                </c:pt>
                <c:pt idx="132">
                  <c:v>59.459000000000003</c:v>
                </c:pt>
                <c:pt idx="133">
                  <c:v>59.459000000000003</c:v>
                </c:pt>
                <c:pt idx="134">
                  <c:v>58.918999999999997</c:v>
                </c:pt>
                <c:pt idx="135">
                  <c:v>58.918999999999997</c:v>
                </c:pt>
                <c:pt idx="136">
                  <c:v>58.918999999999997</c:v>
                </c:pt>
                <c:pt idx="137">
                  <c:v>58.372999999999998</c:v>
                </c:pt>
                <c:pt idx="138">
                  <c:v>58.372999999999998</c:v>
                </c:pt>
                <c:pt idx="139">
                  <c:v>57.828000000000003</c:v>
                </c:pt>
                <c:pt idx="140">
                  <c:v>57.828000000000003</c:v>
                </c:pt>
                <c:pt idx="141">
                  <c:v>57.281999999999996</c:v>
                </c:pt>
                <c:pt idx="142">
                  <c:v>57.281999999999996</c:v>
                </c:pt>
                <c:pt idx="143">
                  <c:v>56.737000000000002</c:v>
                </c:pt>
                <c:pt idx="144">
                  <c:v>56.737000000000002</c:v>
                </c:pt>
                <c:pt idx="145">
                  <c:v>56.191000000000003</c:v>
                </c:pt>
                <c:pt idx="146">
                  <c:v>56.191000000000003</c:v>
                </c:pt>
                <c:pt idx="147">
                  <c:v>55.646000000000001</c:v>
                </c:pt>
                <c:pt idx="148">
                  <c:v>55.646000000000001</c:v>
                </c:pt>
                <c:pt idx="149">
                  <c:v>55.1</c:v>
                </c:pt>
                <c:pt idx="150">
                  <c:v>55.1</c:v>
                </c:pt>
                <c:pt idx="151">
                  <c:v>54.555</c:v>
                </c:pt>
                <c:pt idx="152">
                  <c:v>54.555</c:v>
                </c:pt>
                <c:pt idx="153">
                  <c:v>54.009</c:v>
                </c:pt>
                <c:pt idx="154">
                  <c:v>54.009</c:v>
                </c:pt>
                <c:pt idx="155">
                  <c:v>54.009</c:v>
                </c:pt>
                <c:pt idx="156">
                  <c:v>54.009</c:v>
                </c:pt>
                <c:pt idx="157">
                  <c:v>54.009</c:v>
                </c:pt>
                <c:pt idx="158">
                  <c:v>54.009</c:v>
                </c:pt>
                <c:pt idx="159">
                  <c:v>54.009</c:v>
                </c:pt>
                <c:pt idx="160">
                  <c:v>54.009</c:v>
                </c:pt>
                <c:pt idx="161">
                  <c:v>53.427999999999997</c:v>
                </c:pt>
                <c:pt idx="162">
                  <c:v>53.427999999999997</c:v>
                </c:pt>
                <c:pt idx="163">
                  <c:v>53.427999999999997</c:v>
                </c:pt>
                <c:pt idx="164">
                  <c:v>53.427999999999997</c:v>
                </c:pt>
                <c:pt idx="165">
                  <c:v>53.427999999999997</c:v>
                </c:pt>
                <c:pt idx="166">
                  <c:v>53.427999999999997</c:v>
                </c:pt>
                <c:pt idx="167">
                  <c:v>53.427999999999997</c:v>
                </c:pt>
                <c:pt idx="168">
                  <c:v>52.814</c:v>
                </c:pt>
                <c:pt idx="169">
                  <c:v>52.814</c:v>
                </c:pt>
                <c:pt idx="170">
                  <c:v>52.814</c:v>
                </c:pt>
                <c:pt idx="171">
                  <c:v>52.814</c:v>
                </c:pt>
                <c:pt idx="172">
                  <c:v>52.185000000000002</c:v>
                </c:pt>
                <c:pt idx="173">
                  <c:v>52.185000000000002</c:v>
                </c:pt>
                <c:pt idx="174">
                  <c:v>52.185000000000002</c:v>
                </c:pt>
                <c:pt idx="175">
                  <c:v>52.185000000000002</c:v>
                </c:pt>
                <c:pt idx="176">
                  <c:v>52.185000000000002</c:v>
                </c:pt>
                <c:pt idx="177">
                  <c:v>52.185000000000002</c:v>
                </c:pt>
                <c:pt idx="178">
                  <c:v>52.185000000000002</c:v>
                </c:pt>
                <c:pt idx="179">
                  <c:v>52.185000000000002</c:v>
                </c:pt>
                <c:pt idx="180">
                  <c:v>52.185000000000002</c:v>
                </c:pt>
                <c:pt idx="181">
                  <c:v>52.185000000000002</c:v>
                </c:pt>
                <c:pt idx="182">
                  <c:v>51.49</c:v>
                </c:pt>
                <c:pt idx="183">
                  <c:v>51.49</c:v>
                </c:pt>
                <c:pt idx="184">
                  <c:v>51.49</c:v>
                </c:pt>
                <c:pt idx="185">
                  <c:v>51.49</c:v>
                </c:pt>
                <c:pt idx="186">
                  <c:v>50.774000000000001</c:v>
                </c:pt>
                <c:pt idx="187">
                  <c:v>50.774000000000001</c:v>
                </c:pt>
                <c:pt idx="188">
                  <c:v>50.774000000000001</c:v>
                </c:pt>
                <c:pt idx="189">
                  <c:v>50.774000000000001</c:v>
                </c:pt>
                <c:pt idx="190">
                  <c:v>50.774000000000001</c:v>
                </c:pt>
                <c:pt idx="191">
                  <c:v>50.774000000000001</c:v>
                </c:pt>
                <c:pt idx="192">
                  <c:v>50.774000000000001</c:v>
                </c:pt>
                <c:pt idx="193">
                  <c:v>50.774000000000001</c:v>
                </c:pt>
                <c:pt idx="194">
                  <c:v>50.774000000000001</c:v>
                </c:pt>
                <c:pt idx="195">
                  <c:v>50.774000000000001</c:v>
                </c:pt>
                <c:pt idx="196">
                  <c:v>50.774000000000001</c:v>
                </c:pt>
                <c:pt idx="197">
                  <c:v>50.774000000000001</c:v>
                </c:pt>
                <c:pt idx="198">
                  <c:v>50.774000000000001</c:v>
                </c:pt>
                <c:pt idx="199">
                  <c:v>50.774000000000001</c:v>
                </c:pt>
                <c:pt idx="200">
                  <c:v>50.774000000000001</c:v>
                </c:pt>
                <c:pt idx="201">
                  <c:v>50.774000000000001</c:v>
                </c:pt>
                <c:pt idx="202">
                  <c:v>50.774000000000001</c:v>
                </c:pt>
                <c:pt idx="203">
                  <c:v>50.774000000000001</c:v>
                </c:pt>
                <c:pt idx="204">
                  <c:v>50.774000000000001</c:v>
                </c:pt>
                <c:pt idx="205">
                  <c:v>50.774000000000001</c:v>
                </c:pt>
                <c:pt idx="206">
                  <c:v>50.774000000000001</c:v>
                </c:pt>
                <c:pt idx="207">
                  <c:v>50.774000000000001</c:v>
                </c:pt>
                <c:pt idx="208">
                  <c:v>50.774000000000001</c:v>
                </c:pt>
                <c:pt idx="209">
                  <c:v>49.759</c:v>
                </c:pt>
                <c:pt idx="210">
                  <c:v>49.759</c:v>
                </c:pt>
                <c:pt idx="211">
                  <c:v>49.759</c:v>
                </c:pt>
                <c:pt idx="212">
                  <c:v>49.759</c:v>
                </c:pt>
                <c:pt idx="213">
                  <c:v>49.759</c:v>
                </c:pt>
                <c:pt idx="214">
                  <c:v>48.677</c:v>
                </c:pt>
                <c:pt idx="215">
                  <c:v>48.677</c:v>
                </c:pt>
                <c:pt idx="216">
                  <c:v>48.677</c:v>
                </c:pt>
                <c:pt idx="217">
                  <c:v>48.677</c:v>
                </c:pt>
                <c:pt idx="218">
                  <c:v>48.677</c:v>
                </c:pt>
                <c:pt idx="219">
                  <c:v>48.677</c:v>
                </c:pt>
                <c:pt idx="220">
                  <c:v>48.677</c:v>
                </c:pt>
                <c:pt idx="221">
                  <c:v>47.46</c:v>
                </c:pt>
                <c:pt idx="222">
                  <c:v>47.46</c:v>
                </c:pt>
                <c:pt idx="223">
                  <c:v>47.46</c:v>
                </c:pt>
                <c:pt idx="224">
                  <c:v>47.46</c:v>
                </c:pt>
                <c:pt idx="225">
                  <c:v>47.46</c:v>
                </c:pt>
                <c:pt idx="226">
                  <c:v>47.46</c:v>
                </c:pt>
                <c:pt idx="227">
                  <c:v>47.46</c:v>
                </c:pt>
                <c:pt idx="228">
                  <c:v>47.46</c:v>
                </c:pt>
                <c:pt idx="229">
                  <c:v>47.46</c:v>
                </c:pt>
                <c:pt idx="230">
                  <c:v>47.46</c:v>
                </c:pt>
                <c:pt idx="231">
                  <c:v>47.46</c:v>
                </c:pt>
                <c:pt idx="232">
                  <c:v>47.46</c:v>
                </c:pt>
                <c:pt idx="233">
                  <c:v>47.46</c:v>
                </c:pt>
                <c:pt idx="234">
                  <c:v>47.46</c:v>
                </c:pt>
                <c:pt idx="235">
                  <c:v>47.46</c:v>
                </c:pt>
                <c:pt idx="236">
                  <c:v>47.46</c:v>
                </c:pt>
                <c:pt idx="237">
                  <c:v>47.46</c:v>
                </c:pt>
                <c:pt idx="238">
                  <c:v>47.46</c:v>
                </c:pt>
                <c:pt idx="239">
                  <c:v>47.46</c:v>
                </c:pt>
                <c:pt idx="240">
                  <c:v>47.46</c:v>
                </c:pt>
                <c:pt idx="241">
                  <c:v>47.46</c:v>
                </c:pt>
                <c:pt idx="242">
                  <c:v>47.46</c:v>
                </c:pt>
                <c:pt idx="243">
                  <c:v>47.46</c:v>
                </c:pt>
                <c:pt idx="244">
                  <c:v>47.46</c:v>
                </c:pt>
                <c:pt idx="245">
                  <c:v>44.295999999999999</c:v>
                </c:pt>
                <c:pt idx="246">
                  <c:v>44.295999999999999</c:v>
                </c:pt>
                <c:pt idx="247">
                  <c:v>44.295999999999999</c:v>
                </c:pt>
                <c:pt idx="248">
                  <c:v>44.295999999999999</c:v>
                </c:pt>
                <c:pt idx="249">
                  <c:v>44.295999999999999</c:v>
                </c:pt>
                <c:pt idx="250">
                  <c:v>44.295999999999999</c:v>
                </c:pt>
                <c:pt idx="251">
                  <c:v>44.295999999999999</c:v>
                </c:pt>
                <c:pt idx="252">
                  <c:v>44.295999999999999</c:v>
                </c:pt>
                <c:pt idx="253">
                  <c:v>44.295999999999999</c:v>
                </c:pt>
                <c:pt idx="254">
                  <c:v>44.295999999999999</c:v>
                </c:pt>
                <c:pt idx="255">
                  <c:v>36.914000000000001</c:v>
                </c:pt>
                <c:pt idx="256">
                  <c:v>36.914000000000001</c:v>
                </c:pt>
                <c:pt idx="257">
                  <c:v>36.914000000000001</c:v>
                </c:pt>
                <c:pt idx="258">
                  <c:v>36.914000000000001</c:v>
                </c:pt>
                <c:pt idx="259">
                  <c:v>36.914000000000001</c:v>
                </c:pt>
                <c:pt idx="260">
                  <c:v>36.914000000000001</c:v>
                </c:pt>
              </c:numCache>
            </c:numRef>
          </c:yVal>
          <c:smooth val="0"/>
        </c:ser>
        <c:ser>
          <c:idx val="10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6160">
              <a:noFill/>
            </a:ln>
          </c:spPr>
          <c:marker>
            <c:symbol val="plus"/>
            <c:size val="5"/>
            <c:spPr>
              <a:noFill/>
              <a:ln w="12139">
                <a:solidFill>
                  <a:srgbClr val="F8981D"/>
                </a:solidFill>
              </a:ln>
            </c:spPr>
          </c:marker>
          <c:xVal>
            <c:numRef>
              <c:f>Sheet1!$A$2:$A$671</c:f>
              <c:numCache>
                <c:formatCode>General</c:formatCode>
                <c:ptCount val="670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</c:numCache>
            </c:numRef>
          </c:xVal>
          <c:yVal>
            <c:numRef>
              <c:f>Sheet1!$G$2:$G$671</c:f>
              <c:numCache>
                <c:formatCode>General</c:formatCode>
                <c:ptCount val="670"/>
                <c:pt idx="324">
                  <c:v>78.808000000000007</c:v>
                </c:pt>
                <c:pt idx="325">
                  <c:v>78.808000000000007</c:v>
                </c:pt>
                <c:pt idx="328">
                  <c:v>78.134</c:v>
                </c:pt>
                <c:pt idx="335">
                  <c:v>76.096000000000004</c:v>
                </c:pt>
                <c:pt idx="340">
                  <c:v>74.724999999999994</c:v>
                </c:pt>
                <c:pt idx="341">
                  <c:v>74.724999999999994</c:v>
                </c:pt>
                <c:pt idx="342">
                  <c:v>74.724999999999994</c:v>
                </c:pt>
                <c:pt idx="343">
                  <c:v>74.724999999999994</c:v>
                </c:pt>
                <c:pt idx="346">
                  <c:v>74.013000000000005</c:v>
                </c:pt>
                <c:pt idx="347">
                  <c:v>74.013000000000005</c:v>
                </c:pt>
                <c:pt idx="348">
                  <c:v>74.013000000000005</c:v>
                </c:pt>
                <c:pt idx="349">
                  <c:v>74.013000000000005</c:v>
                </c:pt>
                <c:pt idx="350">
                  <c:v>74.013000000000005</c:v>
                </c:pt>
                <c:pt idx="351">
                  <c:v>74.013000000000005</c:v>
                </c:pt>
                <c:pt idx="352">
                  <c:v>74.013000000000005</c:v>
                </c:pt>
                <c:pt idx="353">
                  <c:v>74.013000000000005</c:v>
                </c:pt>
                <c:pt idx="354">
                  <c:v>74.013000000000005</c:v>
                </c:pt>
                <c:pt idx="355">
                  <c:v>74.013000000000005</c:v>
                </c:pt>
                <c:pt idx="356">
                  <c:v>74.013000000000005</c:v>
                </c:pt>
                <c:pt idx="357">
                  <c:v>74.013000000000005</c:v>
                </c:pt>
                <c:pt idx="358">
                  <c:v>74.013000000000005</c:v>
                </c:pt>
                <c:pt idx="361">
                  <c:v>73.2</c:v>
                </c:pt>
                <c:pt idx="362">
                  <c:v>73.2</c:v>
                </c:pt>
                <c:pt idx="365">
                  <c:v>72.367999999999995</c:v>
                </c:pt>
                <c:pt idx="366">
                  <c:v>72.367999999999995</c:v>
                </c:pt>
                <c:pt idx="367">
                  <c:v>72.367999999999995</c:v>
                </c:pt>
                <c:pt idx="368">
                  <c:v>72.367999999999995</c:v>
                </c:pt>
                <c:pt idx="369">
                  <c:v>72.367999999999995</c:v>
                </c:pt>
                <c:pt idx="370">
                  <c:v>72.367999999999995</c:v>
                </c:pt>
                <c:pt idx="371">
                  <c:v>72.367999999999995</c:v>
                </c:pt>
                <c:pt idx="372">
                  <c:v>72.367999999999995</c:v>
                </c:pt>
                <c:pt idx="375">
                  <c:v>71.451999999999998</c:v>
                </c:pt>
                <c:pt idx="376">
                  <c:v>71.451999999999998</c:v>
                </c:pt>
                <c:pt idx="379">
                  <c:v>70.512</c:v>
                </c:pt>
                <c:pt idx="380">
                  <c:v>70.512</c:v>
                </c:pt>
                <c:pt idx="381">
                  <c:v>70.512</c:v>
                </c:pt>
                <c:pt idx="382">
                  <c:v>70.512</c:v>
                </c:pt>
                <c:pt idx="383">
                  <c:v>70.512</c:v>
                </c:pt>
                <c:pt idx="384">
                  <c:v>70.512</c:v>
                </c:pt>
                <c:pt idx="385">
                  <c:v>70.512</c:v>
                </c:pt>
                <c:pt idx="386">
                  <c:v>70.512</c:v>
                </c:pt>
                <c:pt idx="387">
                  <c:v>70.512</c:v>
                </c:pt>
                <c:pt idx="388">
                  <c:v>70.512</c:v>
                </c:pt>
                <c:pt idx="389">
                  <c:v>70.512</c:v>
                </c:pt>
                <c:pt idx="392">
                  <c:v>69.41</c:v>
                </c:pt>
                <c:pt idx="393">
                  <c:v>69.41</c:v>
                </c:pt>
                <c:pt idx="394">
                  <c:v>69.41</c:v>
                </c:pt>
                <c:pt idx="395">
                  <c:v>69.41</c:v>
                </c:pt>
                <c:pt idx="396">
                  <c:v>69.41</c:v>
                </c:pt>
                <c:pt idx="397">
                  <c:v>69.41</c:v>
                </c:pt>
                <c:pt idx="398">
                  <c:v>69.41</c:v>
                </c:pt>
                <c:pt idx="399">
                  <c:v>69.41</c:v>
                </c:pt>
                <c:pt idx="400">
                  <c:v>69.41</c:v>
                </c:pt>
                <c:pt idx="401">
                  <c:v>69.41</c:v>
                </c:pt>
                <c:pt idx="402">
                  <c:v>69.41</c:v>
                </c:pt>
                <c:pt idx="403">
                  <c:v>69.41</c:v>
                </c:pt>
                <c:pt idx="404">
                  <c:v>69.41</c:v>
                </c:pt>
                <c:pt idx="405">
                  <c:v>69.41</c:v>
                </c:pt>
                <c:pt idx="406">
                  <c:v>69.41</c:v>
                </c:pt>
                <c:pt idx="407">
                  <c:v>69.41</c:v>
                </c:pt>
                <c:pt idx="408">
                  <c:v>69.41</c:v>
                </c:pt>
                <c:pt idx="409">
                  <c:v>69.41</c:v>
                </c:pt>
                <c:pt idx="410">
                  <c:v>69.41</c:v>
                </c:pt>
                <c:pt idx="411">
                  <c:v>69.41</c:v>
                </c:pt>
                <c:pt idx="412">
                  <c:v>69.41</c:v>
                </c:pt>
                <c:pt idx="413">
                  <c:v>69.41</c:v>
                </c:pt>
                <c:pt idx="414">
                  <c:v>69.41</c:v>
                </c:pt>
                <c:pt idx="415">
                  <c:v>69.41</c:v>
                </c:pt>
                <c:pt idx="416">
                  <c:v>69.41</c:v>
                </c:pt>
                <c:pt idx="417">
                  <c:v>69.41</c:v>
                </c:pt>
                <c:pt idx="418">
                  <c:v>69.41</c:v>
                </c:pt>
                <c:pt idx="419">
                  <c:v>69.41</c:v>
                </c:pt>
                <c:pt idx="420">
                  <c:v>69.41</c:v>
                </c:pt>
                <c:pt idx="421">
                  <c:v>69.41</c:v>
                </c:pt>
                <c:pt idx="422">
                  <c:v>69.41</c:v>
                </c:pt>
                <c:pt idx="423">
                  <c:v>69.41</c:v>
                </c:pt>
                <c:pt idx="424">
                  <c:v>69.41</c:v>
                </c:pt>
                <c:pt idx="425">
                  <c:v>69.41</c:v>
                </c:pt>
                <c:pt idx="426">
                  <c:v>69.41</c:v>
                </c:pt>
                <c:pt idx="427">
                  <c:v>69.41</c:v>
                </c:pt>
                <c:pt idx="428">
                  <c:v>69.41</c:v>
                </c:pt>
                <c:pt idx="429">
                  <c:v>69.41</c:v>
                </c:pt>
                <c:pt idx="430">
                  <c:v>69.41</c:v>
                </c:pt>
                <c:pt idx="431">
                  <c:v>69.41</c:v>
                </c:pt>
                <c:pt idx="432">
                  <c:v>69.41</c:v>
                </c:pt>
                <c:pt idx="433">
                  <c:v>69.41</c:v>
                </c:pt>
                <c:pt idx="434">
                  <c:v>69.41</c:v>
                </c:pt>
                <c:pt idx="435">
                  <c:v>69.41</c:v>
                </c:pt>
                <c:pt idx="436">
                  <c:v>69.41</c:v>
                </c:pt>
                <c:pt idx="437">
                  <c:v>69.41</c:v>
                </c:pt>
                <c:pt idx="438">
                  <c:v>69.41</c:v>
                </c:pt>
                <c:pt idx="439">
                  <c:v>69.41</c:v>
                </c:pt>
                <c:pt idx="440">
                  <c:v>69.41</c:v>
                </c:pt>
                <c:pt idx="441">
                  <c:v>69.41</c:v>
                </c:pt>
                <c:pt idx="444">
                  <c:v>63.625999999999998</c:v>
                </c:pt>
                <c:pt idx="445">
                  <c:v>63.625999999999998</c:v>
                </c:pt>
                <c:pt idx="446">
                  <c:v>63.625999999999998</c:v>
                </c:pt>
                <c:pt idx="447">
                  <c:v>63.625999999999998</c:v>
                </c:pt>
                <c:pt idx="448">
                  <c:v>63.625999999999998</c:v>
                </c:pt>
                <c:pt idx="449">
                  <c:v>63.625999999999998</c:v>
                </c:pt>
                <c:pt idx="450">
                  <c:v>63.625999999999998</c:v>
                </c:pt>
                <c:pt idx="451">
                  <c:v>63.625999999999998</c:v>
                </c:pt>
                <c:pt idx="452">
                  <c:v>63.625999999999998</c:v>
                </c:pt>
                <c:pt idx="453">
                  <c:v>63.625999999999998</c:v>
                </c:pt>
              </c:numCache>
            </c:numRef>
          </c:yVal>
          <c:smooth val="0"/>
        </c:ser>
        <c:ser>
          <c:idx val="13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36418">
              <a:noFill/>
            </a:ln>
          </c:spPr>
          <c:marker>
            <c:symbol val="plus"/>
            <c:size val="5"/>
            <c:spPr>
              <a:noFill/>
              <a:ln w="12139" cmpd="sng">
                <a:solidFill>
                  <a:srgbClr val="BDCC2A"/>
                </a:solidFill>
                <a:prstDash val="solid"/>
              </a:ln>
            </c:spPr>
          </c:marker>
          <c:xVal>
            <c:numRef>
              <c:f>Sheet1!$A$2:$A$671</c:f>
              <c:numCache>
                <c:formatCode>General</c:formatCode>
                <c:ptCount val="670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</c:numCache>
            </c:numRef>
          </c:xVal>
          <c:yVal>
            <c:numRef>
              <c:f>Sheet1!$H$2:$H$671</c:f>
              <c:numCache>
                <c:formatCode>General</c:formatCode>
                <c:ptCount val="670"/>
                <c:pt idx="535">
                  <c:v>76.135999999999996</c:v>
                </c:pt>
                <c:pt idx="538">
                  <c:v>75.563999999999993</c:v>
                </c:pt>
                <c:pt idx="545">
                  <c:v>73.832999999999998</c:v>
                </c:pt>
                <c:pt idx="548">
                  <c:v>73.251999999999995</c:v>
                </c:pt>
                <c:pt idx="549">
                  <c:v>73.251999999999995</c:v>
                </c:pt>
                <c:pt idx="550">
                  <c:v>73.251999999999995</c:v>
                </c:pt>
                <c:pt idx="553">
                  <c:v>72.656999999999996</c:v>
                </c:pt>
                <c:pt idx="554">
                  <c:v>72.656999999999996</c:v>
                </c:pt>
                <c:pt idx="555">
                  <c:v>72.656999999999996</c:v>
                </c:pt>
                <c:pt idx="556">
                  <c:v>72.656999999999996</c:v>
                </c:pt>
                <c:pt idx="559">
                  <c:v>72.040999999999997</c:v>
                </c:pt>
                <c:pt idx="560">
                  <c:v>72.040999999999997</c:v>
                </c:pt>
                <c:pt idx="563">
                  <c:v>71.414000000000001</c:v>
                </c:pt>
                <c:pt idx="564">
                  <c:v>71.414000000000001</c:v>
                </c:pt>
                <c:pt idx="565">
                  <c:v>71.414000000000001</c:v>
                </c:pt>
                <c:pt idx="566">
                  <c:v>71.414000000000001</c:v>
                </c:pt>
                <c:pt idx="567">
                  <c:v>71.414000000000001</c:v>
                </c:pt>
                <c:pt idx="568">
                  <c:v>71.414000000000001</c:v>
                </c:pt>
                <c:pt idx="569">
                  <c:v>71.414000000000001</c:v>
                </c:pt>
                <c:pt idx="570">
                  <c:v>71.414000000000001</c:v>
                </c:pt>
                <c:pt idx="571">
                  <c:v>71.414000000000001</c:v>
                </c:pt>
                <c:pt idx="572">
                  <c:v>71.414000000000001</c:v>
                </c:pt>
                <c:pt idx="573">
                  <c:v>71.414000000000001</c:v>
                </c:pt>
                <c:pt idx="574">
                  <c:v>71.414000000000001</c:v>
                </c:pt>
                <c:pt idx="575">
                  <c:v>71.414000000000001</c:v>
                </c:pt>
                <c:pt idx="576">
                  <c:v>71.414000000000001</c:v>
                </c:pt>
                <c:pt idx="577">
                  <c:v>71.414000000000001</c:v>
                </c:pt>
                <c:pt idx="578">
                  <c:v>71.414000000000001</c:v>
                </c:pt>
                <c:pt idx="579">
                  <c:v>71.414000000000001</c:v>
                </c:pt>
                <c:pt idx="580">
                  <c:v>71.414000000000001</c:v>
                </c:pt>
                <c:pt idx="581">
                  <c:v>71.414000000000001</c:v>
                </c:pt>
                <c:pt idx="582">
                  <c:v>71.414000000000001</c:v>
                </c:pt>
                <c:pt idx="583">
                  <c:v>71.414000000000001</c:v>
                </c:pt>
                <c:pt idx="584">
                  <c:v>71.414000000000001</c:v>
                </c:pt>
                <c:pt idx="585">
                  <c:v>71.414000000000001</c:v>
                </c:pt>
                <c:pt idx="586">
                  <c:v>71.414000000000001</c:v>
                </c:pt>
                <c:pt idx="587">
                  <c:v>71.414000000000001</c:v>
                </c:pt>
                <c:pt idx="588">
                  <c:v>71.414000000000001</c:v>
                </c:pt>
                <c:pt idx="589">
                  <c:v>71.414000000000001</c:v>
                </c:pt>
                <c:pt idx="590">
                  <c:v>71.414000000000001</c:v>
                </c:pt>
                <c:pt idx="591">
                  <c:v>71.414000000000001</c:v>
                </c:pt>
                <c:pt idx="592">
                  <c:v>71.414000000000001</c:v>
                </c:pt>
                <c:pt idx="593">
                  <c:v>71.414000000000001</c:v>
                </c:pt>
                <c:pt idx="594">
                  <c:v>71.414000000000001</c:v>
                </c:pt>
                <c:pt idx="597">
                  <c:v>70.486999999999995</c:v>
                </c:pt>
                <c:pt idx="598">
                  <c:v>70.486999999999995</c:v>
                </c:pt>
                <c:pt idx="599">
                  <c:v>70.486999999999995</c:v>
                </c:pt>
                <c:pt idx="600">
                  <c:v>70.486999999999995</c:v>
                </c:pt>
                <c:pt idx="601">
                  <c:v>70.486999999999995</c:v>
                </c:pt>
                <c:pt idx="602">
                  <c:v>70.486999999999995</c:v>
                </c:pt>
                <c:pt idx="603">
                  <c:v>70.486999999999995</c:v>
                </c:pt>
                <c:pt idx="604">
                  <c:v>70.486999999999995</c:v>
                </c:pt>
                <c:pt idx="605">
                  <c:v>70.486999999999995</c:v>
                </c:pt>
                <c:pt idx="606">
                  <c:v>70.486999999999995</c:v>
                </c:pt>
                <c:pt idx="607">
                  <c:v>70.486999999999995</c:v>
                </c:pt>
                <c:pt idx="610">
                  <c:v>69.402000000000001</c:v>
                </c:pt>
                <c:pt idx="611">
                  <c:v>69.402000000000001</c:v>
                </c:pt>
                <c:pt idx="612">
                  <c:v>69.402000000000001</c:v>
                </c:pt>
                <c:pt idx="615">
                  <c:v>68.265000000000001</c:v>
                </c:pt>
                <c:pt idx="616">
                  <c:v>68.265000000000001</c:v>
                </c:pt>
                <c:pt idx="617">
                  <c:v>68.265000000000001</c:v>
                </c:pt>
                <c:pt idx="618">
                  <c:v>68.265000000000001</c:v>
                </c:pt>
                <c:pt idx="619">
                  <c:v>68.265000000000001</c:v>
                </c:pt>
                <c:pt idx="620">
                  <c:v>68.265000000000001</c:v>
                </c:pt>
                <c:pt idx="621">
                  <c:v>68.265000000000001</c:v>
                </c:pt>
                <c:pt idx="622">
                  <c:v>68.265000000000001</c:v>
                </c:pt>
                <c:pt idx="623">
                  <c:v>68.265000000000001</c:v>
                </c:pt>
                <c:pt idx="624">
                  <c:v>68.265000000000001</c:v>
                </c:pt>
                <c:pt idx="625">
                  <c:v>68.265000000000001</c:v>
                </c:pt>
                <c:pt idx="626">
                  <c:v>68.265000000000001</c:v>
                </c:pt>
                <c:pt idx="627">
                  <c:v>68.265000000000001</c:v>
                </c:pt>
                <c:pt idx="628">
                  <c:v>68.265000000000001</c:v>
                </c:pt>
                <c:pt idx="629">
                  <c:v>68.265000000000001</c:v>
                </c:pt>
                <c:pt idx="630">
                  <c:v>68.265000000000001</c:v>
                </c:pt>
                <c:pt idx="631">
                  <c:v>68.265000000000001</c:v>
                </c:pt>
                <c:pt idx="632">
                  <c:v>68.265000000000001</c:v>
                </c:pt>
                <c:pt idx="633">
                  <c:v>68.265000000000001</c:v>
                </c:pt>
                <c:pt idx="634">
                  <c:v>68.265000000000001</c:v>
                </c:pt>
                <c:pt idx="635">
                  <c:v>68.265000000000001</c:v>
                </c:pt>
                <c:pt idx="636">
                  <c:v>68.265000000000001</c:v>
                </c:pt>
                <c:pt idx="637">
                  <c:v>68.265000000000001</c:v>
                </c:pt>
                <c:pt idx="638">
                  <c:v>68.265000000000001</c:v>
                </c:pt>
                <c:pt idx="639">
                  <c:v>68.265000000000001</c:v>
                </c:pt>
                <c:pt idx="640">
                  <c:v>68.265000000000001</c:v>
                </c:pt>
                <c:pt idx="641">
                  <c:v>68.265000000000001</c:v>
                </c:pt>
                <c:pt idx="642">
                  <c:v>68.265000000000001</c:v>
                </c:pt>
                <c:pt idx="643">
                  <c:v>68.265000000000001</c:v>
                </c:pt>
                <c:pt idx="644">
                  <c:v>68.265000000000001</c:v>
                </c:pt>
                <c:pt idx="645">
                  <c:v>68.265000000000001</c:v>
                </c:pt>
                <c:pt idx="646">
                  <c:v>68.265000000000001</c:v>
                </c:pt>
                <c:pt idx="647">
                  <c:v>68.265000000000001</c:v>
                </c:pt>
                <c:pt idx="648">
                  <c:v>68.265000000000001</c:v>
                </c:pt>
                <c:pt idx="649">
                  <c:v>68.265000000000001</c:v>
                </c:pt>
                <c:pt idx="650">
                  <c:v>68.265000000000001</c:v>
                </c:pt>
                <c:pt idx="651">
                  <c:v>68.265000000000001</c:v>
                </c:pt>
                <c:pt idx="652">
                  <c:v>68.265000000000001</c:v>
                </c:pt>
                <c:pt idx="653">
                  <c:v>68.265000000000001</c:v>
                </c:pt>
                <c:pt idx="654">
                  <c:v>68.265000000000001</c:v>
                </c:pt>
                <c:pt idx="655">
                  <c:v>68.265000000000001</c:v>
                </c:pt>
                <c:pt idx="656">
                  <c:v>68.265000000000001</c:v>
                </c:pt>
                <c:pt idx="657">
                  <c:v>68.265000000000001</c:v>
                </c:pt>
                <c:pt idx="658">
                  <c:v>68.265000000000001</c:v>
                </c:pt>
                <c:pt idx="659">
                  <c:v>68.265000000000001</c:v>
                </c:pt>
                <c:pt idx="660">
                  <c:v>68.265000000000001</c:v>
                </c:pt>
                <c:pt idx="661">
                  <c:v>68.265000000000001</c:v>
                </c:pt>
                <c:pt idx="662">
                  <c:v>68.265000000000001</c:v>
                </c:pt>
                <c:pt idx="663">
                  <c:v>68.265000000000001</c:v>
                </c:pt>
                <c:pt idx="664">
                  <c:v>68.265000000000001</c:v>
                </c:pt>
                <c:pt idx="665">
                  <c:v>68.265000000000001</c:v>
                </c:pt>
                <c:pt idx="666">
                  <c:v>68.265000000000001</c:v>
                </c:pt>
                <c:pt idx="667">
                  <c:v>68.265000000000001</c:v>
                </c:pt>
              </c:numCache>
            </c:numRef>
          </c:yVal>
          <c:smooth val="0"/>
        </c:ser>
        <c:ser>
          <c:idx val="1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6418">
              <a:noFill/>
            </a:ln>
          </c:spPr>
          <c:marker>
            <c:symbol val="plus"/>
            <c:size val="5"/>
            <c:spPr>
              <a:noFill/>
              <a:ln w="12139">
                <a:solidFill>
                  <a:srgbClr val="569FD3"/>
                </a:solidFill>
                <a:prstDash val="solid"/>
              </a:ln>
            </c:spPr>
          </c:marker>
          <c:xVal>
            <c:numRef>
              <c:f>Sheet1!$A$2:$A$671</c:f>
              <c:numCache>
                <c:formatCode>General</c:formatCode>
                <c:ptCount val="670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</c:numCache>
            </c:numRef>
          </c:xVal>
          <c:yVal>
            <c:numRef>
              <c:f>Sheet1!$I$2:$I$671</c:f>
              <c:numCache>
                <c:formatCode>General</c:formatCode>
                <c:ptCount val="67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622024"/>
        <c:axId val="760622416"/>
      </c:scatterChart>
      <c:scatterChart>
        <c:scatterStyle val="lineMarker"/>
        <c:varyColors val="0"/>
        <c:ser>
          <c:idx val="0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6160" cmpd="sng">
              <a:noFill/>
            </a:ln>
          </c:spPr>
          <c:marker>
            <c:symbol val="plus"/>
            <c:size val="5"/>
            <c:spPr>
              <a:noFill/>
              <a:ln w="12139" cmpd="sng">
                <a:solidFill>
                  <a:srgbClr val="808080"/>
                </a:solidFill>
              </a:ln>
            </c:spPr>
          </c:marker>
          <c:xVal>
            <c:numRef>
              <c:f>Sheet1!$A$2:$A$671</c:f>
              <c:numCache>
                <c:formatCode>General</c:formatCode>
                <c:ptCount val="670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</c:numCache>
            </c:numRef>
          </c:xVal>
          <c:yVal>
            <c:numRef>
              <c:f>Sheet1!$F$2:$F$671</c:f>
              <c:numCache>
                <c:formatCode>General</c:formatCode>
                <c:ptCount val="670"/>
                <c:pt idx="135">
                  <c:v>58.918999999999997</c:v>
                </c:pt>
                <c:pt idx="154">
                  <c:v>54.009</c:v>
                </c:pt>
                <c:pt idx="155">
                  <c:v>54.009</c:v>
                </c:pt>
                <c:pt idx="156">
                  <c:v>54.009</c:v>
                </c:pt>
                <c:pt idx="157">
                  <c:v>54.009</c:v>
                </c:pt>
                <c:pt idx="158">
                  <c:v>54.009</c:v>
                </c:pt>
                <c:pt idx="159">
                  <c:v>54.009</c:v>
                </c:pt>
                <c:pt idx="162">
                  <c:v>53.427999999999997</c:v>
                </c:pt>
                <c:pt idx="163">
                  <c:v>53.427999999999997</c:v>
                </c:pt>
                <c:pt idx="164">
                  <c:v>53.427999999999997</c:v>
                </c:pt>
                <c:pt idx="165">
                  <c:v>53.427999999999997</c:v>
                </c:pt>
                <c:pt idx="166">
                  <c:v>53.427999999999997</c:v>
                </c:pt>
                <c:pt idx="169">
                  <c:v>52.814</c:v>
                </c:pt>
                <c:pt idx="170">
                  <c:v>52.814</c:v>
                </c:pt>
                <c:pt idx="173">
                  <c:v>52.185000000000002</c:v>
                </c:pt>
                <c:pt idx="174">
                  <c:v>52.185000000000002</c:v>
                </c:pt>
                <c:pt idx="175">
                  <c:v>52.185000000000002</c:v>
                </c:pt>
                <c:pt idx="176">
                  <c:v>52.185000000000002</c:v>
                </c:pt>
                <c:pt idx="177">
                  <c:v>52.185000000000002</c:v>
                </c:pt>
                <c:pt idx="178">
                  <c:v>52.185000000000002</c:v>
                </c:pt>
                <c:pt idx="179">
                  <c:v>52.185000000000002</c:v>
                </c:pt>
                <c:pt idx="180">
                  <c:v>52.185000000000002</c:v>
                </c:pt>
                <c:pt idx="183">
                  <c:v>51.49</c:v>
                </c:pt>
                <c:pt idx="184">
                  <c:v>51.49</c:v>
                </c:pt>
                <c:pt idx="187">
                  <c:v>50.774000000000001</c:v>
                </c:pt>
                <c:pt idx="188">
                  <c:v>50.774000000000001</c:v>
                </c:pt>
                <c:pt idx="189">
                  <c:v>50.774000000000001</c:v>
                </c:pt>
                <c:pt idx="190">
                  <c:v>50.774000000000001</c:v>
                </c:pt>
                <c:pt idx="191">
                  <c:v>50.774000000000001</c:v>
                </c:pt>
                <c:pt idx="192">
                  <c:v>50.774000000000001</c:v>
                </c:pt>
                <c:pt idx="193">
                  <c:v>50.774000000000001</c:v>
                </c:pt>
                <c:pt idx="194">
                  <c:v>50.774000000000001</c:v>
                </c:pt>
                <c:pt idx="195">
                  <c:v>50.774000000000001</c:v>
                </c:pt>
                <c:pt idx="196">
                  <c:v>50.774000000000001</c:v>
                </c:pt>
                <c:pt idx="197">
                  <c:v>50.774000000000001</c:v>
                </c:pt>
                <c:pt idx="198">
                  <c:v>50.774000000000001</c:v>
                </c:pt>
                <c:pt idx="199">
                  <c:v>50.774000000000001</c:v>
                </c:pt>
                <c:pt idx="200">
                  <c:v>50.774000000000001</c:v>
                </c:pt>
                <c:pt idx="201">
                  <c:v>50.774000000000001</c:v>
                </c:pt>
                <c:pt idx="202">
                  <c:v>50.774000000000001</c:v>
                </c:pt>
                <c:pt idx="203">
                  <c:v>50.774000000000001</c:v>
                </c:pt>
                <c:pt idx="204">
                  <c:v>50.774000000000001</c:v>
                </c:pt>
                <c:pt idx="205">
                  <c:v>50.774000000000001</c:v>
                </c:pt>
                <c:pt idx="206">
                  <c:v>50.774000000000001</c:v>
                </c:pt>
                <c:pt idx="207">
                  <c:v>50.774000000000001</c:v>
                </c:pt>
                <c:pt idx="210">
                  <c:v>49.759</c:v>
                </c:pt>
                <c:pt idx="211">
                  <c:v>49.759</c:v>
                </c:pt>
                <c:pt idx="212">
                  <c:v>49.759</c:v>
                </c:pt>
                <c:pt idx="215">
                  <c:v>48.677</c:v>
                </c:pt>
                <c:pt idx="216">
                  <c:v>48.677</c:v>
                </c:pt>
                <c:pt idx="217">
                  <c:v>48.677</c:v>
                </c:pt>
                <c:pt idx="218">
                  <c:v>48.677</c:v>
                </c:pt>
                <c:pt idx="219">
                  <c:v>48.677</c:v>
                </c:pt>
                <c:pt idx="222">
                  <c:v>47.46</c:v>
                </c:pt>
                <c:pt idx="223">
                  <c:v>47.46</c:v>
                </c:pt>
                <c:pt idx="224">
                  <c:v>47.46</c:v>
                </c:pt>
                <c:pt idx="225">
                  <c:v>47.46</c:v>
                </c:pt>
                <c:pt idx="226">
                  <c:v>47.46</c:v>
                </c:pt>
                <c:pt idx="227">
                  <c:v>47.46</c:v>
                </c:pt>
                <c:pt idx="228">
                  <c:v>47.46</c:v>
                </c:pt>
                <c:pt idx="229">
                  <c:v>47.46</c:v>
                </c:pt>
                <c:pt idx="230">
                  <c:v>47.46</c:v>
                </c:pt>
                <c:pt idx="231">
                  <c:v>47.46</c:v>
                </c:pt>
                <c:pt idx="232">
                  <c:v>47.46</c:v>
                </c:pt>
                <c:pt idx="233">
                  <c:v>47.46</c:v>
                </c:pt>
                <c:pt idx="234">
                  <c:v>47.46</c:v>
                </c:pt>
                <c:pt idx="235">
                  <c:v>47.46</c:v>
                </c:pt>
                <c:pt idx="236">
                  <c:v>47.46</c:v>
                </c:pt>
                <c:pt idx="237">
                  <c:v>47.46</c:v>
                </c:pt>
                <c:pt idx="238">
                  <c:v>47.46</c:v>
                </c:pt>
                <c:pt idx="239">
                  <c:v>47.46</c:v>
                </c:pt>
                <c:pt idx="240">
                  <c:v>47.46</c:v>
                </c:pt>
                <c:pt idx="241">
                  <c:v>47.46</c:v>
                </c:pt>
                <c:pt idx="242">
                  <c:v>47.46</c:v>
                </c:pt>
                <c:pt idx="243">
                  <c:v>47.46</c:v>
                </c:pt>
                <c:pt idx="246">
                  <c:v>44.295999999999999</c:v>
                </c:pt>
                <c:pt idx="247">
                  <c:v>44.295999999999999</c:v>
                </c:pt>
                <c:pt idx="248">
                  <c:v>44.295999999999999</c:v>
                </c:pt>
                <c:pt idx="249">
                  <c:v>44.295999999999999</c:v>
                </c:pt>
                <c:pt idx="250">
                  <c:v>44.295999999999999</c:v>
                </c:pt>
                <c:pt idx="251">
                  <c:v>44.295999999999999</c:v>
                </c:pt>
                <c:pt idx="252">
                  <c:v>44.295999999999999</c:v>
                </c:pt>
                <c:pt idx="253">
                  <c:v>44.295999999999999</c:v>
                </c:pt>
                <c:pt idx="256">
                  <c:v>36.914000000000001</c:v>
                </c:pt>
                <c:pt idx="257">
                  <c:v>36.914000000000001</c:v>
                </c:pt>
                <c:pt idx="258">
                  <c:v>36.914000000000001</c:v>
                </c:pt>
                <c:pt idx="259">
                  <c:v>36.914000000000001</c:v>
                </c:pt>
                <c:pt idx="260">
                  <c:v>36.914000000000001</c:v>
                </c:pt>
              </c:numCache>
            </c:numRef>
          </c:yVal>
          <c:smooth val="0"/>
        </c:ser>
        <c:ser>
          <c:idx val="2"/>
          <c:order val="8"/>
          <c:tx>
            <c:strRef>
              <c:f>Sheet1!$J$1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Sheet1!$A$2:$A$671</c:f>
              <c:numCache>
                <c:formatCode>General</c:formatCode>
                <c:ptCount val="670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</c:numCache>
            </c:numRef>
          </c:xVal>
          <c:yVal>
            <c:numRef>
              <c:f>Sheet1!$J$2:$J$671</c:f>
              <c:numCache>
                <c:formatCode>General</c:formatCode>
                <c:ptCount val="670"/>
              </c:numCache>
            </c:numRef>
          </c:yVal>
          <c:smooth val="0"/>
        </c:ser>
        <c:ser>
          <c:idx val="6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28575">
              <a:noFill/>
            </a:ln>
          </c:spPr>
          <c:xVal>
            <c:numRef>
              <c:f>Sheet1!$A$2:$A$671</c:f>
              <c:numCache>
                <c:formatCode>General</c:formatCode>
                <c:ptCount val="670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0.23</c:v>
                </c:pt>
                <c:pt idx="4">
                  <c:v>0.23</c:v>
                </c:pt>
                <c:pt idx="5">
                  <c:v>0.32900000000000001</c:v>
                </c:pt>
                <c:pt idx="6">
                  <c:v>0.32900000000000001</c:v>
                </c:pt>
                <c:pt idx="7">
                  <c:v>0.39400000000000002</c:v>
                </c:pt>
                <c:pt idx="8">
                  <c:v>0.39400000000000002</c:v>
                </c:pt>
                <c:pt idx="9">
                  <c:v>0.46</c:v>
                </c:pt>
                <c:pt idx="10">
                  <c:v>0.46</c:v>
                </c:pt>
                <c:pt idx="11">
                  <c:v>0.59099999999999997</c:v>
                </c:pt>
                <c:pt idx="12">
                  <c:v>0.59099999999999997</c:v>
                </c:pt>
                <c:pt idx="13">
                  <c:v>0.69</c:v>
                </c:pt>
                <c:pt idx="14">
                  <c:v>0.69</c:v>
                </c:pt>
                <c:pt idx="15">
                  <c:v>0.75600000000000001</c:v>
                </c:pt>
                <c:pt idx="16">
                  <c:v>0.75600000000000001</c:v>
                </c:pt>
                <c:pt idx="17">
                  <c:v>0.85399999999999998</c:v>
                </c:pt>
                <c:pt idx="18">
                  <c:v>0.85399999999999998</c:v>
                </c:pt>
                <c:pt idx="19">
                  <c:v>0.88700000000000001</c:v>
                </c:pt>
                <c:pt idx="20">
                  <c:v>0.88700000000000001</c:v>
                </c:pt>
                <c:pt idx="21">
                  <c:v>1.0840000000000001</c:v>
                </c:pt>
                <c:pt idx="22">
                  <c:v>1.0840000000000001</c:v>
                </c:pt>
                <c:pt idx="23">
                  <c:v>1.117</c:v>
                </c:pt>
                <c:pt idx="24">
                  <c:v>1.117</c:v>
                </c:pt>
                <c:pt idx="25">
                  <c:v>1.1499999999999999</c:v>
                </c:pt>
                <c:pt idx="26">
                  <c:v>1.1499999999999999</c:v>
                </c:pt>
                <c:pt idx="27">
                  <c:v>1.1830000000000001</c:v>
                </c:pt>
                <c:pt idx="28">
                  <c:v>1.1830000000000001</c:v>
                </c:pt>
                <c:pt idx="29">
                  <c:v>1.347</c:v>
                </c:pt>
                <c:pt idx="30">
                  <c:v>1.347</c:v>
                </c:pt>
                <c:pt idx="31">
                  <c:v>1.38</c:v>
                </c:pt>
                <c:pt idx="32">
                  <c:v>1.38</c:v>
                </c:pt>
                <c:pt idx="33">
                  <c:v>1.446</c:v>
                </c:pt>
                <c:pt idx="34">
                  <c:v>1.446</c:v>
                </c:pt>
                <c:pt idx="35">
                  <c:v>1.5109999999999999</c:v>
                </c:pt>
                <c:pt idx="36">
                  <c:v>1.5109999999999999</c:v>
                </c:pt>
                <c:pt idx="37">
                  <c:v>1.61</c:v>
                </c:pt>
                <c:pt idx="38">
                  <c:v>1.61</c:v>
                </c:pt>
                <c:pt idx="39">
                  <c:v>1.7410000000000001</c:v>
                </c:pt>
                <c:pt idx="40">
                  <c:v>1.7410000000000001</c:v>
                </c:pt>
                <c:pt idx="41">
                  <c:v>1.8069999999999999</c:v>
                </c:pt>
                <c:pt idx="42">
                  <c:v>1.8069999999999999</c:v>
                </c:pt>
                <c:pt idx="43">
                  <c:v>1.84</c:v>
                </c:pt>
                <c:pt idx="44">
                  <c:v>1.84</c:v>
                </c:pt>
                <c:pt idx="45">
                  <c:v>1.9059999999999999</c:v>
                </c:pt>
                <c:pt idx="46">
                  <c:v>1.9059999999999999</c:v>
                </c:pt>
                <c:pt idx="47">
                  <c:v>1.9379999999999999</c:v>
                </c:pt>
                <c:pt idx="48">
                  <c:v>1.9379999999999999</c:v>
                </c:pt>
                <c:pt idx="49">
                  <c:v>1.9710000000000001</c:v>
                </c:pt>
                <c:pt idx="50">
                  <c:v>1.9710000000000001</c:v>
                </c:pt>
                <c:pt idx="51">
                  <c:v>2.0369999999999999</c:v>
                </c:pt>
                <c:pt idx="52">
                  <c:v>2.0369999999999999</c:v>
                </c:pt>
                <c:pt idx="53">
                  <c:v>2.1030000000000002</c:v>
                </c:pt>
                <c:pt idx="54">
                  <c:v>2.1030000000000002</c:v>
                </c:pt>
                <c:pt idx="55">
                  <c:v>2.1680000000000001</c:v>
                </c:pt>
                <c:pt idx="56">
                  <c:v>2.1680000000000001</c:v>
                </c:pt>
                <c:pt idx="57">
                  <c:v>2.2999999999999998</c:v>
                </c:pt>
                <c:pt idx="58">
                  <c:v>2.2999999999999998</c:v>
                </c:pt>
                <c:pt idx="59">
                  <c:v>2.3330000000000002</c:v>
                </c:pt>
                <c:pt idx="60">
                  <c:v>2.3330000000000002</c:v>
                </c:pt>
                <c:pt idx="61">
                  <c:v>2.3980000000000001</c:v>
                </c:pt>
                <c:pt idx="62">
                  <c:v>2.3980000000000001</c:v>
                </c:pt>
                <c:pt idx="63">
                  <c:v>2.4969999999999999</c:v>
                </c:pt>
                <c:pt idx="64">
                  <c:v>2.4969999999999999</c:v>
                </c:pt>
                <c:pt idx="65">
                  <c:v>2.5630000000000002</c:v>
                </c:pt>
                <c:pt idx="66">
                  <c:v>2.5630000000000002</c:v>
                </c:pt>
                <c:pt idx="67">
                  <c:v>2.5950000000000002</c:v>
                </c:pt>
                <c:pt idx="68">
                  <c:v>2.5950000000000002</c:v>
                </c:pt>
                <c:pt idx="69">
                  <c:v>2.694</c:v>
                </c:pt>
                <c:pt idx="70">
                  <c:v>2.694</c:v>
                </c:pt>
                <c:pt idx="71">
                  <c:v>2.76</c:v>
                </c:pt>
                <c:pt idx="72">
                  <c:v>2.76</c:v>
                </c:pt>
                <c:pt idx="73">
                  <c:v>2.8250000000000002</c:v>
                </c:pt>
                <c:pt idx="74">
                  <c:v>2.8250000000000002</c:v>
                </c:pt>
                <c:pt idx="75">
                  <c:v>2.99</c:v>
                </c:pt>
                <c:pt idx="76">
                  <c:v>2.99</c:v>
                </c:pt>
                <c:pt idx="77">
                  <c:v>3.0550000000000002</c:v>
                </c:pt>
                <c:pt idx="78">
                  <c:v>3.0550000000000002</c:v>
                </c:pt>
                <c:pt idx="79">
                  <c:v>3.0880000000000001</c:v>
                </c:pt>
                <c:pt idx="80">
                  <c:v>3.0880000000000001</c:v>
                </c:pt>
                <c:pt idx="81">
                  <c:v>3.3839999999999999</c:v>
                </c:pt>
                <c:pt idx="82">
                  <c:v>3.3839999999999999</c:v>
                </c:pt>
                <c:pt idx="83">
                  <c:v>3.45</c:v>
                </c:pt>
                <c:pt idx="84">
                  <c:v>3.45</c:v>
                </c:pt>
                <c:pt idx="85">
                  <c:v>3.7130000000000001</c:v>
                </c:pt>
                <c:pt idx="86">
                  <c:v>3.7130000000000001</c:v>
                </c:pt>
                <c:pt idx="87">
                  <c:v>3.778</c:v>
                </c:pt>
                <c:pt idx="88">
                  <c:v>3.778</c:v>
                </c:pt>
                <c:pt idx="89">
                  <c:v>3.8769999999999998</c:v>
                </c:pt>
                <c:pt idx="90">
                  <c:v>3.8769999999999998</c:v>
                </c:pt>
                <c:pt idx="91">
                  <c:v>4.1719999999999997</c:v>
                </c:pt>
                <c:pt idx="92">
                  <c:v>4.1719999999999997</c:v>
                </c:pt>
                <c:pt idx="93">
                  <c:v>4.2050000000000001</c:v>
                </c:pt>
                <c:pt idx="94">
                  <c:v>4.2050000000000001</c:v>
                </c:pt>
                <c:pt idx="95">
                  <c:v>4.468</c:v>
                </c:pt>
                <c:pt idx="96">
                  <c:v>4.468</c:v>
                </c:pt>
                <c:pt idx="97">
                  <c:v>4.5339999999999998</c:v>
                </c:pt>
                <c:pt idx="98">
                  <c:v>4.5339999999999998</c:v>
                </c:pt>
                <c:pt idx="99">
                  <c:v>5.1909999999999998</c:v>
                </c:pt>
                <c:pt idx="100">
                  <c:v>5.1909999999999998</c:v>
                </c:pt>
                <c:pt idx="101">
                  <c:v>5.4539999999999997</c:v>
                </c:pt>
                <c:pt idx="102">
                  <c:v>5.4539999999999997</c:v>
                </c:pt>
                <c:pt idx="103">
                  <c:v>5.5519999999999996</c:v>
                </c:pt>
                <c:pt idx="104">
                  <c:v>5.5519999999999996</c:v>
                </c:pt>
                <c:pt idx="105">
                  <c:v>5.8810000000000002</c:v>
                </c:pt>
                <c:pt idx="106">
                  <c:v>5.8810000000000002</c:v>
                </c:pt>
                <c:pt idx="107">
                  <c:v>6.0780000000000003</c:v>
                </c:pt>
                <c:pt idx="108">
                  <c:v>6.0780000000000003</c:v>
                </c:pt>
                <c:pt idx="109">
                  <c:v>6.899</c:v>
                </c:pt>
                <c:pt idx="110">
                  <c:v>6.899</c:v>
                </c:pt>
                <c:pt idx="111">
                  <c:v>6.9649999999999999</c:v>
                </c:pt>
                <c:pt idx="112">
                  <c:v>6.9649999999999999</c:v>
                </c:pt>
                <c:pt idx="113">
                  <c:v>7.3259999999999996</c:v>
                </c:pt>
                <c:pt idx="114">
                  <c:v>7.3259999999999996</c:v>
                </c:pt>
                <c:pt idx="115">
                  <c:v>7.556</c:v>
                </c:pt>
                <c:pt idx="116">
                  <c:v>7.556</c:v>
                </c:pt>
                <c:pt idx="117">
                  <c:v>8.1809999999999992</c:v>
                </c:pt>
                <c:pt idx="118">
                  <c:v>8.1809999999999992</c:v>
                </c:pt>
                <c:pt idx="119">
                  <c:v>8.3780000000000001</c:v>
                </c:pt>
                <c:pt idx="120">
                  <c:v>8.3780000000000001</c:v>
                </c:pt>
                <c:pt idx="121">
                  <c:v>9.1329999999999991</c:v>
                </c:pt>
                <c:pt idx="122">
                  <c:v>9.1329999999999991</c:v>
                </c:pt>
                <c:pt idx="123">
                  <c:v>9.2650000000000006</c:v>
                </c:pt>
                <c:pt idx="124">
                  <c:v>9.2650000000000006</c:v>
                </c:pt>
                <c:pt idx="125">
                  <c:v>9.4619999999999997</c:v>
                </c:pt>
                <c:pt idx="126">
                  <c:v>9.4619999999999997</c:v>
                </c:pt>
                <c:pt idx="127">
                  <c:v>9.7579999999999991</c:v>
                </c:pt>
                <c:pt idx="128">
                  <c:v>9.7579999999999991</c:v>
                </c:pt>
                <c:pt idx="129">
                  <c:v>11.039</c:v>
                </c:pt>
                <c:pt idx="130">
                  <c:v>11.039</c:v>
                </c:pt>
                <c:pt idx="131">
                  <c:v>11.893000000000001</c:v>
                </c:pt>
                <c:pt idx="132">
                  <c:v>11.893000000000001</c:v>
                </c:pt>
                <c:pt idx="133">
                  <c:v>13.47</c:v>
                </c:pt>
                <c:pt idx="134">
                  <c:v>13.47</c:v>
                </c:pt>
                <c:pt idx="135">
                  <c:v>14.193</c:v>
                </c:pt>
                <c:pt idx="136">
                  <c:v>14.292</c:v>
                </c:pt>
                <c:pt idx="137">
                  <c:v>14.292</c:v>
                </c:pt>
                <c:pt idx="138">
                  <c:v>14.949</c:v>
                </c:pt>
                <c:pt idx="139">
                  <c:v>14.949</c:v>
                </c:pt>
                <c:pt idx="140">
                  <c:v>16.559000000000001</c:v>
                </c:pt>
                <c:pt idx="141">
                  <c:v>16.559000000000001</c:v>
                </c:pt>
                <c:pt idx="142">
                  <c:v>17.806999999999999</c:v>
                </c:pt>
                <c:pt idx="143">
                  <c:v>17.806999999999999</c:v>
                </c:pt>
                <c:pt idx="144">
                  <c:v>18.135999999999999</c:v>
                </c:pt>
                <c:pt idx="145">
                  <c:v>18.135999999999999</c:v>
                </c:pt>
                <c:pt idx="146">
                  <c:v>18.824999999999999</c:v>
                </c:pt>
                <c:pt idx="147">
                  <c:v>18.824999999999999</c:v>
                </c:pt>
                <c:pt idx="148">
                  <c:v>20.632000000000001</c:v>
                </c:pt>
                <c:pt idx="149">
                  <c:v>20.632000000000001</c:v>
                </c:pt>
                <c:pt idx="150">
                  <c:v>28.419</c:v>
                </c:pt>
                <c:pt idx="151">
                  <c:v>28.419</c:v>
                </c:pt>
                <c:pt idx="152">
                  <c:v>38.768000000000001</c:v>
                </c:pt>
                <c:pt idx="153">
                  <c:v>38.768000000000001</c:v>
                </c:pt>
                <c:pt idx="154">
                  <c:v>41.561</c:v>
                </c:pt>
                <c:pt idx="155">
                  <c:v>45.405000000000001</c:v>
                </c:pt>
                <c:pt idx="156">
                  <c:v>46.029000000000003</c:v>
                </c:pt>
                <c:pt idx="157">
                  <c:v>47.113</c:v>
                </c:pt>
                <c:pt idx="158">
                  <c:v>47.375999999999998</c:v>
                </c:pt>
                <c:pt idx="159">
                  <c:v>48.656999999999996</c:v>
                </c:pt>
                <c:pt idx="160">
                  <c:v>49.116999999999997</c:v>
                </c:pt>
                <c:pt idx="161">
                  <c:v>49.116999999999997</c:v>
                </c:pt>
                <c:pt idx="162">
                  <c:v>49.676000000000002</c:v>
                </c:pt>
                <c:pt idx="163">
                  <c:v>54.834000000000003</c:v>
                </c:pt>
                <c:pt idx="164">
                  <c:v>57.790999999999997</c:v>
                </c:pt>
                <c:pt idx="165">
                  <c:v>59.235999999999997</c:v>
                </c:pt>
                <c:pt idx="166">
                  <c:v>60.911999999999999</c:v>
                </c:pt>
                <c:pt idx="167">
                  <c:v>62.292000000000002</c:v>
                </c:pt>
                <c:pt idx="168">
                  <c:v>62.292000000000002</c:v>
                </c:pt>
                <c:pt idx="169">
                  <c:v>62.488999999999997</c:v>
                </c:pt>
                <c:pt idx="170">
                  <c:v>67.253</c:v>
                </c:pt>
                <c:pt idx="171">
                  <c:v>69.125</c:v>
                </c:pt>
                <c:pt idx="172">
                  <c:v>69.125</c:v>
                </c:pt>
                <c:pt idx="173">
                  <c:v>71.129000000000005</c:v>
                </c:pt>
                <c:pt idx="174">
                  <c:v>79.507000000000005</c:v>
                </c:pt>
                <c:pt idx="175">
                  <c:v>79.900999999999996</c:v>
                </c:pt>
                <c:pt idx="176">
                  <c:v>83.417000000000002</c:v>
                </c:pt>
                <c:pt idx="177">
                  <c:v>83.515000000000001</c:v>
                </c:pt>
                <c:pt idx="178">
                  <c:v>87.786000000000001</c:v>
                </c:pt>
                <c:pt idx="179">
                  <c:v>98.397999999999996</c:v>
                </c:pt>
                <c:pt idx="180">
                  <c:v>100.468</c:v>
                </c:pt>
                <c:pt idx="181">
                  <c:v>100.994</c:v>
                </c:pt>
                <c:pt idx="182">
                  <c:v>100.994</c:v>
                </c:pt>
                <c:pt idx="183">
                  <c:v>107.13800000000001</c:v>
                </c:pt>
                <c:pt idx="184">
                  <c:v>109.175</c:v>
                </c:pt>
                <c:pt idx="185">
                  <c:v>114.004</c:v>
                </c:pt>
                <c:pt idx="186">
                  <c:v>114.004</c:v>
                </c:pt>
                <c:pt idx="187">
                  <c:v>116.53400000000001</c:v>
                </c:pt>
                <c:pt idx="188">
                  <c:v>116.69799999999999</c:v>
                </c:pt>
                <c:pt idx="189">
                  <c:v>119.819</c:v>
                </c:pt>
                <c:pt idx="190">
                  <c:v>123.105</c:v>
                </c:pt>
                <c:pt idx="191">
                  <c:v>123.13800000000001</c:v>
                </c:pt>
                <c:pt idx="192">
                  <c:v>124.09</c:v>
                </c:pt>
                <c:pt idx="193">
                  <c:v>129.34700000000001</c:v>
                </c:pt>
                <c:pt idx="194">
                  <c:v>130.16800000000001</c:v>
                </c:pt>
                <c:pt idx="195">
                  <c:v>130.398</c:v>
                </c:pt>
                <c:pt idx="196">
                  <c:v>135.03100000000001</c:v>
                </c:pt>
                <c:pt idx="197">
                  <c:v>137.232</c:v>
                </c:pt>
                <c:pt idx="198">
                  <c:v>139.72900000000001</c:v>
                </c:pt>
                <c:pt idx="199">
                  <c:v>142.554</c:v>
                </c:pt>
                <c:pt idx="200">
                  <c:v>143.244</c:v>
                </c:pt>
                <c:pt idx="201">
                  <c:v>143.73699999999999</c:v>
                </c:pt>
                <c:pt idx="202">
                  <c:v>144.46</c:v>
                </c:pt>
                <c:pt idx="203">
                  <c:v>145.05099999999999</c:v>
                </c:pt>
                <c:pt idx="204">
                  <c:v>145.21600000000001</c:v>
                </c:pt>
                <c:pt idx="205">
                  <c:v>145.47800000000001</c:v>
                </c:pt>
                <c:pt idx="206">
                  <c:v>145.577</c:v>
                </c:pt>
                <c:pt idx="207">
                  <c:v>146.53</c:v>
                </c:pt>
                <c:pt idx="208">
                  <c:v>147.58099999999999</c:v>
                </c:pt>
                <c:pt idx="209">
                  <c:v>147.58099999999999</c:v>
                </c:pt>
                <c:pt idx="210">
                  <c:v>149.22399999999999</c:v>
                </c:pt>
                <c:pt idx="211">
                  <c:v>150.34100000000001</c:v>
                </c:pt>
                <c:pt idx="212">
                  <c:v>150.86699999999999</c:v>
                </c:pt>
                <c:pt idx="213">
                  <c:v>152.476</c:v>
                </c:pt>
                <c:pt idx="214">
                  <c:v>152.476</c:v>
                </c:pt>
                <c:pt idx="215">
                  <c:v>154.053</c:v>
                </c:pt>
                <c:pt idx="216">
                  <c:v>155.36799999999999</c:v>
                </c:pt>
                <c:pt idx="217">
                  <c:v>157.733</c:v>
                </c:pt>
                <c:pt idx="218">
                  <c:v>158.09399999999999</c:v>
                </c:pt>
                <c:pt idx="219">
                  <c:v>158.62</c:v>
                </c:pt>
                <c:pt idx="220">
                  <c:v>162.82499999999999</c:v>
                </c:pt>
                <c:pt idx="221">
                  <c:v>162.82499999999999</c:v>
                </c:pt>
                <c:pt idx="222">
                  <c:v>164.40199999999999</c:v>
                </c:pt>
                <c:pt idx="223">
                  <c:v>165.97900000000001</c:v>
                </c:pt>
                <c:pt idx="224">
                  <c:v>166.965</c:v>
                </c:pt>
                <c:pt idx="225">
                  <c:v>167.91800000000001</c:v>
                </c:pt>
                <c:pt idx="226">
                  <c:v>168.148</c:v>
                </c:pt>
                <c:pt idx="227">
                  <c:v>170.48</c:v>
                </c:pt>
                <c:pt idx="228">
                  <c:v>173.142</c:v>
                </c:pt>
                <c:pt idx="229">
                  <c:v>175.934</c:v>
                </c:pt>
                <c:pt idx="230">
                  <c:v>180.928</c:v>
                </c:pt>
                <c:pt idx="231">
                  <c:v>183.261</c:v>
                </c:pt>
                <c:pt idx="232">
                  <c:v>184.148</c:v>
                </c:pt>
                <c:pt idx="233">
                  <c:v>185.495</c:v>
                </c:pt>
                <c:pt idx="234">
                  <c:v>191.376</c:v>
                </c:pt>
                <c:pt idx="235">
                  <c:v>193.15</c:v>
                </c:pt>
                <c:pt idx="236">
                  <c:v>195.51499999999999</c:v>
                </c:pt>
                <c:pt idx="237">
                  <c:v>196.435</c:v>
                </c:pt>
                <c:pt idx="238">
                  <c:v>197.35499999999999</c:v>
                </c:pt>
                <c:pt idx="239">
                  <c:v>204.48500000000001</c:v>
                </c:pt>
                <c:pt idx="240">
                  <c:v>210.333</c:v>
                </c:pt>
                <c:pt idx="241">
                  <c:v>213.322</c:v>
                </c:pt>
                <c:pt idx="242">
                  <c:v>215.32599999999999</c:v>
                </c:pt>
                <c:pt idx="243">
                  <c:v>217.56100000000001</c:v>
                </c:pt>
                <c:pt idx="244">
                  <c:v>220.255</c:v>
                </c:pt>
                <c:pt idx="245">
                  <c:v>220.255</c:v>
                </c:pt>
                <c:pt idx="246">
                  <c:v>235.828</c:v>
                </c:pt>
                <c:pt idx="247">
                  <c:v>238.982</c:v>
                </c:pt>
                <c:pt idx="248">
                  <c:v>240.756</c:v>
                </c:pt>
                <c:pt idx="249">
                  <c:v>249.298</c:v>
                </c:pt>
                <c:pt idx="250">
                  <c:v>254.16</c:v>
                </c:pt>
                <c:pt idx="251">
                  <c:v>265.85599999999999</c:v>
                </c:pt>
                <c:pt idx="252">
                  <c:v>266.11900000000003</c:v>
                </c:pt>
                <c:pt idx="253">
                  <c:v>268.15600000000001</c:v>
                </c:pt>
                <c:pt idx="254">
                  <c:v>268.74700000000001</c:v>
                </c:pt>
                <c:pt idx="255">
                  <c:v>268.74700000000001</c:v>
                </c:pt>
                <c:pt idx="256">
                  <c:v>273.90600000000001</c:v>
                </c:pt>
                <c:pt idx="257">
                  <c:v>275.483</c:v>
                </c:pt>
                <c:pt idx="258">
                  <c:v>292.96100000000001</c:v>
                </c:pt>
                <c:pt idx="259">
                  <c:v>294.17700000000002</c:v>
                </c:pt>
                <c:pt idx="260">
                  <c:v>318.29199999999997</c:v>
                </c:pt>
                <c:pt idx="261">
                  <c:v>0</c:v>
                </c:pt>
                <c:pt idx="262">
                  <c:v>3.3000000000000002E-2</c:v>
                </c:pt>
                <c:pt idx="263">
                  <c:v>3.3000000000000002E-2</c:v>
                </c:pt>
                <c:pt idx="264">
                  <c:v>0.36099999999999999</c:v>
                </c:pt>
                <c:pt idx="265">
                  <c:v>0.36099999999999999</c:v>
                </c:pt>
                <c:pt idx="266">
                  <c:v>0.65700000000000003</c:v>
                </c:pt>
                <c:pt idx="267">
                  <c:v>0.65700000000000003</c:v>
                </c:pt>
                <c:pt idx="268">
                  <c:v>0.75600000000000001</c:v>
                </c:pt>
                <c:pt idx="269">
                  <c:v>0.75600000000000001</c:v>
                </c:pt>
                <c:pt idx="270">
                  <c:v>0.78900000000000003</c:v>
                </c:pt>
                <c:pt idx="271">
                  <c:v>0.78900000000000003</c:v>
                </c:pt>
                <c:pt idx="272">
                  <c:v>1.1830000000000001</c:v>
                </c:pt>
                <c:pt idx="273">
                  <c:v>1.1830000000000001</c:v>
                </c:pt>
                <c:pt idx="274">
                  <c:v>1.216</c:v>
                </c:pt>
                <c:pt idx="275">
                  <c:v>1.216</c:v>
                </c:pt>
                <c:pt idx="276">
                  <c:v>1.577</c:v>
                </c:pt>
                <c:pt idx="277">
                  <c:v>1.577</c:v>
                </c:pt>
                <c:pt idx="278">
                  <c:v>1.643</c:v>
                </c:pt>
                <c:pt idx="279">
                  <c:v>1.643</c:v>
                </c:pt>
                <c:pt idx="280">
                  <c:v>1.708</c:v>
                </c:pt>
                <c:pt idx="281">
                  <c:v>1.708</c:v>
                </c:pt>
                <c:pt idx="282">
                  <c:v>1.9059999999999999</c:v>
                </c:pt>
                <c:pt idx="283">
                  <c:v>1.9059999999999999</c:v>
                </c:pt>
                <c:pt idx="284">
                  <c:v>2.1360000000000001</c:v>
                </c:pt>
                <c:pt idx="285">
                  <c:v>2.1360000000000001</c:v>
                </c:pt>
                <c:pt idx="286">
                  <c:v>2.2010000000000001</c:v>
                </c:pt>
                <c:pt idx="287">
                  <c:v>2.2010000000000001</c:v>
                </c:pt>
                <c:pt idx="288">
                  <c:v>2.234</c:v>
                </c:pt>
                <c:pt idx="289">
                  <c:v>2.234</c:v>
                </c:pt>
                <c:pt idx="290">
                  <c:v>2.5299999999999998</c:v>
                </c:pt>
                <c:pt idx="291">
                  <c:v>2.5299999999999998</c:v>
                </c:pt>
                <c:pt idx="292">
                  <c:v>2.5630000000000002</c:v>
                </c:pt>
                <c:pt idx="293">
                  <c:v>2.5630000000000002</c:v>
                </c:pt>
                <c:pt idx="294">
                  <c:v>2.7930000000000001</c:v>
                </c:pt>
                <c:pt idx="295">
                  <c:v>2.7930000000000001</c:v>
                </c:pt>
                <c:pt idx="296">
                  <c:v>3.351</c:v>
                </c:pt>
                <c:pt idx="297">
                  <c:v>3.351</c:v>
                </c:pt>
                <c:pt idx="298">
                  <c:v>3.4830000000000001</c:v>
                </c:pt>
                <c:pt idx="299">
                  <c:v>3.4830000000000001</c:v>
                </c:pt>
                <c:pt idx="300">
                  <c:v>3.581</c:v>
                </c:pt>
                <c:pt idx="301">
                  <c:v>3.581</c:v>
                </c:pt>
                <c:pt idx="302">
                  <c:v>3.6469999999999998</c:v>
                </c:pt>
                <c:pt idx="303">
                  <c:v>3.6469999999999998</c:v>
                </c:pt>
                <c:pt idx="304">
                  <c:v>4.3369999999999997</c:v>
                </c:pt>
                <c:pt idx="305">
                  <c:v>4.3369999999999997</c:v>
                </c:pt>
                <c:pt idx="306">
                  <c:v>4.4349999999999996</c:v>
                </c:pt>
                <c:pt idx="307">
                  <c:v>4.4349999999999996</c:v>
                </c:pt>
                <c:pt idx="308">
                  <c:v>5.7169999999999996</c:v>
                </c:pt>
                <c:pt idx="309">
                  <c:v>5.7169999999999996</c:v>
                </c:pt>
                <c:pt idx="310">
                  <c:v>5.8479999999999999</c:v>
                </c:pt>
                <c:pt idx="311">
                  <c:v>5.8479999999999999</c:v>
                </c:pt>
                <c:pt idx="312">
                  <c:v>6.242</c:v>
                </c:pt>
                <c:pt idx="313">
                  <c:v>6.242</c:v>
                </c:pt>
                <c:pt idx="314">
                  <c:v>7.6550000000000002</c:v>
                </c:pt>
                <c:pt idx="315">
                  <c:v>7.6550000000000002</c:v>
                </c:pt>
                <c:pt idx="316">
                  <c:v>7.8520000000000003</c:v>
                </c:pt>
                <c:pt idx="317">
                  <c:v>7.8520000000000003</c:v>
                </c:pt>
                <c:pt idx="318">
                  <c:v>8.8710000000000004</c:v>
                </c:pt>
                <c:pt idx="319">
                  <c:v>8.8710000000000004</c:v>
                </c:pt>
                <c:pt idx="320">
                  <c:v>12.484999999999999</c:v>
                </c:pt>
                <c:pt idx="321">
                  <c:v>12.484999999999999</c:v>
                </c:pt>
                <c:pt idx="322">
                  <c:v>12.912000000000001</c:v>
                </c:pt>
                <c:pt idx="323">
                  <c:v>12.912000000000001</c:v>
                </c:pt>
                <c:pt idx="324">
                  <c:v>13.042999999999999</c:v>
                </c:pt>
                <c:pt idx="325">
                  <c:v>13.962999999999999</c:v>
                </c:pt>
                <c:pt idx="326">
                  <c:v>15.869</c:v>
                </c:pt>
                <c:pt idx="327">
                  <c:v>15.869</c:v>
                </c:pt>
                <c:pt idx="328">
                  <c:v>17.117000000000001</c:v>
                </c:pt>
                <c:pt idx="329">
                  <c:v>21.881</c:v>
                </c:pt>
                <c:pt idx="330">
                  <c:v>21.881</c:v>
                </c:pt>
                <c:pt idx="331">
                  <c:v>22.012</c:v>
                </c:pt>
                <c:pt idx="332">
                  <c:v>22.012</c:v>
                </c:pt>
                <c:pt idx="333">
                  <c:v>22.439</c:v>
                </c:pt>
                <c:pt idx="334">
                  <c:v>22.439</c:v>
                </c:pt>
                <c:pt idx="335">
                  <c:v>24.114999999999998</c:v>
                </c:pt>
                <c:pt idx="336">
                  <c:v>26.218</c:v>
                </c:pt>
                <c:pt idx="337">
                  <c:v>26.218</c:v>
                </c:pt>
                <c:pt idx="338">
                  <c:v>28.024999999999999</c:v>
                </c:pt>
                <c:pt idx="339">
                  <c:v>28.024999999999999</c:v>
                </c:pt>
                <c:pt idx="340">
                  <c:v>31.408999999999999</c:v>
                </c:pt>
                <c:pt idx="341">
                  <c:v>33.183</c:v>
                </c:pt>
                <c:pt idx="342">
                  <c:v>35.877000000000002</c:v>
                </c:pt>
                <c:pt idx="343">
                  <c:v>35.942999999999998</c:v>
                </c:pt>
                <c:pt idx="344">
                  <c:v>36.500999999999998</c:v>
                </c:pt>
                <c:pt idx="345">
                  <c:v>36.500999999999998</c:v>
                </c:pt>
                <c:pt idx="346">
                  <c:v>38.177</c:v>
                </c:pt>
                <c:pt idx="347">
                  <c:v>38.209000000000003</c:v>
                </c:pt>
                <c:pt idx="348">
                  <c:v>38.406999999999996</c:v>
                </c:pt>
                <c:pt idx="349">
                  <c:v>38.637</c:v>
                </c:pt>
                <c:pt idx="350">
                  <c:v>41.034999999999997</c:v>
                </c:pt>
                <c:pt idx="351">
                  <c:v>45.305999999999997</c:v>
                </c:pt>
                <c:pt idx="352">
                  <c:v>46.323999999999998</c:v>
                </c:pt>
                <c:pt idx="353">
                  <c:v>47.408999999999999</c:v>
                </c:pt>
                <c:pt idx="354">
                  <c:v>50.332999999999998</c:v>
                </c:pt>
                <c:pt idx="355">
                  <c:v>51.186999999999998</c:v>
                </c:pt>
                <c:pt idx="356">
                  <c:v>57.100999999999999</c:v>
                </c:pt>
                <c:pt idx="357">
                  <c:v>60.845999999999997</c:v>
                </c:pt>
                <c:pt idx="358">
                  <c:v>62.652999999999999</c:v>
                </c:pt>
                <c:pt idx="359">
                  <c:v>63.966999999999999</c:v>
                </c:pt>
                <c:pt idx="360">
                  <c:v>63.966999999999999</c:v>
                </c:pt>
                <c:pt idx="361">
                  <c:v>65.346999999999994</c:v>
                </c:pt>
                <c:pt idx="362">
                  <c:v>65.543999999999997</c:v>
                </c:pt>
                <c:pt idx="363">
                  <c:v>65.84</c:v>
                </c:pt>
                <c:pt idx="364">
                  <c:v>65.84</c:v>
                </c:pt>
                <c:pt idx="365">
                  <c:v>65.971000000000004</c:v>
                </c:pt>
                <c:pt idx="366">
                  <c:v>67.153999999999996</c:v>
                </c:pt>
                <c:pt idx="367">
                  <c:v>67.350999999999999</c:v>
                </c:pt>
                <c:pt idx="368">
                  <c:v>68.37</c:v>
                </c:pt>
                <c:pt idx="369">
                  <c:v>69.421000000000006</c:v>
                </c:pt>
                <c:pt idx="370">
                  <c:v>70.965000000000003</c:v>
                </c:pt>
                <c:pt idx="371">
                  <c:v>71.424999999999997</c:v>
                </c:pt>
                <c:pt idx="372">
                  <c:v>76.319999999999993</c:v>
                </c:pt>
                <c:pt idx="373">
                  <c:v>81.707999999999998</c:v>
                </c:pt>
                <c:pt idx="374">
                  <c:v>81.707999999999998</c:v>
                </c:pt>
                <c:pt idx="375">
                  <c:v>82.793000000000006</c:v>
                </c:pt>
                <c:pt idx="376">
                  <c:v>83.68</c:v>
                </c:pt>
                <c:pt idx="377">
                  <c:v>85.947000000000003</c:v>
                </c:pt>
                <c:pt idx="378">
                  <c:v>85.947000000000003</c:v>
                </c:pt>
                <c:pt idx="379">
                  <c:v>86.111000000000004</c:v>
                </c:pt>
                <c:pt idx="380">
                  <c:v>86.340999999999994</c:v>
                </c:pt>
                <c:pt idx="381">
                  <c:v>86.668999999999997</c:v>
                </c:pt>
                <c:pt idx="382">
                  <c:v>86.965000000000003</c:v>
                </c:pt>
                <c:pt idx="383">
                  <c:v>88.049000000000007</c:v>
                </c:pt>
                <c:pt idx="384">
                  <c:v>89.001999999999995</c:v>
                </c:pt>
                <c:pt idx="385">
                  <c:v>90.316000000000003</c:v>
                </c:pt>
                <c:pt idx="386">
                  <c:v>90.677999999999997</c:v>
                </c:pt>
                <c:pt idx="387">
                  <c:v>90.94</c:v>
                </c:pt>
                <c:pt idx="388">
                  <c:v>91.63</c:v>
                </c:pt>
                <c:pt idx="389">
                  <c:v>92.484999999999999</c:v>
                </c:pt>
                <c:pt idx="390">
                  <c:v>92.682000000000002</c:v>
                </c:pt>
                <c:pt idx="391">
                  <c:v>92.682000000000002</c:v>
                </c:pt>
                <c:pt idx="392">
                  <c:v>92.747</c:v>
                </c:pt>
                <c:pt idx="393">
                  <c:v>94.456000000000003</c:v>
                </c:pt>
                <c:pt idx="394">
                  <c:v>94.784000000000006</c:v>
                </c:pt>
                <c:pt idx="395">
                  <c:v>95.210999999999999</c:v>
                </c:pt>
                <c:pt idx="396">
                  <c:v>95.54</c:v>
                </c:pt>
                <c:pt idx="397">
                  <c:v>96.099000000000004</c:v>
                </c:pt>
                <c:pt idx="398">
                  <c:v>96.328999999999994</c:v>
                </c:pt>
                <c:pt idx="399">
                  <c:v>96.492999999999995</c:v>
                </c:pt>
                <c:pt idx="400">
                  <c:v>96.525999999999996</c:v>
                </c:pt>
                <c:pt idx="401">
                  <c:v>96.558999999999997</c:v>
                </c:pt>
                <c:pt idx="402">
                  <c:v>96.853999999999999</c:v>
                </c:pt>
                <c:pt idx="403">
                  <c:v>97.215999999999994</c:v>
                </c:pt>
                <c:pt idx="404">
                  <c:v>97.477999999999994</c:v>
                </c:pt>
                <c:pt idx="405">
                  <c:v>97.676000000000002</c:v>
                </c:pt>
                <c:pt idx="406">
                  <c:v>97.807000000000002</c:v>
                </c:pt>
                <c:pt idx="407">
                  <c:v>97.971000000000004</c:v>
                </c:pt>
                <c:pt idx="408">
                  <c:v>98.07</c:v>
                </c:pt>
                <c:pt idx="409">
                  <c:v>98.661000000000001</c:v>
                </c:pt>
                <c:pt idx="410">
                  <c:v>98.99</c:v>
                </c:pt>
                <c:pt idx="411">
                  <c:v>99.120999999999995</c:v>
                </c:pt>
                <c:pt idx="412">
                  <c:v>100.501</c:v>
                </c:pt>
                <c:pt idx="413">
                  <c:v>100.994</c:v>
                </c:pt>
                <c:pt idx="414">
                  <c:v>102.012</c:v>
                </c:pt>
                <c:pt idx="415">
                  <c:v>104.01600000000001</c:v>
                </c:pt>
                <c:pt idx="416">
                  <c:v>105.791</c:v>
                </c:pt>
                <c:pt idx="417">
                  <c:v>108.846</c:v>
                </c:pt>
                <c:pt idx="418">
                  <c:v>108.94499999999999</c:v>
                </c:pt>
                <c:pt idx="419">
                  <c:v>109.7</c:v>
                </c:pt>
                <c:pt idx="420">
                  <c:v>111.047</c:v>
                </c:pt>
                <c:pt idx="421">
                  <c:v>111.244</c:v>
                </c:pt>
                <c:pt idx="422">
                  <c:v>111.57299999999999</c:v>
                </c:pt>
                <c:pt idx="423">
                  <c:v>112.42700000000001</c:v>
                </c:pt>
                <c:pt idx="424">
                  <c:v>114.628</c:v>
                </c:pt>
                <c:pt idx="425">
                  <c:v>114.694</c:v>
                </c:pt>
                <c:pt idx="426">
                  <c:v>115.483</c:v>
                </c:pt>
                <c:pt idx="427">
                  <c:v>117.48699999999999</c:v>
                </c:pt>
                <c:pt idx="428">
                  <c:v>117.58499999999999</c:v>
                </c:pt>
                <c:pt idx="429">
                  <c:v>118.045</c:v>
                </c:pt>
                <c:pt idx="430">
                  <c:v>118.669</c:v>
                </c:pt>
                <c:pt idx="431">
                  <c:v>121.101</c:v>
                </c:pt>
                <c:pt idx="432">
                  <c:v>121.85599999999999</c:v>
                </c:pt>
                <c:pt idx="433">
                  <c:v>122.283</c:v>
                </c:pt>
                <c:pt idx="434">
                  <c:v>122.44799999999999</c:v>
                </c:pt>
                <c:pt idx="435">
                  <c:v>122.809</c:v>
                </c:pt>
                <c:pt idx="436">
                  <c:v>122.842</c:v>
                </c:pt>
                <c:pt idx="437">
                  <c:v>123.565</c:v>
                </c:pt>
                <c:pt idx="438">
                  <c:v>124.682</c:v>
                </c:pt>
                <c:pt idx="439">
                  <c:v>126.456</c:v>
                </c:pt>
                <c:pt idx="440">
                  <c:v>129.18299999999999</c:v>
                </c:pt>
                <c:pt idx="441">
                  <c:v>129.54400000000001</c:v>
                </c:pt>
                <c:pt idx="442">
                  <c:v>132.73099999999999</c:v>
                </c:pt>
                <c:pt idx="443">
                  <c:v>132.73099999999999</c:v>
                </c:pt>
                <c:pt idx="444">
                  <c:v>136.18100000000001</c:v>
                </c:pt>
                <c:pt idx="445">
                  <c:v>138.84200000000001</c:v>
                </c:pt>
                <c:pt idx="446">
                  <c:v>143.63900000000001</c:v>
                </c:pt>
                <c:pt idx="447">
                  <c:v>143.83600000000001</c:v>
                </c:pt>
                <c:pt idx="448">
                  <c:v>144.91999999999999</c:v>
                </c:pt>
                <c:pt idx="449">
                  <c:v>146.136</c:v>
                </c:pt>
                <c:pt idx="450">
                  <c:v>146.464</c:v>
                </c:pt>
                <c:pt idx="451">
                  <c:v>147.417</c:v>
                </c:pt>
                <c:pt idx="452">
                  <c:v>147.44999999999999</c:v>
                </c:pt>
                <c:pt idx="453">
                  <c:v>152.44399999999999</c:v>
                </c:pt>
                <c:pt idx="454">
                  <c:v>0</c:v>
                </c:pt>
                <c:pt idx="455">
                  <c:v>3.3000000000000002E-2</c:v>
                </c:pt>
                <c:pt idx="456">
                  <c:v>3.3000000000000002E-2</c:v>
                </c:pt>
                <c:pt idx="457">
                  <c:v>0.29599999999999999</c:v>
                </c:pt>
                <c:pt idx="458">
                  <c:v>0.29599999999999999</c:v>
                </c:pt>
                <c:pt idx="459">
                  <c:v>0.46</c:v>
                </c:pt>
                <c:pt idx="460">
                  <c:v>0.46</c:v>
                </c:pt>
                <c:pt idx="461">
                  <c:v>0.624</c:v>
                </c:pt>
                <c:pt idx="462">
                  <c:v>0.624</c:v>
                </c:pt>
                <c:pt idx="463">
                  <c:v>1.0509999999999999</c:v>
                </c:pt>
                <c:pt idx="464">
                  <c:v>1.0509999999999999</c:v>
                </c:pt>
                <c:pt idx="465">
                  <c:v>1.0840000000000001</c:v>
                </c:pt>
                <c:pt idx="466">
                  <c:v>1.0840000000000001</c:v>
                </c:pt>
                <c:pt idx="467">
                  <c:v>1.216</c:v>
                </c:pt>
                <c:pt idx="468">
                  <c:v>1.216</c:v>
                </c:pt>
                <c:pt idx="469">
                  <c:v>1.643</c:v>
                </c:pt>
                <c:pt idx="470">
                  <c:v>1.643</c:v>
                </c:pt>
                <c:pt idx="471">
                  <c:v>1.6759999999999999</c:v>
                </c:pt>
                <c:pt idx="472">
                  <c:v>1.6759999999999999</c:v>
                </c:pt>
                <c:pt idx="473">
                  <c:v>2.234</c:v>
                </c:pt>
                <c:pt idx="474">
                  <c:v>2.234</c:v>
                </c:pt>
                <c:pt idx="475">
                  <c:v>2.431</c:v>
                </c:pt>
                <c:pt idx="476">
                  <c:v>2.431</c:v>
                </c:pt>
                <c:pt idx="477">
                  <c:v>2.464</c:v>
                </c:pt>
                <c:pt idx="478">
                  <c:v>2.464</c:v>
                </c:pt>
                <c:pt idx="479">
                  <c:v>2.694</c:v>
                </c:pt>
                <c:pt idx="480">
                  <c:v>2.694</c:v>
                </c:pt>
                <c:pt idx="481">
                  <c:v>3.351</c:v>
                </c:pt>
                <c:pt idx="482">
                  <c:v>3.351</c:v>
                </c:pt>
                <c:pt idx="483">
                  <c:v>3.4830000000000001</c:v>
                </c:pt>
                <c:pt idx="484">
                  <c:v>3.4830000000000001</c:v>
                </c:pt>
                <c:pt idx="485">
                  <c:v>3.548</c:v>
                </c:pt>
                <c:pt idx="486">
                  <c:v>3.548</c:v>
                </c:pt>
                <c:pt idx="487">
                  <c:v>3.91</c:v>
                </c:pt>
                <c:pt idx="488">
                  <c:v>3.91</c:v>
                </c:pt>
                <c:pt idx="489">
                  <c:v>4.008</c:v>
                </c:pt>
                <c:pt idx="490">
                  <c:v>4.008</c:v>
                </c:pt>
                <c:pt idx="491">
                  <c:v>4.1070000000000002</c:v>
                </c:pt>
                <c:pt idx="492">
                  <c:v>4.1070000000000002</c:v>
                </c:pt>
                <c:pt idx="493">
                  <c:v>4.3040000000000003</c:v>
                </c:pt>
                <c:pt idx="494">
                  <c:v>4.3040000000000003</c:v>
                </c:pt>
                <c:pt idx="495">
                  <c:v>4.37</c:v>
                </c:pt>
                <c:pt idx="496">
                  <c:v>4.37</c:v>
                </c:pt>
                <c:pt idx="497">
                  <c:v>4.7969999999999997</c:v>
                </c:pt>
                <c:pt idx="498">
                  <c:v>4.7969999999999997</c:v>
                </c:pt>
                <c:pt idx="499">
                  <c:v>5.0270000000000001</c:v>
                </c:pt>
                <c:pt idx="500">
                  <c:v>5.0270000000000001</c:v>
                </c:pt>
                <c:pt idx="501">
                  <c:v>5.3550000000000004</c:v>
                </c:pt>
                <c:pt idx="502">
                  <c:v>5.3550000000000004</c:v>
                </c:pt>
                <c:pt idx="503">
                  <c:v>5.585</c:v>
                </c:pt>
                <c:pt idx="504">
                  <c:v>5.585</c:v>
                </c:pt>
                <c:pt idx="505">
                  <c:v>5.6509999999999998</c:v>
                </c:pt>
                <c:pt idx="506">
                  <c:v>5.6509999999999998</c:v>
                </c:pt>
                <c:pt idx="507">
                  <c:v>5.9139999999999997</c:v>
                </c:pt>
                <c:pt idx="508">
                  <c:v>5.9139999999999997</c:v>
                </c:pt>
                <c:pt idx="509">
                  <c:v>5.9470000000000001</c:v>
                </c:pt>
                <c:pt idx="510">
                  <c:v>5.9470000000000001</c:v>
                </c:pt>
                <c:pt idx="511">
                  <c:v>6.0780000000000003</c:v>
                </c:pt>
                <c:pt idx="512">
                  <c:v>6.0780000000000003</c:v>
                </c:pt>
                <c:pt idx="513">
                  <c:v>6.407</c:v>
                </c:pt>
                <c:pt idx="514">
                  <c:v>6.407</c:v>
                </c:pt>
                <c:pt idx="515">
                  <c:v>6.8010000000000002</c:v>
                </c:pt>
                <c:pt idx="516">
                  <c:v>6.8010000000000002</c:v>
                </c:pt>
                <c:pt idx="517">
                  <c:v>6.9320000000000004</c:v>
                </c:pt>
                <c:pt idx="518">
                  <c:v>6.9320000000000004</c:v>
                </c:pt>
                <c:pt idx="519">
                  <c:v>7.0640000000000001</c:v>
                </c:pt>
                <c:pt idx="520">
                  <c:v>7.0640000000000001</c:v>
                </c:pt>
                <c:pt idx="521">
                  <c:v>7.4580000000000002</c:v>
                </c:pt>
                <c:pt idx="522">
                  <c:v>7.4580000000000002</c:v>
                </c:pt>
                <c:pt idx="523">
                  <c:v>8.4760000000000009</c:v>
                </c:pt>
                <c:pt idx="524">
                  <c:v>8.4760000000000009</c:v>
                </c:pt>
                <c:pt idx="525">
                  <c:v>8.5419999999999998</c:v>
                </c:pt>
                <c:pt idx="526">
                  <c:v>8.5419999999999998</c:v>
                </c:pt>
                <c:pt idx="527">
                  <c:v>8.6739999999999995</c:v>
                </c:pt>
                <c:pt idx="528">
                  <c:v>8.6739999999999995</c:v>
                </c:pt>
                <c:pt idx="529">
                  <c:v>10.545999999999999</c:v>
                </c:pt>
                <c:pt idx="530">
                  <c:v>10.545999999999999</c:v>
                </c:pt>
                <c:pt idx="531">
                  <c:v>10.579000000000001</c:v>
                </c:pt>
                <c:pt idx="532">
                  <c:v>10.579000000000001</c:v>
                </c:pt>
                <c:pt idx="533">
                  <c:v>11.368</c:v>
                </c:pt>
                <c:pt idx="534">
                  <c:v>11.368</c:v>
                </c:pt>
                <c:pt idx="535">
                  <c:v>11.63</c:v>
                </c:pt>
                <c:pt idx="536">
                  <c:v>12.977</c:v>
                </c:pt>
                <c:pt idx="537">
                  <c:v>12.977</c:v>
                </c:pt>
                <c:pt idx="538">
                  <c:v>13.109</c:v>
                </c:pt>
                <c:pt idx="539">
                  <c:v>13.24</c:v>
                </c:pt>
                <c:pt idx="540">
                  <c:v>13.24</c:v>
                </c:pt>
                <c:pt idx="541">
                  <c:v>17.018000000000001</c:v>
                </c:pt>
                <c:pt idx="542">
                  <c:v>17.018000000000001</c:v>
                </c:pt>
                <c:pt idx="543">
                  <c:v>21.552</c:v>
                </c:pt>
                <c:pt idx="544">
                  <c:v>21.552</c:v>
                </c:pt>
                <c:pt idx="545">
                  <c:v>25.166</c:v>
                </c:pt>
                <c:pt idx="546">
                  <c:v>25.297999999999998</c:v>
                </c:pt>
                <c:pt idx="547">
                  <c:v>25.297999999999998</c:v>
                </c:pt>
                <c:pt idx="548">
                  <c:v>26.053000000000001</c:v>
                </c:pt>
                <c:pt idx="549">
                  <c:v>28.024999999999999</c:v>
                </c:pt>
                <c:pt idx="550">
                  <c:v>28.616</c:v>
                </c:pt>
                <c:pt idx="551">
                  <c:v>33.018000000000001</c:v>
                </c:pt>
                <c:pt idx="552">
                  <c:v>33.018000000000001</c:v>
                </c:pt>
                <c:pt idx="553">
                  <c:v>36.073999999999998</c:v>
                </c:pt>
                <c:pt idx="554">
                  <c:v>36.106999999999999</c:v>
                </c:pt>
                <c:pt idx="555">
                  <c:v>36.337000000000003</c:v>
                </c:pt>
                <c:pt idx="556">
                  <c:v>36.533999999999999</c:v>
                </c:pt>
                <c:pt idx="557">
                  <c:v>39.128999999999998</c:v>
                </c:pt>
                <c:pt idx="558">
                  <c:v>39.128999999999998</c:v>
                </c:pt>
                <c:pt idx="559">
                  <c:v>40.509</c:v>
                </c:pt>
                <c:pt idx="560">
                  <c:v>40.706000000000003</c:v>
                </c:pt>
                <c:pt idx="561">
                  <c:v>42.743000000000002</c:v>
                </c:pt>
                <c:pt idx="562">
                  <c:v>42.743000000000002</c:v>
                </c:pt>
                <c:pt idx="563">
                  <c:v>45.372</c:v>
                </c:pt>
                <c:pt idx="564">
                  <c:v>46.192999999999998</c:v>
                </c:pt>
                <c:pt idx="565">
                  <c:v>46.686</c:v>
                </c:pt>
                <c:pt idx="566">
                  <c:v>47.343000000000004</c:v>
                </c:pt>
                <c:pt idx="567">
                  <c:v>47.737000000000002</c:v>
                </c:pt>
                <c:pt idx="568">
                  <c:v>48.033000000000001</c:v>
                </c:pt>
                <c:pt idx="569">
                  <c:v>48.329000000000001</c:v>
                </c:pt>
                <c:pt idx="570">
                  <c:v>48.985999999999997</c:v>
                </c:pt>
                <c:pt idx="571">
                  <c:v>49.676000000000002</c:v>
                </c:pt>
                <c:pt idx="572">
                  <c:v>50.332999999999998</c:v>
                </c:pt>
                <c:pt idx="573">
                  <c:v>50.366</c:v>
                </c:pt>
                <c:pt idx="574">
                  <c:v>51.877000000000002</c:v>
                </c:pt>
                <c:pt idx="575">
                  <c:v>51.942999999999998</c:v>
                </c:pt>
                <c:pt idx="576">
                  <c:v>52.040999999999997</c:v>
                </c:pt>
                <c:pt idx="577">
                  <c:v>55.293999999999997</c:v>
                </c:pt>
                <c:pt idx="578">
                  <c:v>57.298000000000002</c:v>
                </c:pt>
                <c:pt idx="579">
                  <c:v>57.593000000000004</c:v>
                </c:pt>
                <c:pt idx="580">
                  <c:v>58.218000000000004</c:v>
                </c:pt>
                <c:pt idx="581">
                  <c:v>58.579000000000001</c:v>
                </c:pt>
                <c:pt idx="582">
                  <c:v>58.645000000000003</c:v>
                </c:pt>
                <c:pt idx="583">
                  <c:v>58.743000000000002</c:v>
                </c:pt>
                <c:pt idx="584">
                  <c:v>59.368000000000002</c:v>
                </c:pt>
                <c:pt idx="585">
                  <c:v>59.991999999999997</c:v>
                </c:pt>
                <c:pt idx="586">
                  <c:v>60.09</c:v>
                </c:pt>
                <c:pt idx="587">
                  <c:v>60.189</c:v>
                </c:pt>
                <c:pt idx="588">
                  <c:v>60.222000000000001</c:v>
                </c:pt>
                <c:pt idx="589">
                  <c:v>60.386000000000003</c:v>
                </c:pt>
                <c:pt idx="590">
                  <c:v>60.715000000000003</c:v>
                </c:pt>
                <c:pt idx="591">
                  <c:v>60.747</c:v>
                </c:pt>
                <c:pt idx="592">
                  <c:v>60.813000000000002</c:v>
                </c:pt>
                <c:pt idx="593">
                  <c:v>61.667000000000002</c:v>
                </c:pt>
                <c:pt idx="594">
                  <c:v>62.192999999999998</c:v>
                </c:pt>
                <c:pt idx="595">
                  <c:v>62.521999999999998</c:v>
                </c:pt>
                <c:pt idx="596">
                  <c:v>62.521999999999998</c:v>
                </c:pt>
                <c:pt idx="597">
                  <c:v>62.652999999999999</c:v>
                </c:pt>
                <c:pt idx="598">
                  <c:v>63.506999999999998</c:v>
                </c:pt>
                <c:pt idx="599">
                  <c:v>63.639000000000003</c:v>
                </c:pt>
                <c:pt idx="600">
                  <c:v>63.670999999999999</c:v>
                </c:pt>
                <c:pt idx="601">
                  <c:v>64.820999999999998</c:v>
                </c:pt>
                <c:pt idx="602">
                  <c:v>65.051000000000002</c:v>
                </c:pt>
                <c:pt idx="603">
                  <c:v>65.150000000000006</c:v>
                </c:pt>
                <c:pt idx="604">
                  <c:v>65.313999999999993</c:v>
                </c:pt>
                <c:pt idx="605">
                  <c:v>65.477999999999994</c:v>
                </c:pt>
                <c:pt idx="606">
                  <c:v>65.676000000000002</c:v>
                </c:pt>
                <c:pt idx="607">
                  <c:v>66.463999999999999</c:v>
                </c:pt>
                <c:pt idx="608">
                  <c:v>66.694000000000003</c:v>
                </c:pt>
                <c:pt idx="609">
                  <c:v>66.694000000000003</c:v>
                </c:pt>
                <c:pt idx="610">
                  <c:v>67.974999999999994</c:v>
                </c:pt>
                <c:pt idx="611">
                  <c:v>68.534000000000006</c:v>
                </c:pt>
                <c:pt idx="612">
                  <c:v>68.730999999999995</c:v>
                </c:pt>
                <c:pt idx="613">
                  <c:v>69.453999999999994</c:v>
                </c:pt>
                <c:pt idx="614">
                  <c:v>69.453999999999994</c:v>
                </c:pt>
                <c:pt idx="615">
                  <c:v>69.552000000000007</c:v>
                </c:pt>
                <c:pt idx="616">
                  <c:v>69.650999999999996</c:v>
                </c:pt>
                <c:pt idx="617">
                  <c:v>69.683999999999997</c:v>
                </c:pt>
                <c:pt idx="618">
                  <c:v>69.914000000000001</c:v>
                </c:pt>
                <c:pt idx="619">
                  <c:v>70.899000000000001</c:v>
                </c:pt>
                <c:pt idx="620">
                  <c:v>70.998000000000005</c:v>
                </c:pt>
                <c:pt idx="621">
                  <c:v>71.096999999999994</c:v>
                </c:pt>
                <c:pt idx="622">
                  <c:v>71.524000000000001</c:v>
                </c:pt>
                <c:pt idx="623">
                  <c:v>71.555999999999997</c:v>
                </c:pt>
                <c:pt idx="624">
                  <c:v>71.688000000000002</c:v>
                </c:pt>
                <c:pt idx="625">
                  <c:v>71.786000000000001</c:v>
                </c:pt>
                <c:pt idx="626">
                  <c:v>71.918000000000006</c:v>
                </c:pt>
                <c:pt idx="627">
                  <c:v>72.049000000000007</c:v>
                </c:pt>
                <c:pt idx="628">
                  <c:v>72.081999999999994</c:v>
                </c:pt>
                <c:pt idx="629">
                  <c:v>72.114999999999995</c:v>
                </c:pt>
                <c:pt idx="630">
                  <c:v>72.147999999999996</c:v>
                </c:pt>
                <c:pt idx="631">
                  <c:v>72.278999999999996</c:v>
                </c:pt>
                <c:pt idx="632">
                  <c:v>72.378</c:v>
                </c:pt>
                <c:pt idx="633">
                  <c:v>72.411000000000001</c:v>
                </c:pt>
                <c:pt idx="634">
                  <c:v>72.475999999999999</c:v>
                </c:pt>
                <c:pt idx="635">
                  <c:v>72.542000000000002</c:v>
                </c:pt>
                <c:pt idx="636">
                  <c:v>72.641000000000005</c:v>
                </c:pt>
                <c:pt idx="637">
                  <c:v>72.674000000000007</c:v>
                </c:pt>
                <c:pt idx="638">
                  <c:v>72.805000000000007</c:v>
                </c:pt>
                <c:pt idx="639">
                  <c:v>72.837999999999994</c:v>
                </c:pt>
                <c:pt idx="640">
                  <c:v>73.034999999999997</c:v>
                </c:pt>
                <c:pt idx="641">
                  <c:v>73.165999999999997</c:v>
                </c:pt>
                <c:pt idx="642">
                  <c:v>73.363</c:v>
                </c:pt>
                <c:pt idx="643">
                  <c:v>73.528000000000006</c:v>
                </c:pt>
                <c:pt idx="644">
                  <c:v>74.021000000000001</c:v>
                </c:pt>
                <c:pt idx="645">
                  <c:v>74.316000000000003</c:v>
                </c:pt>
                <c:pt idx="646">
                  <c:v>74.349000000000004</c:v>
                </c:pt>
                <c:pt idx="647">
                  <c:v>74.48</c:v>
                </c:pt>
                <c:pt idx="648">
                  <c:v>76.123000000000005</c:v>
                </c:pt>
                <c:pt idx="649">
                  <c:v>76.715000000000003</c:v>
                </c:pt>
                <c:pt idx="650">
                  <c:v>77.47</c:v>
                </c:pt>
                <c:pt idx="651">
                  <c:v>79.376000000000005</c:v>
                </c:pt>
                <c:pt idx="652">
                  <c:v>79.802999999999997</c:v>
                </c:pt>
                <c:pt idx="653">
                  <c:v>80</c:v>
                </c:pt>
                <c:pt idx="654">
                  <c:v>83.974999999999994</c:v>
                </c:pt>
                <c:pt idx="655">
                  <c:v>86.998000000000005</c:v>
                </c:pt>
                <c:pt idx="656">
                  <c:v>87.885000000000005</c:v>
                </c:pt>
                <c:pt idx="657">
                  <c:v>88.837999999999994</c:v>
                </c:pt>
                <c:pt idx="658">
                  <c:v>89.691999999999993</c:v>
                </c:pt>
                <c:pt idx="659">
                  <c:v>92.32</c:v>
                </c:pt>
                <c:pt idx="660">
                  <c:v>92.484999999999999</c:v>
                </c:pt>
                <c:pt idx="661">
                  <c:v>93.569000000000003</c:v>
                </c:pt>
                <c:pt idx="662">
                  <c:v>95.343000000000004</c:v>
                </c:pt>
                <c:pt idx="663">
                  <c:v>96.164000000000001</c:v>
                </c:pt>
                <c:pt idx="664">
                  <c:v>96.328999999999994</c:v>
                </c:pt>
                <c:pt idx="665">
                  <c:v>96.394000000000005</c:v>
                </c:pt>
                <c:pt idx="666">
                  <c:v>96.853999999999999</c:v>
                </c:pt>
                <c:pt idx="667">
                  <c:v>97.676000000000002</c:v>
                </c:pt>
                <c:pt idx="668">
                  <c:v>0</c:v>
                </c:pt>
                <c:pt idx="669">
                  <c:v>0.49299999999999999</c:v>
                </c:pt>
              </c:numCache>
            </c:numRef>
          </c:xVal>
          <c:yVal>
            <c:numRef>
              <c:f>Sheet1!$K$2:$K$671</c:f>
              <c:numCache>
                <c:formatCode>General</c:formatCode>
                <c:ptCount val="670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622808"/>
        <c:axId val="760623200"/>
      </c:scatterChart>
      <c:valAx>
        <c:axId val="760622024"/>
        <c:scaling>
          <c:orientation val="minMax"/>
          <c:max val="2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5418391398136173"/>
              <c:y val="0.94342214638841504"/>
            </c:manualLayout>
          </c:layout>
          <c:overlay val="0"/>
          <c:spPr>
            <a:noFill/>
            <a:ln w="32143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607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60622416"/>
        <c:crosses val="autoZero"/>
        <c:crossBetween val="midCat"/>
        <c:majorUnit val="3"/>
        <c:minorUnit val="1"/>
      </c:valAx>
      <c:valAx>
        <c:axId val="760622416"/>
        <c:scaling>
          <c:orientation val="minMax"/>
          <c:max val="100"/>
          <c:min val="0"/>
        </c:scaling>
        <c:delete val="0"/>
        <c:axPos val="l"/>
        <c:majorGridlines>
          <c:spPr>
            <a:ln w="6070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5403895082"/>
            </c:manualLayout>
          </c:layout>
          <c:overlay val="0"/>
          <c:spPr>
            <a:noFill/>
            <a:ln w="32143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05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60622024"/>
        <c:crosses val="autoZero"/>
        <c:crossBetween val="midCat"/>
        <c:majorUnit val="10"/>
        <c:minorUnit val="10"/>
      </c:valAx>
      <c:valAx>
        <c:axId val="760622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60623200"/>
        <c:crosses val="autoZero"/>
        <c:crossBetween val="midCat"/>
      </c:valAx>
      <c:valAx>
        <c:axId val="760623200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05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60622808"/>
        <c:crosses val="max"/>
        <c:crossBetween val="midCat"/>
        <c:majorUnit val="10"/>
        <c:minorUnit val="10"/>
      </c:valAx>
      <c:spPr>
        <a:noFill/>
        <a:ln w="24279">
          <a:noFill/>
        </a:ln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66584479281297448"/>
          <c:y val="0.53584170209754756"/>
          <c:w val="0.25304421941395661"/>
          <c:h val="0.20032796188338201"/>
        </c:manualLayout>
      </c:layout>
      <c:overlay val="0"/>
      <c:spPr>
        <a:solidFill>
          <a:schemeClr val="bg1"/>
        </a:solidFill>
        <a:ln w="32143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accent2"/>
                </a:solidFill>
              </a:rPr>
              <a:t>Severe Aplastic Anemia Overall Survival</a:t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Pediatric Patient Transplantation by Year of Transplant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</a:rPr>
              <a:t>Unrelated Transplants Facilitated by NMDP/Be The Match 	(</a:t>
            </a:r>
            <a:r>
              <a:rPr lang="en-US" altLang="en-US" sz="1800" dirty="0" smtClean="0">
                <a:solidFill>
                  <a:schemeClr val="accent2"/>
                </a:solidFill>
              </a:rPr>
              <a:t>1987–2016)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581601"/>
              </p:ext>
            </p:extLst>
          </p:nvPr>
        </p:nvGraphicFramePr>
        <p:xfrm>
          <a:off x="1600200" y="1500188"/>
          <a:ext cx="8915399" cy="4748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0"/>
          <p:cNvSpPr txBox="1">
            <a:spLocks/>
          </p:cNvSpPr>
          <p:nvPr/>
        </p:nvSpPr>
        <p:spPr bwMode="auto">
          <a:xfrm>
            <a:off x="2895600" y="4800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&lt; 0.001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1062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47A369-D6AD-4355-A212-58D29DB3F10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sharepoint/v3"/>
    <ds:schemaRef ds:uri="http://www.w3.org/XML/1998/namespace"/>
    <ds:schemaRef ds:uri="96808125-6275-4ef8-b0b6-868c4a535a2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443</cp:revision>
  <dcterms:created xsi:type="dcterms:W3CDTF">2013-11-19T17:32:59Z</dcterms:created>
  <dcterms:modified xsi:type="dcterms:W3CDTF">2018-05-11T16:15:24Z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