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72" r:id="rId5"/>
  </p:sldIdLst>
  <p:sldSz cx="12192000" cy="6858000"/>
  <p:notesSz cx="7010400" cy="9296400"/>
  <p:custDataLst>
    <p:tags r:id="rId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E1CC"/>
    <a:srgbClr val="000000"/>
    <a:srgbClr val="FFFFFF"/>
    <a:srgbClr val="EAF1E7"/>
    <a:srgbClr val="555557"/>
    <a:srgbClr val="959699"/>
    <a:srgbClr val="8C8D90"/>
    <a:srgbClr val="A7A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230" autoAdjust="0"/>
  </p:normalViewPr>
  <p:slideViewPr>
    <p:cSldViewPr>
      <p:cViewPr varScale="1">
        <p:scale>
          <a:sx n="79" d="100"/>
          <a:sy n="79" d="100"/>
        </p:scale>
        <p:origin x="744" y="6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917591125198095E-2"/>
          <c:y val="2.3916328100568637E-2"/>
          <c:w val="0.85261489698891335"/>
          <c:h val="0.81895305661048023"/>
        </c:manualLayout>
      </c:layout>
      <c:scatterChart>
        <c:scatterStyle val="lineMarker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  RA/RARS/RCMD/RCMDRS (n=105)</c:v>
                </c:pt>
              </c:strCache>
            </c:strRef>
          </c:tx>
          <c:spPr>
            <a:ln w="50800">
              <a:solidFill>
                <a:srgbClr val="569FD3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0.92</c:v>
                </c:pt>
                <c:pt idx="4">
                  <c:v>0.92</c:v>
                </c:pt>
                <c:pt idx="5">
                  <c:v>1.1499999999999999</c:v>
                </c:pt>
                <c:pt idx="6">
                  <c:v>1.1499999999999999</c:v>
                </c:pt>
                <c:pt idx="7">
                  <c:v>1.2809999999999999</c:v>
                </c:pt>
                <c:pt idx="8">
                  <c:v>1.2809999999999999</c:v>
                </c:pt>
                <c:pt idx="9">
                  <c:v>1.7410000000000001</c:v>
                </c:pt>
                <c:pt idx="10">
                  <c:v>1.7410000000000001</c:v>
                </c:pt>
                <c:pt idx="11">
                  <c:v>1.8069999999999999</c:v>
                </c:pt>
                <c:pt idx="12">
                  <c:v>1.8069999999999999</c:v>
                </c:pt>
                <c:pt idx="13">
                  <c:v>1.9059999999999999</c:v>
                </c:pt>
                <c:pt idx="14">
                  <c:v>1.9059999999999999</c:v>
                </c:pt>
                <c:pt idx="15">
                  <c:v>1.9710000000000001</c:v>
                </c:pt>
                <c:pt idx="16">
                  <c:v>1.9710000000000001</c:v>
                </c:pt>
                <c:pt idx="17">
                  <c:v>2.0369999999999999</c:v>
                </c:pt>
                <c:pt idx="18">
                  <c:v>2.0369999999999999</c:v>
                </c:pt>
                <c:pt idx="19">
                  <c:v>2.1680000000000001</c:v>
                </c:pt>
                <c:pt idx="20">
                  <c:v>2.1680000000000001</c:v>
                </c:pt>
                <c:pt idx="21">
                  <c:v>2.464</c:v>
                </c:pt>
                <c:pt idx="22">
                  <c:v>2.464</c:v>
                </c:pt>
                <c:pt idx="23">
                  <c:v>3.1539999999999999</c:v>
                </c:pt>
                <c:pt idx="24">
                  <c:v>3.1539999999999999</c:v>
                </c:pt>
                <c:pt idx="25">
                  <c:v>3.1869999999999998</c:v>
                </c:pt>
                <c:pt idx="26">
                  <c:v>3.1869999999999998</c:v>
                </c:pt>
                <c:pt idx="27">
                  <c:v>3.581</c:v>
                </c:pt>
                <c:pt idx="28">
                  <c:v>3.581</c:v>
                </c:pt>
                <c:pt idx="29">
                  <c:v>4.83</c:v>
                </c:pt>
                <c:pt idx="30">
                  <c:v>4.83</c:v>
                </c:pt>
                <c:pt idx="31">
                  <c:v>4.9610000000000003</c:v>
                </c:pt>
                <c:pt idx="32">
                  <c:v>4.9610000000000003</c:v>
                </c:pt>
                <c:pt idx="33">
                  <c:v>5.4210000000000003</c:v>
                </c:pt>
                <c:pt idx="34">
                  <c:v>5.4210000000000003</c:v>
                </c:pt>
                <c:pt idx="35">
                  <c:v>5.6509999999999998</c:v>
                </c:pt>
                <c:pt idx="36">
                  <c:v>7.2939999999999996</c:v>
                </c:pt>
                <c:pt idx="37">
                  <c:v>7.2939999999999996</c:v>
                </c:pt>
                <c:pt idx="38">
                  <c:v>7.6550000000000002</c:v>
                </c:pt>
                <c:pt idx="39">
                  <c:v>7.6550000000000002</c:v>
                </c:pt>
                <c:pt idx="40">
                  <c:v>8.3119999999999994</c:v>
                </c:pt>
                <c:pt idx="41">
                  <c:v>8.3119999999999994</c:v>
                </c:pt>
                <c:pt idx="42">
                  <c:v>9.3309999999999995</c:v>
                </c:pt>
                <c:pt idx="43">
                  <c:v>9.3309999999999995</c:v>
                </c:pt>
                <c:pt idx="44">
                  <c:v>9.6259999999999994</c:v>
                </c:pt>
                <c:pt idx="45">
                  <c:v>9.6259999999999994</c:v>
                </c:pt>
                <c:pt idx="46">
                  <c:v>10.71</c:v>
                </c:pt>
                <c:pt idx="47">
                  <c:v>10.71</c:v>
                </c:pt>
                <c:pt idx="48">
                  <c:v>11.4</c:v>
                </c:pt>
                <c:pt idx="49">
                  <c:v>11.4</c:v>
                </c:pt>
                <c:pt idx="50">
                  <c:v>11.959</c:v>
                </c:pt>
                <c:pt idx="51">
                  <c:v>12.057</c:v>
                </c:pt>
                <c:pt idx="52">
                  <c:v>12.057</c:v>
                </c:pt>
                <c:pt idx="53">
                  <c:v>12.09</c:v>
                </c:pt>
                <c:pt idx="54">
                  <c:v>12.09</c:v>
                </c:pt>
                <c:pt idx="55">
                  <c:v>12.189</c:v>
                </c:pt>
                <c:pt idx="56">
                  <c:v>12.189</c:v>
                </c:pt>
                <c:pt idx="57">
                  <c:v>12.452</c:v>
                </c:pt>
                <c:pt idx="58">
                  <c:v>12.452</c:v>
                </c:pt>
                <c:pt idx="59">
                  <c:v>12.484999999999999</c:v>
                </c:pt>
                <c:pt idx="60">
                  <c:v>13.01</c:v>
                </c:pt>
                <c:pt idx="61">
                  <c:v>13.01</c:v>
                </c:pt>
                <c:pt idx="62">
                  <c:v>14.292</c:v>
                </c:pt>
                <c:pt idx="63">
                  <c:v>14.292</c:v>
                </c:pt>
                <c:pt idx="64">
                  <c:v>15.146000000000001</c:v>
                </c:pt>
                <c:pt idx="65">
                  <c:v>15.146000000000001</c:v>
                </c:pt>
                <c:pt idx="66">
                  <c:v>15.803000000000001</c:v>
                </c:pt>
                <c:pt idx="67">
                  <c:v>15.803000000000001</c:v>
                </c:pt>
                <c:pt idx="68">
                  <c:v>16.131</c:v>
                </c:pt>
                <c:pt idx="69">
                  <c:v>18.366</c:v>
                </c:pt>
                <c:pt idx="70">
                  <c:v>18.366</c:v>
                </c:pt>
                <c:pt idx="71">
                  <c:v>19.023</c:v>
                </c:pt>
                <c:pt idx="72">
                  <c:v>19.023</c:v>
                </c:pt>
                <c:pt idx="73">
                  <c:v>21.29</c:v>
                </c:pt>
                <c:pt idx="74">
                  <c:v>21.29</c:v>
                </c:pt>
                <c:pt idx="75">
                  <c:v>22.637</c:v>
                </c:pt>
                <c:pt idx="76">
                  <c:v>22.637</c:v>
                </c:pt>
                <c:pt idx="77">
                  <c:v>23.457999999999998</c:v>
                </c:pt>
                <c:pt idx="78">
                  <c:v>24.048999999999999</c:v>
                </c:pt>
                <c:pt idx="79">
                  <c:v>24.344999999999999</c:v>
                </c:pt>
                <c:pt idx="80">
                  <c:v>24.608000000000001</c:v>
                </c:pt>
                <c:pt idx="81">
                  <c:v>24.608000000000001</c:v>
                </c:pt>
                <c:pt idx="82">
                  <c:v>24.838000000000001</c:v>
                </c:pt>
                <c:pt idx="83">
                  <c:v>24.870999999999999</c:v>
                </c:pt>
                <c:pt idx="84">
                  <c:v>25.462</c:v>
                </c:pt>
                <c:pt idx="85">
                  <c:v>28.056999999999999</c:v>
                </c:pt>
                <c:pt idx="86">
                  <c:v>28.056999999999999</c:v>
                </c:pt>
                <c:pt idx="87">
                  <c:v>29.765999999999998</c:v>
                </c:pt>
                <c:pt idx="88">
                  <c:v>29.765999999999998</c:v>
                </c:pt>
                <c:pt idx="89">
                  <c:v>29.995999999999999</c:v>
                </c:pt>
                <c:pt idx="90">
                  <c:v>29.995999999999999</c:v>
                </c:pt>
                <c:pt idx="91">
                  <c:v>30.652999999999999</c:v>
                </c:pt>
                <c:pt idx="92">
                  <c:v>30.652999999999999</c:v>
                </c:pt>
                <c:pt idx="93">
                  <c:v>35.055</c:v>
                </c:pt>
                <c:pt idx="94">
                  <c:v>35.284999999999997</c:v>
                </c:pt>
                <c:pt idx="95">
                  <c:v>35.284999999999997</c:v>
                </c:pt>
                <c:pt idx="96">
                  <c:v>35.384</c:v>
                </c:pt>
                <c:pt idx="97">
                  <c:v>35.811</c:v>
                </c:pt>
                <c:pt idx="98">
                  <c:v>35.975000000000001</c:v>
                </c:pt>
                <c:pt idx="99">
                  <c:v>35.975000000000001</c:v>
                </c:pt>
                <c:pt idx="100">
                  <c:v>37.027000000000001</c:v>
                </c:pt>
                <c:pt idx="101">
                  <c:v>38.012</c:v>
                </c:pt>
                <c:pt idx="102">
                  <c:v>39.064</c:v>
                </c:pt>
                <c:pt idx="103">
                  <c:v>42.512999999999998</c:v>
                </c:pt>
                <c:pt idx="104">
                  <c:v>42.512999999999998</c:v>
                </c:pt>
                <c:pt idx="105">
                  <c:v>47.77</c:v>
                </c:pt>
                <c:pt idx="106">
                  <c:v>47.835999999999999</c:v>
                </c:pt>
                <c:pt idx="107">
                  <c:v>47.966999999999999</c:v>
                </c:pt>
                <c:pt idx="108">
                  <c:v>48.033000000000001</c:v>
                </c:pt>
                <c:pt idx="109">
                  <c:v>48.197000000000003</c:v>
                </c:pt>
                <c:pt idx="110">
                  <c:v>48.558999999999997</c:v>
                </c:pt>
                <c:pt idx="111">
                  <c:v>49.018000000000001</c:v>
                </c:pt>
                <c:pt idx="112">
                  <c:v>49.478000000000002</c:v>
                </c:pt>
                <c:pt idx="113">
                  <c:v>49.61</c:v>
                </c:pt>
                <c:pt idx="114">
                  <c:v>57.231999999999999</c:v>
                </c:pt>
                <c:pt idx="115">
                  <c:v>57.231999999999999</c:v>
                </c:pt>
                <c:pt idx="116">
                  <c:v>59.368000000000002</c:v>
                </c:pt>
                <c:pt idx="117">
                  <c:v>59.828000000000003</c:v>
                </c:pt>
                <c:pt idx="118">
                  <c:v>61.042999999999999</c:v>
                </c:pt>
                <c:pt idx="119">
                  <c:v>61.207000000000001</c:v>
                </c:pt>
                <c:pt idx="120">
                  <c:v>61.405000000000001</c:v>
                </c:pt>
                <c:pt idx="121">
                  <c:v>61.798999999999999</c:v>
                </c:pt>
                <c:pt idx="122">
                  <c:v>64.131</c:v>
                </c:pt>
                <c:pt idx="123">
                  <c:v>65.248000000000005</c:v>
                </c:pt>
                <c:pt idx="124">
                  <c:v>70.406999999999996</c:v>
                </c:pt>
                <c:pt idx="125">
                  <c:v>70.406999999999996</c:v>
                </c:pt>
                <c:pt idx="126">
                  <c:v>70.570999999999998</c:v>
                </c:pt>
                <c:pt idx="127">
                  <c:v>72.016000000000005</c:v>
                </c:pt>
                <c:pt idx="128">
                  <c:v>72.049000000000007</c:v>
                </c:pt>
                <c:pt idx="129">
                  <c:v>72.411000000000001</c:v>
                </c:pt>
                <c:pt idx="130">
                  <c:v>72.641000000000005</c:v>
                </c:pt>
                <c:pt idx="131">
                  <c:v>73.528000000000006</c:v>
                </c:pt>
                <c:pt idx="132">
                  <c:v>77.831999999999994</c:v>
                </c:pt>
                <c:pt idx="133">
                  <c:v>81.117000000000004</c:v>
                </c:pt>
                <c:pt idx="134">
                  <c:v>85.650999999999996</c:v>
                </c:pt>
                <c:pt idx="135">
                  <c:v>87.819000000000003</c:v>
                </c:pt>
                <c:pt idx="136">
                  <c:v>94.784000000000006</c:v>
                </c:pt>
                <c:pt idx="137">
                  <c:v>95.933999999999997</c:v>
                </c:pt>
                <c:pt idx="138">
                  <c:v>96.099000000000004</c:v>
                </c:pt>
                <c:pt idx="139">
                  <c:v>96.789000000000001</c:v>
                </c:pt>
                <c:pt idx="140">
                  <c:v>97.643000000000001</c:v>
                </c:pt>
                <c:pt idx="141">
                  <c:v>98.037000000000006</c:v>
                </c:pt>
                <c:pt idx="142">
                  <c:v>113.741</c:v>
                </c:pt>
                <c:pt idx="143">
                  <c:v>114.366</c:v>
                </c:pt>
                <c:pt idx="144">
                  <c:v>119.556</c:v>
                </c:pt>
                <c:pt idx="145">
                  <c:v>119.721</c:v>
                </c:pt>
                <c:pt idx="146">
                  <c:v>120.67400000000001</c:v>
                </c:pt>
                <c:pt idx="147">
                  <c:v>123.33499999999999</c:v>
                </c:pt>
                <c:pt idx="148">
                  <c:v>123.696</c:v>
                </c:pt>
                <c:pt idx="149">
                  <c:v>0</c:v>
                </c:pt>
                <c:pt idx="150">
                  <c:v>0.16400000000000001</c:v>
                </c:pt>
                <c:pt idx="151">
                  <c:v>0.16400000000000001</c:v>
                </c:pt>
                <c:pt idx="152">
                  <c:v>0.59099999999999997</c:v>
                </c:pt>
                <c:pt idx="153">
                  <c:v>0.59099999999999997</c:v>
                </c:pt>
                <c:pt idx="154">
                  <c:v>0.72299999999999998</c:v>
                </c:pt>
                <c:pt idx="155">
                  <c:v>0.72299999999999998</c:v>
                </c:pt>
                <c:pt idx="156">
                  <c:v>0.75600000000000001</c:v>
                </c:pt>
                <c:pt idx="157">
                  <c:v>0.75600000000000001</c:v>
                </c:pt>
                <c:pt idx="158">
                  <c:v>0.78900000000000003</c:v>
                </c:pt>
                <c:pt idx="159">
                  <c:v>0.78900000000000003</c:v>
                </c:pt>
                <c:pt idx="160">
                  <c:v>0.82099999999999995</c:v>
                </c:pt>
                <c:pt idx="161">
                  <c:v>0.82099999999999995</c:v>
                </c:pt>
                <c:pt idx="162">
                  <c:v>0.92</c:v>
                </c:pt>
                <c:pt idx="163">
                  <c:v>0.92</c:v>
                </c:pt>
                <c:pt idx="164">
                  <c:v>1.0840000000000001</c:v>
                </c:pt>
                <c:pt idx="165">
                  <c:v>1.0840000000000001</c:v>
                </c:pt>
                <c:pt idx="166">
                  <c:v>1.1499999999999999</c:v>
                </c:pt>
                <c:pt idx="167">
                  <c:v>1.1499999999999999</c:v>
                </c:pt>
                <c:pt idx="168">
                  <c:v>1.2809999999999999</c:v>
                </c:pt>
                <c:pt idx="169">
                  <c:v>1.2809999999999999</c:v>
                </c:pt>
                <c:pt idx="170">
                  <c:v>1.347</c:v>
                </c:pt>
                <c:pt idx="171">
                  <c:v>1.347</c:v>
                </c:pt>
                <c:pt idx="172">
                  <c:v>1.413</c:v>
                </c:pt>
                <c:pt idx="173">
                  <c:v>1.413</c:v>
                </c:pt>
                <c:pt idx="174">
                  <c:v>1.446</c:v>
                </c:pt>
                <c:pt idx="175">
                  <c:v>1.446</c:v>
                </c:pt>
                <c:pt idx="176">
                  <c:v>1.478</c:v>
                </c:pt>
                <c:pt idx="177">
                  <c:v>1.478</c:v>
                </c:pt>
                <c:pt idx="178">
                  <c:v>1.5109999999999999</c:v>
                </c:pt>
                <c:pt idx="179">
                  <c:v>1.5109999999999999</c:v>
                </c:pt>
                <c:pt idx="180">
                  <c:v>1.61</c:v>
                </c:pt>
                <c:pt idx="181">
                  <c:v>1.61</c:v>
                </c:pt>
                <c:pt idx="182">
                  <c:v>1.643</c:v>
                </c:pt>
                <c:pt idx="183">
                  <c:v>1.643</c:v>
                </c:pt>
                <c:pt idx="184">
                  <c:v>1.708</c:v>
                </c:pt>
                <c:pt idx="185">
                  <c:v>1.708</c:v>
                </c:pt>
                <c:pt idx="186">
                  <c:v>2.0369999999999999</c:v>
                </c:pt>
                <c:pt idx="187">
                  <c:v>2.0369999999999999</c:v>
                </c:pt>
                <c:pt idx="188">
                  <c:v>2.1360000000000001</c:v>
                </c:pt>
                <c:pt idx="189">
                  <c:v>2.1360000000000001</c:v>
                </c:pt>
                <c:pt idx="190">
                  <c:v>2.234</c:v>
                </c:pt>
                <c:pt idx="191">
                  <c:v>2.234</c:v>
                </c:pt>
                <c:pt idx="192">
                  <c:v>2.3660000000000001</c:v>
                </c:pt>
                <c:pt idx="193">
                  <c:v>2.3660000000000001</c:v>
                </c:pt>
                <c:pt idx="194">
                  <c:v>2.431</c:v>
                </c:pt>
                <c:pt idx="195">
                  <c:v>2.431</c:v>
                </c:pt>
                <c:pt idx="196">
                  <c:v>2.4969999999999999</c:v>
                </c:pt>
                <c:pt idx="197">
                  <c:v>2.4969999999999999</c:v>
                </c:pt>
                <c:pt idx="198">
                  <c:v>2.5950000000000002</c:v>
                </c:pt>
                <c:pt idx="199">
                  <c:v>2.5950000000000002</c:v>
                </c:pt>
                <c:pt idx="200">
                  <c:v>2.6280000000000001</c:v>
                </c:pt>
                <c:pt idx="201">
                  <c:v>2.6280000000000001</c:v>
                </c:pt>
                <c:pt idx="202">
                  <c:v>2.7269999999999999</c:v>
                </c:pt>
                <c:pt idx="203">
                  <c:v>2.7269999999999999</c:v>
                </c:pt>
                <c:pt idx="204">
                  <c:v>2.76</c:v>
                </c:pt>
                <c:pt idx="205">
                  <c:v>2.76</c:v>
                </c:pt>
                <c:pt idx="206">
                  <c:v>3.22</c:v>
                </c:pt>
                <c:pt idx="207">
                  <c:v>3.22</c:v>
                </c:pt>
                <c:pt idx="208">
                  <c:v>3.4169999999999998</c:v>
                </c:pt>
                <c:pt idx="209">
                  <c:v>3.4169999999999998</c:v>
                </c:pt>
                <c:pt idx="210">
                  <c:v>3.5150000000000001</c:v>
                </c:pt>
                <c:pt idx="211">
                  <c:v>3.5150000000000001</c:v>
                </c:pt>
                <c:pt idx="212">
                  <c:v>3.548</c:v>
                </c:pt>
                <c:pt idx="213">
                  <c:v>3.548</c:v>
                </c:pt>
                <c:pt idx="214">
                  <c:v>3.581</c:v>
                </c:pt>
                <c:pt idx="215">
                  <c:v>3.581</c:v>
                </c:pt>
                <c:pt idx="216">
                  <c:v>3.778</c:v>
                </c:pt>
                <c:pt idx="217">
                  <c:v>3.778</c:v>
                </c:pt>
                <c:pt idx="218">
                  <c:v>3.8769999999999998</c:v>
                </c:pt>
                <c:pt idx="219">
                  <c:v>3.8769999999999998</c:v>
                </c:pt>
                <c:pt idx="220">
                  <c:v>3.91</c:v>
                </c:pt>
                <c:pt idx="221">
                  <c:v>3.91</c:v>
                </c:pt>
                <c:pt idx="222">
                  <c:v>3.9430000000000001</c:v>
                </c:pt>
                <c:pt idx="223">
                  <c:v>3.9430000000000001</c:v>
                </c:pt>
                <c:pt idx="224">
                  <c:v>4.1070000000000002</c:v>
                </c:pt>
                <c:pt idx="225">
                  <c:v>4.1070000000000002</c:v>
                </c:pt>
                <c:pt idx="226">
                  <c:v>4.1399999999999997</c:v>
                </c:pt>
                <c:pt idx="227">
                  <c:v>4.1399999999999997</c:v>
                </c:pt>
                <c:pt idx="228">
                  <c:v>4.1719999999999997</c:v>
                </c:pt>
                <c:pt idx="229">
                  <c:v>4.1719999999999997</c:v>
                </c:pt>
                <c:pt idx="230">
                  <c:v>4.2380000000000004</c:v>
                </c:pt>
                <c:pt idx="231">
                  <c:v>4.2380000000000004</c:v>
                </c:pt>
                <c:pt idx="232">
                  <c:v>4.5670000000000002</c:v>
                </c:pt>
                <c:pt idx="233">
                  <c:v>4.5670000000000002</c:v>
                </c:pt>
                <c:pt idx="234">
                  <c:v>4.6319999999999997</c:v>
                </c:pt>
                <c:pt idx="235">
                  <c:v>4.6319999999999997</c:v>
                </c:pt>
                <c:pt idx="236">
                  <c:v>4.665</c:v>
                </c:pt>
                <c:pt idx="237">
                  <c:v>4.665</c:v>
                </c:pt>
                <c:pt idx="238">
                  <c:v>4.7640000000000002</c:v>
                </c:pt>
                <c:pt idx="239">
                  <c:v>4.7640000000000002</c:v>
                </c:pt>
                <c:pt idx="240">
                  <c:v>4.7969999999999997</c:v>
                </c:pt>
                <c:pt idx="241">
                  <c:v>4.7969999999999997</c:v>
                </c:pt>
                <c:pt idx="242">
                  <c:v>4.9939999999999998</c:v>
                </c:pt>
                <c:pt idx="243">
                  <c:v>4.9939999999999998</c:v>
                </c:pt>
                <c:pt idx="244">
                  <c:v>5.0599999999999996</c:v>
                </c:pt>
                <c:pt idx="245">
                  <c:v>5.0599999999999996</c:v>
                </c:pt>
                <c:pt idx="246">
                  <c:v>5.2240000000000002</c:v>
                </c:pt>
                <c:pt idx="247">
                  <c:v>5.2240000000000002</c:v>
                </c:pt>
                <c:pt idx="248">
                  <c:v>5.3550000000000004</c:v>
                </c:pt>
                <c:pt idx="249">
                  <c:v>5.3550000000000004</c:v>
                </c:pt>
                <c:pt idx="250">
                  <c:v>5.3879999999999999</c:v>
                </c:pt>
                <c:pt idx="251">
                  <c:v>5.3879999999999999</c:v>
                </c:pt>
                <c:pt idx="252">
                  <c:v>5.7489999999999997</c:v>
                </c:pt>
                <c:pt idx="253">
                  <c:v>5.7489999999999997</c:v>
                </c:pt>
                <c:pt idx="254">
                  <c:v>5.8810000000000002</c:v>
                </c:pt>
                <c:pt idx="255">
                  <c:v>5.8810000000000002</c:v>
                </c:pt>
                <c:pt idx="256">
                  <c:v>5.9790000000000001</c:v>
                </c:pt>
                <c:pt idx="257">
                  <c:v>5.9790000000000001</c:v>
                </c:pt>
                <c:pt idx="258">
                  <c:v>6.4720000000000004</c:v>
                </c:pt>
                <c:pt idx="259">
                  <c:v>6.4720000000000004</c:v>
                </c:pt>
                <c:pt idx="260">
                  <c:v>7.0640000000000001</c:v>
                </c:pt>
                <c:pt idx="261">
                  <c:v>7.0640000000000001</c:v>
                </c:pt>
                <c:pt idx="262">
                  <c:v>7.1950000000000003</c:v>
                </c:pt>
                <c:pt idx="263">
                  <c:v>7.1950000000000003</c:v>
                </c:pt>
                <c:pt idx="264">
                  <c:v>7.4580000000000002</c:v>
                </c:pt>
                <c:pt idx="265">
                  <c:v>7.4580000000000002</c:v>
                </c:pt>
                <c:pt idx="266">
                  <c:v>7.8849999999999998</c:v>
                </c:pt>
                <c:pt idx="267">
                  <c:v>7.8849999999999998</c:v>
                </c:pt>
                <c:pt idx="268">
                  <c:v>8.016</c:v>
                </c:pt>
                <c:pt idx="269">
                  <c:v>8.016</c:v>
                </c:pt>
                <c:pt idx="270">
                  <c:v>8.0489999999999995</c:v>
                </c:pt>
                <c:pt idx="271">
                  <c:v>8.0489999999999995</c:v>
                </c:pt>
                <c:pt idx="272">
                  <c:v>8.2460000000000004</c:v>
                </c:pt>
                <c:pt idx="273">
                  <c:v>8.2460000000000004</c:v>
                </c:pt>
                <c:pt idx="274">
                  <c:v>8.2789999999999999</c:v>
                </c:pt>
                <c:pt idx="275">
                  <c:v>8.2789999999999999</c:v>
                </c:pt>
                <c:pt idx="276">
                  <c:v>8.4109999999999996</c:v>
                </c:pt>
                <c:pt idx="277">
                  <c:v>8.4109999999999996</c:v>
                </c:pt>
                <c:pt idx="278">
                  <c:v>8.5749999999999993</c:v>
                </c:pt>
                <c:pt idx="279">
                  <c:v>8.5749999999999993</c:v>
                </c:pt>
                <c:pt idx="280">
                  <c:v>9.0679999999999996</c:v>
                </c:pt>
                <c:pt idx="281">
                  <c:v>9.0679999999999996</c:v>
                </c:pt>
                <c:pt idx="282">
                  <c:v>9.1989999999999998</c:v>
                </c:pt>
                <c:pt idx="283">
                  <c:v>9.1989999999999998</c:v>
                </c:pt>
                <c:pt idx="284">
                  <c:v>9.2650000000000006</c:v>
                </c:pt>
                <c:pt idx="285">
                  <c:v>9.2650000000000006</c:v>
                </c:pt>
                <c:pt idx="286">
                  <c:v>9.593</c:v>
                </c:pt>
                <c:pt idx="287">
                  <c:v>9.593</c:v>
                </c:pt>
                <c:pt idx="288">
                  <c:v>9.6590000000000007</c:v>
                </c:pt>
                <c:pt idx="289">
                  <c:v>9.6590000000000007</c:v>
                </c:pt>
                <c:pt idx="290">
                  <c:v>9.8559999999999999</c:v>
                </c:pt>
                <c:pt idx="291">
                  <c:v>9.8559999999999999</c:v>
                </c:pt>
                <c:pt idx="292">
                  <c:v>9.8889999999999993</c:v>
                </c:pt>
                <c:pt idx="293">
                  <c:v>9.8889999999999993</c:v>
                </c:pt>
                <c:pt idx="294">
                  <c:v>9.9550000000000001</c:v>
                </c:pt>
                <c:pt idx="295">
                  <c:v>9.9550000000000001</c:v>
                </c:pt>
                <c:pt idx="296">
                  <c:v>10.185</c:v>
                </c:pt>
                <c:pt idx="297">
                  <c:v>10.185</c:v>
                </c:pt>
                <c:pt idx="298">
                  <c:v>10.382</c:v>
                </c:pt>
                <c:pt idx="299">
                  <c:v>10.382</c:v>
                </c:pt>
                <c:pt idx="300">
                  <c:v>10.545999999999999</c:v>
                </c:pt>
                <c:pt idx="301">
                  <c:v>10.545999999999999</c:v>
                </c:pt>
                <c:pt idx="302">
                  <c:v>10.612</c:v>
                </c:pt>
                <c:pt idx="303">
                  <c:v>10.612</c:v>
                </c:pt>
                <c:pt idx="304">
                  <c:v>10.743</c:v>
                </c:pt>
                <c:pt idx="305">
                  <c:v>10.743</c:v>
                </c:pt>
                <c:pt idx="306">
                  <c:v>11.138</c:v>
                </c:pt>
                <c:pt idx="307">
                  <c:v>11.138</c:v>
                </c:pt>
                <c:pt idx="308">
                  <c:v>11.269</c:v>
                </c:pt>
                <c:pt idx="309">
                  <c:v>11.269</c:v>
                </c:pt>
                <c:pt idx="310">
                  <c:v>11.4</c:v>
                </c:pt>
                <c:pt idx="311">
                  <c:v>11.4</c:v>
                </c:pt>
                <c:pt idx="312">
                  <c:v>11.465999999999999</c:v>
                </c:pt>
                <c:pt idx="313">
                  <c:v>11.465999999999999</c:v>
                </c:pt>
                <c:pt idx="314">
                  <c:v>11.499000000000001</c:v>
                </c:pt>
                <c:pt idx="315">
                  <c:v>11.499000000000001</c:v>
                </c:pt>
                <c:pt idx="316">
                  <c:v>12.057</c:v>
                </c:pt>
                <c:pt idx="317">
                  <c:v>12.09</c:v>
                </c:pt>
                <c:pt idx="318">
                  <c:v>12.09</c:v>
                </c:pt>
                <c:pt idx="319">
                  <c:v>12.287000000000001</c:v>
                </c:pt>
                <c:pt idx="320">
                  <c:v>12.287000000000001</c:v>
                </c:pt>
                <c:pt idx="321">
                  <c:v>12.32</c:v>
                </c:pt>
                <c:pt idx="322">
                  <c:v>12.385999999999999</c:v>
                </c:pt>
                <c:pt idx="323">
                  <c:v>12.385999999999999</c:v>
                </c:pt>
                <c:pt idx="324">
                  <c:v>12.452</c:v>
                </c:pt>
                <c:pt idx="325">
                  <c:v>12.452</c:v>
                </c:pt>
                <c:pt idx="326">
                  <c:v>12.55</c:v>
                </c:pt>
                <c:pt idx="327">
                  <c:v>12.616</c:v>
                </c:pt>
                <c:pt idx="328">
                  <c:v>12.912000000000001</c:v>
                </c:pt>
                <c:pt idx="329">
                  <c:v>12.912000000000001</c:v>
                </c:pt>
                <c:pt idx="330">
                  <c:v>13.667</c:v>
                </c:pt>
                <c:pt idx="331">
                  <c:v>13.667</c:v>
                </c:pt>
                <c:pt idx="332">
                  <c:v>13.766</c:v>
                </c:pt>
                <c:pt idx="333">
                  <c:v>13.766</c:v>
                </c:pt>
                <c:pt idx="334">
                  <c:v>14.324</c:v>
                </c:pt>
                <c:pt idx="335">
                  <c:v>14.324</c:v>
                </c:pt>
                <c:pt idx="336">
                  <c:v>14.522</c:v>
                </c:pt>
                <c:pt idx="337">
                  <c:v>14.522</c:v>
                </c:pt>
                <c:pt idx="338">
                  <c:v>14.718999999999999</c:v>
                </c:pt>
                <c:pt idx="339">
                  <c:v>14.718999999999999</c:v>
                </c:pt>
                <c:pt idx="340">
                  <c:v>15.211</c:v>
                </c:pt>
                <c:pt idx="341">
                  <c:v>15.211</c:v>
                </c:pt>
                <c:pt idx="342">
                  <c:v>15.244</c:v>
                </c:pt>
                <c:pt idx="343">
                  <c:v>15.244</c:v>
                </c:pt>
                <c:pt idx="344">
                  <c:v>15.375999999999999</c:v>
                </c:pt>
                <c:pt idx="345">
                  <c:v>15.375999999999999</c:v>
                </c:pt>
                <c:pt idx="346">
                  <c:v>15.573</c:v>
                </c:pt>
                <c:pt idx="347">
                  <c:v>16</c:v>
                </c:pt>
                <c:pt idx="348">
                  <c:v>16</c:v>
                </c:pt>
                <c:pt idx="349">
                  <c:v>16.196999999999999</c:v>
                </c:pt>
                <c:pt idx="350">
                  <c:v>16.623999999999999</c:v>
                </c:pt>
                <c:pt idx="351">
                  <c:v>16.623999999999999</c:v>
                </c:pt>
                <c:pt idx="352">
                  <c:v>16.722999999999999</c:v>
                </c:pt>
                <c:pt idx="353">
                  <c:v>16.722999999999999</c:v>
                </c:pt>
                <c:pt idx="354">
                  <c:v>16.887</c:v>
                </c:pt>
                <c:pt idx="355">
                  <c:v>16.887</c:v>
                </c:pt>
                <c:pt idx="356">
                  <c:v>17.347000000000001</c:v>
                </c:pt>
                <c:pt idx="357">
                  <c:v>17.347000000000001</c:v>
                </c:pt>
                <c:pt idx="358">
                  <c:v>17.707999999999998</c:v>
                </c:pt>
                <c:pt idx="359">
                  <c:v>17.707999999999998</c:v>
                </c:pt>
                <c:pt idx="360">
                  <c:v>17.741</c:v>
                </c:pt>
                <c:pt idx="361">
                  <c:v>17.741</c:v>
                </c:pt>
                <c:pt idx="362">
                  <c:v>17.84</c:v>
                </c:pt>
                <c:pt idx="363">
                  <c:v>17.84</c:v>
                </c:pt>
                <c:pt idx="364">
                  <c:v>19.120999999999999</c:v>
                </c:pt>
                <c:pt idx="365">
                  <c:v>19.120999999999999</c:v>
                </c:pt>
                <c:pt idx="366">
                  <c:v>19.285</c:v>
                </c:pt>
                <c:pt idx="367">
                  <c:v>19.285</c:v>
                </c:pt>
                <c:pt idx="368">
                  <c:v>19.417000000000002</c:v>
                </c:pt>
                <c:pt idx="369">
                  <c:v>19.417000000000002</c:v>
                </c:pt>
                <c:pt idx="370">
                  <c:v>19.811</c:v>
                </c:pt>
                <c:pt idx="371">
                  <c:v>19.811</c:v>
                </c:pt>
                <c:pt idx="372">
                  <c:v>20.664999999999999</c:v>
                </c:pt>
                <c:pt idx="373">
                  <c:v>20.664999999999999</c:v>
                </c:pt>
                <c:pt idx="374">
                  <c:v>22.077999999999999</c:v>
                </c:pt>
                <c:pt idx="375">
                  <c:v>22.077999999999999</c:v>
                </c:pt>
                <c:pt idx="376">
                  <c:v>22.472000000000001</c:v>
                </c:pt>
                <c:pt idx="377">
                  <c:v>22.702000000000002</c:v>
                </c:pt>
                <c:pt idx="378">
                  <c:v>22.702000000000002</c:v>
                </c:pt>
                <c:pt idx="379">
                  <c:v>22.931999999999999</c:v>
                </c:pt>
                <c:pt idx="380">
                  <c:v>23.721</c:v>
                </c:pt>
                <c:pt idx="381">
                  <c:v>23.721</c:v>
                </c:pt>
                <c:pt idx="382">
                  <c:v>24.048999999999999</c:v>
                </c:pt>
                <c:pt idx="383">
                  <c:v>24.148</c:v>
                </c:pt>
                <c:pt idx="384">
                  <c:v>24.148</c:v>
                </c:pt>
                <c:pt idx="385">
                  <c:v>24.148</c:v>
                </c:pt>
                <c:pt idx="386">
                  <c:v>24.213999999999999</c:v>
                </c:pt>
                <c:pt idx="387">
                  <c:v>24.378</c:v>
                </c:pt>
                <c:pt idx="388">
                  <c:v>24.771999999999998</c:v>
                </c:pt>
                <c:pt idx="389">
                  <c:v>25.265000000000001</c:v>
                </c:pt>
                <c:pt idx="390">
                  <c:v>27.138000000000002</c:v>
                </c:pt>
                <c:pt idx="391">
                  <c:v>27.663</c:v>
                </c:pt>
                <c:pt idx="392">
                  <c:v>27.663</c:v>
                </c:pt>
                <c:pt idx="393">
                  <c:v>28.977</c:v>
                </c:pt>
                <c:pt idx="394">
                  <c:v>28.977</c:v>
                </c:pt>
                <c:pt idx="395">
                  <c:v>33.445999999999998</c:v>
                </c:pt>
                <c:pt idx="396">
                  <c:v>33.707999999999998</c:v>
                </c:pt>
                <c:pt idx="397">
                  <c:v>33.707999999999998</c:v>
                </c:pt>
                <c:pt idx="398">
                  <c:v>34.366</c:v>
                </c:pt>
                <c:pt idx="399">
                  <c:v>34.366</c:v>
                </c:pt>
                <c:pt idx="400">
                  <c:v>34.99</c:v>
                </c:pt>
                <c:pt idx="401">
                  <c:v>35.186999999999998</c:v>
                </c:pt>
                <c:pt idx="402">
                  <c:v>35.581000000000003</c:v>
                </c:pt>
                <c:pt idx="403">
                  <c:v>35.975000000000001</c:v>
                </c:pt>
                <c:pt idx="404">
                  <c:v>36.073999999999998</c:v>
                </c:pt>
                <c:pt idx="405">
                  <c:v>36.500999999999998</c:v>
                </c:pt>
                <c:pt idx="406">
                  <c:v>36.698</c:v>
                </c:pt>
                <c:pt idx="407">
                  <c:v>36.927999999999997</c:v>
                </c:pt>
                <c:pt idx="408">
                  <c:v>39.688000000000002</c:v>
                </c:pt>
                <c:pt idx="409">
                  <c:v>39.688000000000002</c:v>
                </c:pt>
                <c:pt idx="410">
                  <c:v>41.067999999999998</c:v>
                </c:pt>
                <c:pt idx="411">
                  <c:v>41.527999999999999</c:v>
                </c:pt>
                <c:pt idx="412">
                  <c:v>42.94</c:v>
                </c:pt>
                <c:pt idx="413">
                  <c:v>42.94</c:v>
                </c:pt>
                <c:pt idx="414">
                  <c:v>44.616</c:v>
                </c:pt>
                <c:pt idx="415">
                  <c:v>46.423000000000002</c:v>
                </c:pt>
                <c:pt idx="416">
                  <c:v>46.423000000000002</c:v>
                </c:pt>
                <c:pt idx="417">
                  <c:v>47.441000000000003</c:v>
                </c:pt>
                <c:pt idx="418">
                  <c:v>47.606000000000002</c:v>
                </c:pt>
                <c:pt idx="419">
                  <c:v>47.802999999999997</c:v>
                </c:pt>
                <c:pt idx="420">
                  <c:v>47.835999999999999</c:v>
                </c:pt>
                <c:pt idx="421">
                  <c:v>47.869</c:v>
                </c:pt>
                <c:pt idx="422">
                  <c:v>47.901000000000003</c:v>
                </c:pt>
                <c:pt idx="423">
                  <c:v>47.966999999999999</c:v>
                </c:pt>
                <c:pt idx="424">
                  <c:v>48</c:v>
                </c:pt>
                <c:pt idx="425">
                  <c:v>48.033000000000001</c:v>
                </c:pt>
                <c:pt idx="426">
                  <c:v>48.131</c:v>
                </c:pt>
                <c:pt idx="427">
                  <c:v>48.197000000000003</c:v>
                </c:pt>
                <c:pt idx="428">
                  <c:v>49.051000000000002</c:v>
                </c:pt>
                <c:pt idx="429">
                  <c:v>49.051000000000002</c:v>
                </c:pt>
                <c:pt idx="430">
                  <c:v>51.515000000000001</c:v>
                </c:pt>
                <c:pt idx="431">
                  <c:v>51.515000000000001</c:v>
                </c:pt>
                <c:pt idx="432">
                  <c:v>53.978999999999999</c:v>
                </c:pt>
                <c:pt idx="433">
                  <c:v>55.064</c:v>
                </c:pt>
                <c:pt idx="434">
                  <c:v>55.064</c:v>
                </c:pt>
                <c:pt idx="435">
                  <c:v>55.424999999999997</c:v>
                </c:pt>
                <c:pt idx="436">
                  <c:v>57.002000000000002</c:v>
                </c:pt>
                <c:pt idx="437">
                  <c:v>58.48</c:v>
                </c:pt>
                <c:pt idx="438">
                  <c:v>58.645000000000003</c:v>
                </c:pt>
                <c:pt idx="439">
                  <c:v>59.006</c:v>
                </c:pt>
                <c:pt idx="440">
                  <c:v>59.302</c:v>
                </c:pt>
                <c:pt idx="441">
                  <c:v>60.09</c:v>
                </c:pt>
                <c:pt idx="442">
                  <c:v>61.076000000000001</c:v>
                </c:pt>
                <c:pt idx="443">
                  <c:v>61.076000000000001</c:v>
                </c:pt>
                <c:pt idx="444">
                  <c:v>61.569000000000003</c:v>
                </c:pt>
                <c:pt idx="445">
                  <c:v>63.146000000000001</c:v>
                </c:pt>
                <c:pt idx="446">
                  <c:v>63.441000000000003</c:v>
                </c:pt>
                <c:pt idx="447">
                  <c:v>64.23</c:v>
                </c:pt>
                <c:pt idx="448">
                  <c:v>65.281000000000006</c:v>
                </c:pt>
                <c:pt idx="449">
                  <c:v>65.281000000000006</c:v>
                </c:pt>
                <c:pt idx="450">
                  <c:v>67.91</c:v>
                </c:pt>
                <c:pt idx="451">
                  <c:v>68.007999999999996</c:v>
                </c:pt>
                <c:pt idx="452">
                  <c:v>71.293999999999997</c:v>
                </c:pt>
                <c:pt idx="453">
                  <c:v>71.491</c:v>
                </c:pt>
                <c:pt idx="454">
                  <c:v>72.016000000000005</c:v>
                </c:pt>
                <c:pt idx="455">
                  <c:v>73.659000000000006</c:v>
                </c:pt>
                <c:pt idx="456">
                  <c:v>73.757999999999996</c:v>
                </c:pt>
                <c:pt idx="457">
                  <c:v>92.944999999999993</c:v>
                </c:pt>
                <c:pt idx="458">
                  <c:v>93.667000000000002</c:v>
                </c:pt>
                <c:pt idx="459">
                  <c:v>94.686000000000007</c:v>
                </c:pt>
                <c:pt idx="460">
                  <c:v>95.507000000000005</c:v>
                </c:pt>
                <c:pt idx="461">
                  <c:v>96.296000000000006</c:v>
                </c:pt>
                <c:pt idx="462">
                  <c:v>96.756</c:v>
                </c:pt>
                <c:pt idx="463">
                  <c:v>97.281000000000006</c:v>
                </c:pt>
                <c:pt idx="464">
                  <c:v>97.510999999999996</c:v>
                </c:pt>
                <c:pt idx="465">
                  <c:v>99.68</c:v>
                </c:pt>
                <c:pt idx="466">
                  <c:v>110.324</c:v>
                </c:pt>
                <c:pt idx="467">
                  <c:v>119.786</c:v>
                </c:pt>
                <c:pt idx="468">
                  <c:v>121.133</c:v>
                </c:pt>
                <c:pt idx="469">
                  <c:v>121.265</c:v>
                </c:pt>
                <c:pt idx="470">
                  <c:v>121.462</c:v>
                </c:pt>
                <c:pt idx="471">
                  <c:v>121.495</c:v>
                </c:pt>
                <c:pt idx="472">
                  <c:v>121.85599999999999</c:v>
                </c:pt>
                <c:pt idx="473">
                  <c:v>125.96299999999999</c:v>
                </c:pt>
                <c:pt idx="474">
                  <c:v>0</c:v>
                </c:pt>
                <c:pt idx="475">
                  <c:v>0.49299999999999999</c:v>
                </c:pt>
                <c:pt idx="476">
                  <c:v>0.49299999999999999</c:v>
                </c:pt>
                <c:pt idx="477">
                  <c:v>0.55900000000000005</c:v>
                </c:pt>
                <c:pt idx="478">
                  <c:v>0.55900000000000005</c:v>
                </c:pt>
                <c:pt idx="479">
                  <c:v>0.59099999999999997</c:v>
                </c:pt>
                <c:pt idx="480">
                  <c:v>0.59099999999999997</c:v>
                </c:pt>
                <c:pt idx="481">
                  <c:v>0.75600000000000001</c:v>
                </c:pt>
                <c:pt idx="482">
                  <c:v>0.75600000000000001</c:v>
                </c:pt>
                <c:pt idx="483">
                  <c:v>0.78900000000000003</c:v>
                </c:pt>
                <c:pt idx="484">
                  <c:v>0.78900000000000003</c:v>
                </c:pt>
                <c:pt idx="485">
                  <c:v>0.92</c:v>
                </c:pt>
                <c:pt idx="486">
                  <c:v>0.92</c:v>
                </c:pt>
                <c:pt idx="487">
                  <c:v>1.117</c:v>
                </c:pt>
                <c:pt idx="488">
                  <c:v>1.117</c:v>
                </c:pt>
                <c:pt idx="489">
                  <c:v>1.216</c:v>
                </c:pt>
                <c:pt idx="490">
                  <c:v>1.216</c:v>
                </c:pt>
                <c:pt idx="491">
                  <c:v>1.248</c:v>
                </c:pt>
                <c:pt idx="492">
                  <c:v>1.248</c:v>
                </c:pt>
                <c:pt idx="493">
                  <c:v>1.38</c:v>
                </c:pt>
                <c:pt idx="494">
                  <c:v>1.38</c:v>
                </c:pt>
                <c:pt idx="495">
                  <c:v>1.61</c:v>
                </c:pt>
                <c:pt idx="496">
                  <c:v>1.61</c:v>
                </c:pt>
                <c:pt idx="497">
                  <c:v>2.694</c:v>
                </c:pt>
                <c:pt idx="498">
                  <c:v>2.694</c:v>
                </c:pt>
                <c:pt idx="499">
                  <c:v>2.76</c:v>
                </c:pt>
                <c:pt idx="500">
                  <c:v>2.76</c:v>
                </c:pt>
                <c:pt idx="501">
                  <c:v>2.9569999999999999</c:v>
                </c:pt>
                <c:pt idx="502">
                  <c:v>2.9569999999999999</c:v>
                </c:pt>
                <c:pt idx="503">
                  <c:v>2.99</c:v>
                </c:pt>
                <c:pt idx="504">
                  <c:v>2.99</c:v>
                </c:pt>
                <c:pt idx="505">
                  <c:v>3.22</c:v>
                </c:pt>
                <c:pt idx="506">
                  <c:v>3.22</c:v>
                </c:pt>
                <c:pt idx="507">
                  <c:v>3.3839999999999999</c:v>
                </c:pt>
                <c:pt idx="508">
                  <c:v>3.3839999999999999</c:v>
                </c:pt>
                <c:pt idx="509">
                  <c:v>3.5150000000000001</c:v>
                </c:pt>
                <c:pt idx="510">
                  <c:v>3.5150000000000001</c:v>
                </c:pt>
                <c:pt idx="511">
                  <c:v>3.91</c:v>
                </c:pt>
                <c:pt idx="512">
                  <c:v>3.91</c:v>
                </c:pt>
                <c:pt idx="513">
                  <c:v>4.5670000000000002</c:v>
                </c:pt>
                <c:pt idx="514">
                  <c:v>4.5670000000000002</c:v>
                </c:pt>
                <c:pt idx="515">
                  <c:v>4.6980000000000004</c:v>
                </c:pt>
                <c:pt idx="516">
                  <c:v>4.6980000000000004</c:v>
                </c:pt>
                <c:pt idx="517">
                  <c:v>4.83</c:v>
                </c:pt>
                <c:pt idx="518">
                  <c:v>4.83</c:v>
                </c:pt>
                <c:pt idx="519">
                  <c:v>4.8949999999999996</c:v>
                </c:pt>
                <c:pt idx="520">
                  <c:v>4.8949999999999996</c:v>
                </c:pt>
                <c:pt idx="521">
                  <c:v>5.29</c:v>
                </c:pt>
                <c:pt idx="522">
                  <c:v>5.29</c:v>
                </c:pt>
                <c:pt idx="523">
                  <c:v>5.4870000000000001</c:v>
                </c:pt>
                <c:pt idx="524">
                  <c:v>5.4870000000000001</c:v>
                </c:pt>
                <c:pt idx="525">
                  <c:v>5.5519999999999996</c:v>
                </c:pt>
                <c:pt idx="526">
                  <c:v>5.5519999999999996</c:v>
                </c:pt>
                <c:pt idx="527">
                  <c:v>5.9790000000000001</c:v>
                </c:pt>
                <c:pt idx="528">
                  <c:v>5.9790000000000001</c:v>
                </c:pt>
                <c:pt idx="529">
                  <c:v>6.1109999999999998</c:v>
                </c:pt>
                <c:pt idx="530">
                  <c:v>6.1109999999999998</c:v>
                </c:pt>
                <c:pt idx="531">
                  <c:v>6.407</c:v>
                </c:pt>
                <c:pt idx="532">
                  <c:v>6.407</c:v>
                </c:pt>
                <c:pt idx="533">
                  <c:v>6.4390000000000001</c:v>
                </c:pt>
                <c:pt idx="534">
                  <c:v>6.4390000000000001</c:v>
                </c:pt>
                <c:pt idx="535">
                  <c:v>6.7350000000000003</c:v>
                </c:pt>
                <c:pt idx="536">
                  <c:v>6.7350000000000003</c:v>
                </c:pt>
                <c:pt idx="537">
                  <c:v>7.1619999999999999</c:v>
                </c:pt>
                <c:pt idx="538">
                  <c:v>7.1619999999999999</c:v>
                </c:pt>
                <c:pt idx="539">
                  <c:v>8.1479999999999997</c:v>
                </c:pt>
                <c:pt idx="540">
                  <c:v>8.1479999999999997</c:v>
                </c:pt>
                <c:pt idx="541">
                  <c:v>8.8049999999999997</c:v>
                </c:pt>
                <c:pt idx="542">
                  <c:v>8.8049999999999997</c:v>
                </c:pt>
                <c:pt idx="543">
                  <c:v>9.298</c:v>
                </c:pt>
                <c:pt idx="544">
                  <c:v>9.298</c:v>
                </c:pt>
                <c:pt idx="545">
                  <c:v>9.8889999999999993</c:v>
                </c:pt>
                <c:pt idx="546">
                  <c:v>9.8889999999999993</c:v>
                </c:pt>
                <c:pt idx="547">
                  <c:v>9.9879999999999995</c:v>
                </c:pt>
                <c:pt idx="548">
                  <c:v>9.9879999999999995</c:v>
                </c:pt>
                <c:pt idx="549">
                  <c:v>11.663</c:v>
                </c:pt>
                <c:pt idx="550">
                  <c:v>11.663</c:v>
                </c:pt>
                <c:pt idx="551">
                  <c:v>11.86</c:v>
                </c:pt>
                <c:pt idx="552">
                  <c:v>11.992000000000001</c:v>
                </c:pt>
                <c:pt idx="553">
                  <c:v>12.452</c:v>
                </c:pt>
                <c:pt idx="554">
                  <c:v>13.864000000000001</c:v>
                </c:pt>
                <c:pt idx="555">
                  <c:v>13.864000000000001</c:v>
                </c:pt>
                <c:pt idx="556">
                  <c:v>17.741</c:v>
                </c:pt>
                <c:pt idx="557">
                  <c:v>17.741</c:v>
                </c:pt>
                <c:pt idx="558">
                  <c:v>19.646999999999998</c:v>
                </c:pt>
                <c:pt idx="559">
                  <c:v>19.646999999999998</c:v>
                </c:pt>
                <c:pt idx="560">
                  <c:v>21.585000000000001</c:v>
                </c:pt>
                <c:pt idx="561">
                  <c:v>21.585000000000001</c:v>
                </c:pt>
                <c:pt idx="562">
                  <c:v>22.407</c:v>
                </c:pt>
                <c:pt idx="563">
                  <c:v>22.407</c:v>
                </c:pt>
                <c:pt idx="564">
                  <c:v>23.425000000000001</c:v>
                </c:pt>
                <c:pt idx="565">
                  <c:v>23.687999999999999</c:v>
                </c:pt>
                <c:pt idx="566">
                  <c:v>24.114999999999998</c:v>
                </c:pt>
                <c:pt idx="567">
                  <c:v>24.312000000000001</c:v>
                </c:pt>
                <c:pt idx="568">
                  <c:v>24.574999999999999</c:v>
                </c:pt>
                <c:pt idx="569">
                  <c:v>24.739000000000001</c:v>
                </c:pt>
                <c:pt idx="570">
                  <c:v>28.419</c:v>
                </c:pt>
                <c:pt idx="571">
                  <c:v>28.419</c:v>
                </c:pt>
                <c:pt idx="572">
                  <c:v>31.474</c:v>
                </c:pt>
                <c:pt idx="573">
                  <c:v>31.474</c:v>
                </c:pt>
                <c:pt idx="574">
                  <c:v>31.638999999999999</c:v>
                </c:pt>
                <c:pt idx="575">
                  <c:v>31.638999999999999</c:v>
                </c:pt>
                <c:pt idx="576">
                  <c:v>35.777999999999999</c:v>
                </c:pt>
                <c:pt idx="577">
                  <c:v>36.731000000000002</c:v>
                </c:pt>
                <c:pt idx="578">
                  <c:v>37.947000000000003</c:v>
                </c:pt>
                <c:pt idx="579">
                  <c:v>37.947000000000003</c:v>
                </c:pt>
                <c:pt idx="580">
                  <c:v>44.715000000000003</c:v>
                </c:pt>
                <c:pt idx="581">
                  <c:v>47.014000000000003</c:v>
                </c:pt>
                <c:pt idx="582">
                  <c:v>47.014000000000003</c:v>
                </c:pt>
                <c:pt idx="583">
                  <c:v>48.197000000000003</c:v>
                </c:pt>
                <c:pt idx="584">
                  <c:v>49.216000000000001</c:v>
                </c:pt>
                <c:pt idx="585">
                  <c:v>50.07</c:v>
                </c:pt>
                <c:pt idx="586">
                  <c:v>50.661000000000001</c:v>
                </c:pt>
                <c:pt idx="587">
                  <c:v>50.99</c:v>
                </c:pt>
                <c:pt idx="588">
                  <c:v>50.99</c:v>
                </c:pt>
                <c:pt idx="589">
                  <c:v>52.500999999999998</c:v>
                </c:pt>
                <c:pt idx="590">
                  <c:v>57.988</c:v>
                </c:pt>
                <c:pt idx="591">
                  <c:v>60.255000000000003</c:v>
                </c:pt>
                <c:pt idx="592">
                  <c:v>60.286999999999999</c:v>
                </c:pt>
                <c:pt idx="593">
                  <c:v>61.076000000000001</c:v>
                </c:pt>
                <c:pt idx="594">
                  <c:v>69.06</c:v>
                </c:pt>
                <c:pt idx="595">
                  <c:v>71.555999999999997</c:v>
                </c:pt>
                <c:pt idx="596">
                  <c:v>72.049000000000007</c:v>
                </c:pt>
                <c:pt idx="597">
                  <c:v>72.213999999999999</c:v>
                </c:pt>
                <c:pt idx="598">
                  <c:v>72.542000000000002</c:v>
                </c:pt>
                <c:pt idx="599">
                  <c:v>81.412999999999997</c:v>
                </c:pt>
                <c:pt idx="600">
                  <c:v>90.578999999999994</c:v>
                </c:pt>
                <c:pt idx="601">
                  <c:v>94.686000000000007</c:v>
                </c:pt>
                <c:pt idx="602">
                  <c:v>95.08</c:v>
                </c:pt>
                <c:pt idx="603">
                  <c:v>95.210999999999999</c:v>
                </c:pt>
                <c:pt idx="604">
                  <c:v>98.858000000000004</c:v>
                </c:pt>
                <c:pt idx="605">
                  <c:v>104.67400000000001</c:v>
                </c:pt>
                <c:pt idx="606">
                  <c:v>104.67400000000001</c:v>
                </c:pt>
                <c:pt idx="607">
                  <c:v>104.77200000000001</c:v>
                </c:pt>
                <c:pt idx="608">
                  <c:v>114.694</c:v>
                </c:pt>
                <c:pt idx="609">
                  <c:v>116.271</c:v>
                </c:pt>
                <c:pt idx="610">
                  <c:v>118.17700000000001</c:v>
                </c:pt>
                <c:pt idx="611">
                  <c:v>122.875</c:v>
                </c:pt>
                <c:pt idx="612">
                  <c:v>123.959</c:v>
                </c:pt>
                <c:pt idx="613">
                  <c:v>124.255</c:v>
                </c:pt>
              </c:numCache>
            </c:numRef>
          </c:xVal>
          <c:yVal>
            <c:numRef>
              <c:f>Sheet1!$B$2:$B$3896</c:f>
              <c:numCache>
                <c:formatCode>General</c:formatCode>
                <c:ptCount val="3895"/>
                <c:pt idx="0">
                  <c:v>100</c:v>
                </c:pt>
                <c:pt idx="1">
                  <c:v>100</c:v>
                </c:pt>
                <c:pt idx="2">
                  <c:v>99.048000000000002</c:v>
                </c:pt>
                <c:pt idx="3">
                  <c:v>99.048000000000002</c:v>
                </c:pt>
                <c:pt idx="4">
                  <c:v>98.094999999999999</c:v>
                </c:pt>
                <c:pt idx="5">
                  <c:v>98.094999999999999</c:v>
                </c:pt>
                <c:pt idx="6">
                  <c:v>97.143000000000001</c:v>
                </c:pt>
                <c:pt idx="7">
                  <c:v>97.143000000000001</c:v>
                </c:pt>
                <c:pt idx="8">
                  <c:v>95.238</c:v>
                </c:pt>
                <c:pt idx="9">
                  <c:v>95.238</c:v>
                </c:pt>
                <c:pt idx="10">
                  <c:v>94.286000000000001</c:v>
                </c:pt>
                <c:pt idx="11">
                  <c:v>94.286000000000001</c:v>
                </c:pt>
                <c:pt idx="12">
                  <c:v>93.332999999999998</c:v>
                </c:pt>
                <c:pt idx="13">
                  <c:v>93.332999999999998</c:v>
                </c:pt>
                <c:pt idx="14">
                  <c:v>92.381</c:v>
                </c:pt>
                <c:pt idx="15">
                  <c:v>92.381</c:v>
                </c:pt>
                <c:pt idx="16">
                  <c:v>91.429000000000002</c:v>
                </c:pt>
                <c:pt idx="17">
                  <c:v>91.429000000000002</c:v>
                </c:pt>
                <c:pt idx="18">
                  <c:v>90.475999999999999</c:v>
                </c:pt>
                <c:pt idx="19">
                  <c:v>90.475999999999999</c:v>
                </c:pt>
                <c:pt idx="20">
                  <c:v>89.524000000000001</c:v>
                </c:pt>
                <c:pt idx="21">
                  <c:v>89.524000000000001</c:v>
                </c:pt>
                <c:pt idx="22">
                  <c:v>88.570999999999998</c:v>
                </c:pt>
                <c:pt idx="23">
                  <c:v>88.570999999999998</c:v>
                </c:pt>
                <c:pt idx="24">
                  <c:v>87.619</c:v>
                </c:pt>
                <c:pt idx="25">
                  <c:v>87.619</c:v>
                </c:pt>
                <c:pt idx="26">
                  <c:v>86.667000000000002</c:v>
                </c:pt>
                <c:pt idx="27">
                  <c:v>86.667000000000002</c:v>
                </c:pt>
                <c:pt idx="28">
                  <c:v>85.713999999999999</c:v>
                </c:pt>
                <c:pt idx="29">
                  <c:v>85.713999999999999</c:v>
                </c:pt>
                <c:pt idx="30">
                  <c:v>84.762</c:v>
                </c:pt>
                <c:pt idx="31">
                  <c:v>84.762</c:v>
                </c:pt>
                <c:pt idx="32">
                  <c:v>83.81</c:v>
                </c:pt>
                <c:pt idx="33">
                  <c:v>83.81</c:v>
                </c:pt>
                <c:pt idx="34">
                  <c:v>82.856999999999999</c:v>
                </c:pt>
                <c:pt idx="35">
                  <c:v>82.856999999999999</c:v>
                </c:pt>
                <c:pt idx="36">
                  <c:v>82.856999999999999</c:v>
                </c:pt>
                <c:pt idx="37">
                  <c:v>81.894000000000005</c:v>
                </c:pt>
                <c:pt idx="38">
                  <c:v>81.894000000000005</c:v>
                </c:pt>
                <c:pt idx="39">
                  <c:v>80.930000000000007</c:v>
                </c:pt>
                <c:pt idx="40">
                  <c:v>80.930000000000007</c:v>
                </c:pt>
                <c:pt idx="41">
                  <c:v>79.966999999999999</c:v>
                </c:pt>
                <c:pt idx="42">
                  <c:v>79.966999999999999</c:v>
                </c:pt>
                <c:pt idx="43">
                  <c:v>79.003</c:v>
                </c:pt>
                <c:pt idx="44">
                  <c:v>79.003</c:v>
                </c:pt>
                <c:pt idx="45">
                  <c:v>78.040000000000006</c:v>
                </c:pt>
                <c:pt idx="46">
                  <c:v>78.040000000000006</c:v>
                </c:pt>
                <c:pt idx="47">
                  <c:v>77.075999999999993</c:v>
                </c:pt>
                <c:pt idx="48">
                  <c:v>77.075999999999993</c:v>
                </c:pt>
                <c:pt idx="49">
                  <c:v>76.113</c:v>
                </c:pt>
                <c:pt idx="50">
                  <c:v>76.113</c:v>
                </c:pt>
                <c:pt idx="51">
                  <c:v>76.113</c:v>
                </c:pt>
                <c:pt idx="52">
                  <c:v>75.137</c:v>
                </c:pt>
                <c:pt idx="53">
                  <c:v>75.137</c:v>
                </c:pt>
                <c:pt idx="54">
                  <c:v>74.161000000000001</c:v>
                </c:pt>
                <c:pt idx="55">
                  <c:v>74.161000000000001</c:v>
                </c:pt>
                <c:pt idx="56">
                  <c:v>73.186000000000007</c:v>
                </c:pt>
                <c:pt idx="57">
                  <c:v>73.186000000000007</c:v>
                </c:pt>
                <c:pt idx="58">
                  <c:v>72.209999999999994</c:v>
                </c:pt>
                <c:pt idx="59">
                  <c:v>72.209999999999994</c:v>
                </c:pt>
                <c:pt idx="60">
                  <c:v>72.209999999999994</c:v>
                </c:pt>
                <c:pt idx="61">
                  <c:v>71.221000000000004</c:v>
                </c:pt>
                <c:pt idx="62">
                  <c:v>71.221000000000004</c:v>
                </c:pt>
                <c:pt idx="63">
                  <c:v>70.230999999999995</c:v>
                </c:pt>
                <c:pt idx="64">
                  <c:v>70.230999999999995</c:v>
                </c:pt>
                <c:pt idx="65">
                  <c:v>69.242000000000004</c:v>
                </c:pt>
                <c:pt idx="66">
                  <c:v>69.242000000000004</c:v>
                </c:pt>
                <c:pt idx="67">
                  <c:v>68.253</c:v>
                </c:pt>
                <c:pt idx="68">
                  <c:v>68.253</c:v>
                </c:pt>
                <c:pt idx="69">
                  <c:v>68.253</c:v>
                </c:pt>
                <c:pt idx="70">
                  <c:v>67.248999999999995</c:v>
                </c:pt>
                <c:pt idx="71">
                  <c:v>67.248999999999995</c:v>
                </c:pt>
                <c:pt idx="72">
                  <c:v>66.245999999999995</c:v>
                </c:pt>
                <c:pt idx="73">
                  <c:v>66.245999999999995</c:v>
                </c:pt>
                <c:pt idx="74">
                  <c:v>65.242000000000004</c:v>
                </c:pt>
                <c:pt idx="75">
                  <c:v>65.242000000000004</c:v>
                </c:pt>
                <c:pt idx="76">
                  <c:v>64.238</c:v>
                </c:pt>
                <c:pt idx="77">
                  <c:v>64.238</c:v>
                </c:pt>
                <c:pt idx="78">
                  <c:v>64.238</c:v>
                </c:pt>
                <c:pt idx="79">
                  <c:v>64.238</c:v>
                </c:pt>
                <c:pt idx="80">
                  <c:v>64.238</c:v>
                </c:pt>
                <c:pt idx="81">
                  <c:v>63.167999999999999</c:v>
                </c:pt>
                <c:pt idx="82">
                  <c:v>63.167999999999999</c:v>
                </c:pt>
                <c:pt idx="83">
                  <c:v>63.167999999999999</c:v>
                </c:pt>
                <c:pt idx="84">
                  <c:v>63.167999999999999</c:v>
                </c:pt>
                <c:pt idx="85">
                  <c:v>63.167999999999999</c:v>
                </c:pt>
                <c:pt idx="86">
                  <c:v>62.04</c:v>
                </c:pt>
                <c:pt idx="87">
                  <c:v>62.04</c:v>
                </c:pt>
                <c:pt idx="88">
                  <c:v>60.911999999999999</c:v>
                </c:pt>
                <c:pt idx="89">
                  <c:v>60.911999999999999</c:v>
                </c:pt>
                <c:pt idx="90">
                  <c:v>59.783999999999999</c:v>
                </c:pt>
                <c:pt idx="91">
                  <c:v>59.783999999999999</c:v>
                </c:pt>
                <c:pt idx="92">
                  <c:v>58.655999999999999</c:v>
                </c:pt>
                <c:pt idx="93">
                  <c:v>58.655999999999999</c:v>
                </c:pt>
                <c:pt idx="94">
                  <c:v>58.655999999999999</c:v>
                </c:pt>
                <c:pt idx="95">
                  <c:v>57.505000000000003</c:v>
                </c:pt>
                <c:pt idx="96">
                  <c:v>57.505000000000003</c:v>
                </c:pt>
                <c:pt idx="97">
                  <c:v>57.505000000000003</c:v>
                </c:pt>
                <c:pt idx="98">
                  <c:v>57.505000000000003</c:v>
                </c:pt>
                <c:pt idx="99">
                  <c:v>56.307000000000002</c:v>
                </c:pt>
                <c:pt idx="100">
                  <c:v>56.307000000000002</c:v>
                </c:pt>
                <c:pt idx="101">
                  <c:v>56.307000000000002</c:v>
                </c:pt>
                <c:pt idx="102">
                  <c:v>56.307000000000002</c:v>
                </c:pt>
                <c:pt idx="103">
                  <c:v>56.307000000000002</c:v>
                </c:pt>
                <c:pt idx="104">
                  <c:v>54.997999999999998</c:v>
                </c:pt>
                <c:pt idx="105">
                  <c:v>54.997999999999998</c:v>
                </c:pt>
                <c:pt idx="106">
                  <c:v>54.997999999999998</c:v>
                </c:pt>
                <c:pt idx="107">
                  <c:v>54.997999999999998</c:v>
                </c:pt>
                <c:pt idx="108">
                  <c:v>54.997999999999998</c:v>
                </c:pt>
                <c:pt idx="109">
                  <c:v>54.997999999999998</c:v>
                </c:pt>
                <c:pt idx="110">
                  <c:v>54.997999999999998</c:v>
                </c:pt>
                <c:pt idx="111">
                  <c:v>54.997999999999998</c:v>
                </c:pt>
                <c:pt idx="112">
                  <c:v>54.997999999999998</c:v>
                </c:pt>
                <c:pt idx="113">
                  <c:v>54.997999999999998</c:v>
                </c:pt>
                <c:pt idx="114">
                  <c:v>54.997999999999998</c:v>
                </c:pt>
                <c:pt idx="115">
                  <c:v>53.331000000000003</c:v>
                </c:pt>
                <c:pt idx="116">
                  <c:v>53.331000000000003</c:v>
                </c:pt>
                <c:pt idx="117">
                  <c:v>53.331000000000003</c:v>
                </c:pt>
                <c:pt idx="118">
                  <c:v>53.331000000000003</c:v>
                </c:pt>
                <c:pt idx="119">
                  <c:v>53.331000000000003</c:v>
                </c:pt>
                <c:pt idx="120">
                  <c:v>53.331000000000003</c:v>
                </c:pt>
                <c:pt idx="121">
                  <c:v>53.331000000000003</c:v>
                </c:pt>
                <c:pt idx="122">
                  <c:v>53.331000000000003</c:v>
                </c:pt>
                <c:pt idx="123">
                  <c:v>53.331000000000003</c:v>
                </c:pt>
                <c:pt idx="124">
                  <c:v>53.331000000000003</c:v>
                </c:pt>
                <c:pt idx="125">
                  <c:v>51.109000000000002</c:v>
                </c:pt>
                <c:pt idx="126">
                  <c:v>51.109000000000002</c:v>
                </c:pt>
                <c:pt idx="127">
                  <c:v>51.109000000000002</c:v>
                </c:pt>
                <c:pt idx="128">
                  <c:v>51.109000000000002</c:v>
                </c:pt>
                <c:pt idx="129">
                  <c:v>51.109000000000002</c:v>
                </c:pt>
                <c:pt idx="130">
                  <c:v>51.109000000000002</c:v>
                </c:pt>
                <c:pt idx="131">
                  <c:v>51.109000000000002</c:v>
                </c:pt>
                <c:pt idx="132">
                  <c:v>51.109000000000002</c:v>
                </c:pt>
                <c:pt idx="133">
                  <c:v>51.109000000000002</c:v>
                </c:pt>
                <c:pt idx="134">
                  <c:v>51.109000000000002</c:v>
                </c:pt>
                <c:pt idx="135">
                  <c:v>51.109000000000002</c:v>
                </c:pt>
                <c:pt idx="136">
                  <c:v>51.109000000000002</c:v>
                </c:pt>
                <c:pt idx="137">
                  <c:v>51.109000000000002</c:v>
                </c:pt>
                <c:pt idx="138">
                  <c:v>51.109000000000002</c:v>
                </c:pt>
                <c:pt idx="139">
                  <c:v>51.109000000000002</c:v>
                </c:pt>
                <c:pt idx="140">
                  <c:v>51.109000000000002</c:v>
                </c:pt>
                <c:pt idx="141">
                  <c:v>51.109000000000002</c:v>
                </c:pt>
                <c:pt idx="142">
                  <c:v>51.109000000000002</c:v>
                </c:pt>
                <c:pt idx="143">
                  <c:v>51.109000000000002</c:v>
                </c:pt>
                <c:pt idx="144">
                  <c:v>51.109000000000002</c:v>
                </c:pt>
                <c:pt idx="145">
                  <c:v>51.109000000000002</c:v>
                </c:pt>
                <c:pt idx="146">
                  <c:v>51.109000000000002</c:v>
                </c:pt>
                <c:pt idx="147">
                  <c:v>51.109000000000002</c:v>
                </c:pt>
                <c:pt idx="148">
                  <c:v>51.109000000000002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Sheet1!$D$1</c:f>
              <c:strCache>
                <c:ptCount val="1"/>
                <c:pt idx="0">
                  <c:v>  Myeloproliferative disease (n=95)</c:v>
                </c:pt>
              </c:strCache>
            </c:strRef>
          </c:tx>
          <c:spPr>
            <a:ln w="50800">
              <a:solidFill>
                <a:srgbClr val="BDCC2A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0.92</c:v>
                </c:pt>
                <c:pt idx="4">
                  <c:v>0.92</c:v>
                </c:pt>
                <c:pt idx="5">
                  <c:v>1.1499999999999999</c:v>
                </c:pt>
                <c:pt idx="6">
                  <c:v>1.1499999999999999</c:v>
                </c:pt>
                <c:pt idx="7">
                  <c:v>1.2809999999999999</c:v>
                </c:pt>
                <c:pt idx="8">
                  <c:v>1.2809999999999999</c:v>
                </c:pt>
                <c:pt idx="9">
                  <c:v>1.7410000000000001</c:v>
                </c:pt>
                <c:pt idx="10">
                  <c:v>1.7410000000000001</c:v>
                </c:pt>
                <c:pt idx="11">
                  <c:v>1.8069999999999999</c:v>
                </c:pt>
                <c:pt idx="12">
                  <c:v>1.8069999999999999</c:v>
                </c:pt>
                <c:pt idx="13">
                  <c:v>1.9059999999999999</c:v>
                </c:pt>
                <c:pt idx="14">
                  <c:v>1.9059999999999999</c:v>
                </c:pt>
                <c:pt idx="15">
                  <c:v>1.9710000000000001</c:v>
                </c:pt>
                <c:pt idx="16">
                  <c:v>1.9710000000000001</c:v>
                </c:pt>
                <c:pt idx="17">
                  <c:v>2.0369999999999999</c:v>
                </c:pt>
                <c:pt idx="18">
                  <c:v>2.0369999999999999</c:v>
                </c:pt>
                <c:pt idx="19">
                  <c:v>2.1680000000000001</c:v>
                </c:pt>
                <c:pt idx="20">
                  <c:v>2.1680000000000001</c:v>
                </c:pt>
                <c:pt idx="21">
                  <c:v>2.464</c:v>
                </c:pt>
                <c:pt idx="22">
                  <c:v>2.464</c:v>
                </c:pt>
                <c:pt idx="23">
                  <c:v>3.1539999999999999</c:v>
                </c:pt>
                <c:pt idx="24">
                  <c:v>3.1539999999999999</c:v>
                </c:pt>
                <c:pt idx="25">
                  <c:v>3.1869999999999998</c:v>
                </c:pt>
                <c:pt idx="26">
                  <c:v>3.1869999999999998</c:v>
                </c:pt>
                <c:pt idx="27">
                  <c:v>3.581</c:v>
                </c:pt>
                <c:pt idx="28">
                  <c:v>3.581</c:v>
                </c:pt>
                <c:pt idx="29">
                  <c:v>4.83</c:v>
                </c:pt>
                <c:pt idx="30">
                  <c:v>4.83</c:v>
                </c:pt>
                <c:pt idx="31">
                  <c:v>4.9610000000000003</c:v>
                </c:pt>
                <c:pt idx="32">
                  <c:v>4.9610000000000003</c:v>
                </c:pt>
                <c:pt idx="33">
                  <c:v>5.4210000000000003</c:v>
                </c:pt>
                <c:pt idx="34">
                  <c:v>5.4210000000000003</c:v>
                </c:pt>
                <c:pt idx="35">
                  <c:v>5.6509999999999998</c:v>
                </c:pt>
                <c:pt idx="36">
                  <c:v>7.2939999999999996</c:v>
                </c:pt>
                <c:pt idx="37">
                  <c:v>7.2939999999999996</c:v>
                </c:pt>
                <c:pt idx="38">
                  <c:v>7.6550000000000002</c:v>
                </c:pt>
                <c:pt idx="39">
                  <c:v>7.6550000000000002</c:v>
                </c:pt>
                <c:pt idx="40">
                  <c:v>8.3119999999999994</c:v>
                </c:pt>
                <c:pt idx="41">
                  <c:v>8.3119999999999994</c:v>
                </c:pt>
                <c:pt idx="42">
                  <c:v>9.3309999999999995</c:v>
                </c:pt>
                <c:pt idx="43">
                  <c:v>9.3309999999999995</c:v>
                </c:pt>
                <c:pt idx="44">
                  <c:v>9.6259999999999994</c:v>
                </c:pt>
                <c:pt idx="45">
                  <c:v>9.6259999999999994</c:v>
                </c:pt>
                <c:pt idx="46">
                  <c:v>10.71</c:v>
                </c:pt>
                <c:pt idx="47">
                  <c:v>10.71</c:v>
                </c:pt>
                <c:pt idx="48">
                  <c:v>11.4</c:v>
                </c:pt>
                <c:pt idx="49">
                  <c:v>11.4</c:v>
                </c:pt>
                <c:pt idx="50">
                  <c:v>11.959</c:v>
                </c:pt>
                <c:pt idx="51">
                  <c:v>12.057</c:v>
                </c:pt>
                <c:pt idx="52">
                  <c:v>12.057</c:v>
                </c:pt>
                <c:pt idx="53">
                  <c:v>12.09</c:v>
                </c:pt>
                <c:pt idx="54">
                  <c:v>12.09</c:v>
                </c:pt>
                <c:pt idx="55">
                  <c:v>12.189</c:v>
                </c:pt>
                <c:pt idx="56">
                  <c:v>12.189</c:v>
                </c:pt>
                <c:pt idx="57">
                  <c:v>12.452</c:v>
                </c:pt>
                <c:pt idx="58">
                  <c:v>12.452</c:v>
                </c:pt>
                <c:pt idx="59">
                  <c:v>12.484999999999999</c:v>
                </c:pt>
                <c:pt idx="60">
                  <c:v>13.01</c:v>
                </c:pt>
                <c:pt idx="61">
                  <c:v>13.01</c:v>
                </c:pt>
                <c:pt idx="62">
                  <c:v>14.292</c:v>
                </c:pt>
                <c:pt idx="63">
                  <c:v>14.292</c:v>
                </c:pt>
                <c:pt idx="64">
                  <c:v>15.146000000000001</c:v>
                </c:pt>
                <c:pt idx="65">
                  <c:v>15.146000000000001</c:v>
                </c:pt>
                <c:pt idx="66">
                  <c:v>15.803000000000001</c:v>
                </c:pt>
                <c:pt idx="67">
                  <c:v>15.803000000000001</c:v>
                </c:pt>
                <c:pt idx="68">
                  <c:v>16.131</c:v>
                </c:pt>
                <c:pt idx="69">
                  <c:v>18.366</c:v>
                </c:pt>
                <c:pt idx="70">
                  <c:v>18.366</c:v>
                </c:pt>
                <c:pt idx="71">
                  <c:v>19.023</c:v>
                </c:pt>
                <c:pt idx="72">
                  <c:v>19.023</c:v>
                </c:pt>
                <c:pt idx="73">
                  <c:v>21.29</c:v>
                </c:pt>
                <c:pt idx="74">
                  <c:v>21.29</c:v>
                </c:pt>
                <c:pt idx="75">
                  <c:v>22.637</c:v>
                </c:pt>
                <c:pt idx="76">
                  <c:v>22.637</c:v>
                </c:pt>
                <c:pt idx="77">
                  <c:v>23.457999999999998</c:v>
                </c:pt>
                <c:pt idx="78">
                  <c:v>24.048999999999999</c:v>
                </c:pt>
                <c:pt idx="79">
                  <c:v>24.344999999999999</c:v>
                </c:pt>
                <c:pt idx="80">
                  <c:v>24.608000000000001</c:v>
                </c:pt>
                <c:pt idx="81">
                  <c:v>24.608000000000001</c:v>
                </c:pt>
                <c:pt idx="82">
                  <c:v>24.838000000000001</c:v>
                </c:pt>
                <c:pt idx="83">
                  <c:v>24.870999999999999</c:v>
                </c:pt>
                <c:pt idx="84">
                  <c:v>25.462</c:v>
                </c:pt>
                <c:pt idx="85">
                  <c:v>28.056999999999999</c:v>
                </c:pt>
                <c:pt idx="86">
                  <c:v>28.056999999999999</c:v>
                </c:pt>
                <c:pt idx="87">
                  <c:v>29.765999999999998</c:v>
                </c:pt>
                <c:pt idx="88">
                  <c:v>29.765999999999998</c:v>
                </c:pt>
                <c:pt idx="89">
                  <c:v>29.995999999999999</c:v>
                </c:pt>
                <c:pt idx="90">
                  <c:v>29.995999999999999</c:v>
                </c:pt>
                <c:pt idx="91">
                  <c:v>30.652999999999999</c:v>
                </c:pt>
                <c:pt idx="92">
                  <c:v>30.652999999999999</c:v>
                </c:pt>
                <c:pt idx="93">
                  <c:v>35.055</c:v>
                </c:pt>
                <c:pt idx="94">
                  <c:v>35.284999999999997</c:v>
                </c:pt>
                <c:pt idx="95">
                  <c:v>35.284999999999997</c:v>
                </c:pt>
                <c:pt idx="96">
                  <c:v>35.384</c:v>
                </c:pt>
                <c:pt idx="97">
                  <c:v>35.811</c:v>
                </c:pt>
                <c:pt idx="98">
                  <c:v>35.975000000000001</c:v>
                </c:pt>
                <c:pt idx="99">
                  <c:v>35.975000000000001</c:v>
                </c:pt>
                <c:pt idx="100">
                  <c:v>37.027000000000001</c:v>
                </c:pt>
                <c:pt idx="101">
                  <c:v>38.012</c:v>
                </c:pt>
                <c:pt idx="102">
                  <c:v>39.064</c:v>
                </c:pt>
                <c:pt idx="103">
                  <c:v>42.512999999999998</c:v>
                </c:pt>
                <c:pt idx="104">
                  <c:v>42.512999999999998</c:v>
                </c:pt>
                <c:pt idx="105">
                  <c:v>47.77</c:v>
                </c:pt>
                <c:pt idx="106">
                  <c:v>47.835999999999999</c:v>
                </c:pt>
                <c:pt idx="107">
                  <c:v>47.966999999999999</c:v>
                </c:pt>
                <c:pt idx="108">
                  <c:v>48.033000000000001</c:v>
                </c:pt>
                <c:pt idx="109">
                  <c:v>48.197000000000003</c:v>
                </c:pt>
                <c:pt idx="110">
                  <c:v>48.558999999999997</c:v>
                </c:pt>
                <c:pt idx="111">
                  <c:v>49.018000000000001</c:v>
                </c:pt>
                <c:pt idx="112">
                  <c:v>49.478000000000002</c:v>
                </c:pt>
                <c:pt idx="113">
                  <c:v>49.61</c:v>
                </c:pt>
                <c:pt idx="114">
                  <c:v>57.231999999999999</c:v>
                </c:pt>
                <c:pt idx="115">
                  <c:v>57.231999999999999</c:v>
                </c:pt>
                <c:pt idx="116">
                  <c:v>59.368000000000002</c:v>
                </c:pt>
                <c:pt idx="117">
                  <c:v>59.828000000000003</c:v>
                </c:pt>
                <c:pt idx="118">
                  <c:v>61.042999999999999</c:v>
                </c:pt>
                <c:pt idx="119">
                  <c:v>61.207000000000001</c:v>
                </c:pt>
                <c:pt idx="120">
                  <c:v>61.405000000000001</c:v>
                </c:pt>
                <c:pt idx="121">
                  <c:v>61.798999999999999</c:v>
                </c:pt>
                <c:pt idx="122">
                  <c:v>64.131</c:v>
                </c:pt>
                <c:pt idx="123">
                  <c:v>65.248000000000005</c:v>
                </c:pt>
                <c:pt idx="124">
                  <c:v>70.406999999999996</c:v>
                </c:pt>
                <c:pt idx="125">
                  <c:v>70.406999999999996</c:v>
                </c:pt>
                <c:pt idx="126">
                  <c:v>70.570999999999998</c:v>
                </c:pt>
                <c:pt idx="127">
                  <c:v>72.016000000000005</c:v>
                </c:pt>
                <c:pt idx="128">
                  <c:v>72.049000000000007</c:v>
                </c:pt>
                <c:pt idx="129">
                  <c:v>72.411000000000001</c:v>
                </c:pt>
                <c:pt idx="130">
                  <c:v>72.641000000000005</c:v>
                </c:pt>
                <c:pt idx="131">
                  <c:v>73.528000000000006</c:v>
                </c:pt>
                <c:pt idx="132">
                  <c:v>77.831999999999994</c:v>
                </c:pt>
                <c:pt idx="133">
                  <c:v>81.117000000000004</c:v>
                </c:pt>
                <c:pt idx="134">
                  <c:v>85.650999999999996</c:v>
                </c:pt>
                <c:pt idx="135">
                  <c:v>87.819000000000003</c:v>
                </c:pt>
                <c:pt idx="136">
                  <c:v>94.784000000000006</c:v>
                </c:pt>
                <c:pt idx="137">
                  <c:v>95.933999999999997</c:v>
                </c:pt>
                <c:pt idx="138">
                  <c:v>96.099000000000004</c:v>
                </c:pt>
                <c:pt idx="139">
                  <c:v>96.789000000000001</c:v>
                </c:pt>
                <c:pt idx="140">
                  <c:v>97.643000000000001</c:v>
                </c:pt>
                <c:pt idx="141">
                  <c:v>98.037000000000006</c:v>
                </c:pt>
                <c:pt idx="142">
                  <c:v>113.741</c:v>
                </c:pt>
                <c:pt idx="143">
                  <c:v>114.366</c:v>
                </c:pt>
                <c:pt idx="144">
                  <c:v>119.556</c:v>
                </c:pt>
                <c:pt idx="145">
                  <c:v>119.721</c:v>
                </c:pt>
                <c:pt idx="146">
                  <c:v>120.67400000000001</c:v>
                </c:pt>
                <c:pt idx="147">
                  <c:v>123.33499999999999</c:v>
                </c:pt>
                <c:pt idx="148">
                  <c:v>123.696</c:v>
                </c:pt>
                <c:pt idx="149">
                  <c:v>0</c:v>
                </c:pt>
                <c:pt idx="150">
                  <c:v>0.16400000000000001</c:v>
                </c:pt>
                <c:pt idx="151">
                  <c:v>0.16400000000000001</c:v>
                </c:pt>
                <c:pt idx="152">
                  <c:v>0.59099999999999997</c:v>
                </c:pt>
                <c:pt idx="153">
                  <c:v>0.59099999999999997</c:v>
                </c:pt>
                <c:pt idx="154">
                  <c:v>0.72299999999999998</c:v>
                </c:pt>
                <c:pt idx="155">
                  <c:v>0.72299999999999998</c:v>
                </c:pt>
                <c:pt idx="156">
                  <c:v>0.75600000000000001</c:v>
                </c:pt>
                <c:pt idx="157">
                  <c:v>0.75600000000000001</c:v>
                </c:pt>
                <c:pt idx="158">
                  <c:v>0.78900000000000003</c:v>
                </c:pt>
                <c:pt idx="159">
                  <c:v>0.78900000000000003</c:v>
                </c:pt>
                <c:pt idx="160">
                  <c:v>0.82099999999999995</c:v>
                </c:pt>
                <c:pt idx="161">
                  <c:v>0.82099999999999995</c:v>
                </c:pt>
                <c:pt idx="162">
                  <c:v>0.92</c:v>
                </c:pt>
                <c:pt idx="163">
                  <c:v>0.92</c:v>
                </c:pt>
                <c:pt idx="164">
                  <c:v>1.0840000000000001</c:v>
                </c:pt>
                <c:pt idx="165">
                  <c:v>1.0840000000000001</c:v>
                </c:pt>
                <c:pt idx="166">
                  <c:v>1.1499999999999999</c:v>
                </c:pt>
                <c:pt idx="167">
                  <c:v>1.1499999999999999</c:v>
                </c:pt>
                <c:pt idx="168">
                  <c:v>1.2809999999999999</c:v>
                </c:pt>
                <c:pt idx="169">
                  <c:v>1.2809999999999999</c:v>
                </c:pt>
                <c:pt idx="170">
                  <c:v>1.347</c:v>
                </c:pt>
                <c:pt idx="171">
                  <c:v>1.347</c:v>
                </c:pt>
                <c:pt idx="172">
                  <c:v>1.413</c:v>
                </c:pt>
                <c:pt idx="173">
                  <c:v>1.413</c:v>
                </c:pt>
                <c:pt idx="174">
                  <c:v>1.446</c:v>
                </c:pt>
                <c:pt idx="175">
                  <c:v>1.446</c:v>
                </c:pt>
                <c:pt idx="176">
                  <c:v>1.478</c:v>
                </c:pt>
                <c:pt idx="177">
                  <c:v>1.478</c:v>
                </c:pt>
                <c:pt idx="178">
                  <c:v>1.5109999999999999</c:v>
                </c:pt>
                <c:pt idx="179">
                  <c:v>1.5109999999999999</c:v>
                </c:pt>
                <c:pt idx="180">
                  <c:v>1.61</c:v>
                </c:pt>
                <c:pt idx="181">
                  <c:v>1.61</c:v>
                </c:pt>
                <c:pt idx="182">
                  <c:v>1.643</c:v>
                </c:pt>
                <c:pt idx="183">
                  <c:v>1.643</c:v>
                </c:pt>
                <c:pt idx="184">
                  <c:v>1.708</c:v>
                </c:pt>
                <c:pt idx="185">
                  <c:v>1.708</c:v>
                </c:pt>
                <c:pt idx="186">
                  <c:v>2.0369999999999999</c:v>
                </c:pt>
                <c:pt idx="187">
                  <c:v>2.0369999999999999</c:v>
                </c:pt>
                <c:pt idx="188">
                  <c:v>2.1360000000000001</c:v>
                </c:pt>
                <c:pt idx="189">
                  <c:v>2.1360000000000001</c:v>
                </c:pt>
                <c:pt idx="190">
                  <c:v>2.234</c:v>
                </c:pt>
                <c:pt idx="191">
                  <c:v>2.234</c:v>
                </c:pt>
                <c:pt idx="192">
                  <c:v>2.3660000000000001</c:v>
                </c:pt>
                <c:pt idx="193">
                  <c:v>2.3660000000000001</c:v>
                </c:pt>
                <c:pt idx="194">
                  <c:v>2.431</c:v>
                </c:pt>
                <c:pt idx="195">
                  <c:v>2.431</c:v>
                </c:pt>
                <c:pt idx="196">
                  <c:v>2.4969999999999999</c:v>
                </c:pt>
                <c:pt idx="197">
                  <c:v>2.4969999999999999</c:v>
                </c:pt>
                <c:pt idx="198">
                  <c:v>2.5950000000000002</c:v>
                </c:pt>
                <c:pt idx="199">
                  <c:v>2.5950000000000002</c:v>
                </c:pt>
                <c:pt idx="200">
                  <c:v>2.6280000000000001</c:v>
                </c:pt>
                <c:pt idx="201">
                  <c:v>2.6280000000000001</c:v>
                </c:pt>
                <c:pt idx="202">
                  <c:v>2.7269999999999999</c:v>
                </c:pt>
                <c:pt idx="203">
                  <c:v>2.7269999999999999</c:v>
                </c:pt>
                <c:pt idx="204">
                  <c:v>2.76</c:v>
                </c:pt>
                <c:pt idx="205">
                  <c:v>2.76</c:v>
                </c:pt>
                <c:pt idx="206">
                  <c:v>3.22</c:v>
                </c:pt>
                <c:pt idx="207">
                  <c:v>3.22</c:v>
                </c:pt>
                <c:pt idx="208">
                  <c:v>3.4169999999999998</c:v>
                </c:pt>
                <c:pt idx="209">
                  <c:v>3.4169999999999998</c:v>
                </c:pt>
                <c:pt idx="210">
                  <c:v>3.5150000000000001</c:v>
                </c:pt>
                <c:pt idx="211">
                  <c:v>3.5150000000000001</c:v>
                </c:pt>
                <c:pt idx="212">
                  <c:v>3.548</c:v>
                </c:pt>
                <c:pt idx="213">
                  <c:v>3.548</c:v>
                </c:pt>
                <c:pt idx="214">
                  <c:v>3.581</c:v>
                </c:pt>
                <c:pt idx="215">
                  <c:v>3.581</c:v>
                </c:pt>
                <c:pt idx="216">
                  <c:v>3.778</c:v>
                </c:pt>
                <c:pt idx="217">
                  <c:v>3.778</c:v>
                </c:pt>
                <c:pt idx="218">
                  <c:v>3.8769999999999998</c:v>
                </c:pt>
                <c:pt idx="219">
                  <c:v>3.8769999999999998</c:v>
                </c:pt>
                <c:pt idx="220">
                  <c:v>3.91</c:v>
                </c:pt>
                <c:pt idx="221">
                  <c:v>3.91</c:v>
                </c:pt>
                <c:pt idx="222">
                  <c:v>3.9430000000000001</c:v>
                </c:pt>
                <c:pt idx="223">
                  <c:v>3.9430000000000001</c:v>
                </c:pt>
                <c:pt idx="224">
                  <c:v>4.1070000000000002</c:v>
                </c:pt>
                <c:pt idx="225">
                  <c:v>4.1070000000000002</c:v>
                </c:pt>
                <c:pt idx="226">
                  <c:v>4.1399999999999997</c:v>
                </c:pt>
                <c:pt idx="227">
                  <c:v>4.1399999999999997</c:v>
                </c:pt>
                <c:pt idx="228">
                  <c:v>4.1719999999999997</c:v>
                </c:pt>
                <c:pt idx="229">
                  <c:v>4.1719999999999997</c:v>
                </c:pt>
                <c:pt idx="230">
                  <c:v>4.2380000000000004</c:v>
                </c:pt>
                <c:pt idx="231">
                  <c:v>4.2380000000000004</c:v>
                </c:pt>
                <c:pt idx="232">
                  <c:v>4.5670000000000002</c:v>
                </c:pt>
                <c:pt idx="233">
                  <c:v>4.5670000000000002</c:v>
                </c:pt>
                <c:pt idx="234">
                  <c:v>4.6319999999999997</c:v>
                </c:pt>
                <c:pt idx="235">
                  <c:v>4.6319999999999997</c:v>
                </c:pt>
                <c:pt idx="236">
                  <c:v>4.665</c:v>
                </c:pt>
                <c:pt idx="237">
                  <c:v>4.665</c:v>
                </c:pt>
                <c:pt idx="238">
                  <c:v>4.7640000000000002</c:v>
                </c:pt>
                <c:pt idx="239">
                  <c:v>4.7640000000000002</c:v>
                </c:pt>
                <c:pt idx="240">
                  <c:v>4.7969999999999997</c:v>
                </c:pt>
                <c:pt idx="241">
                  <c:v>4.7969999999999997</c:v>
                </c:pt>
                <c:pt idx="242">
                  <c:v>4.9939999999999998</c:v>
                </c:pt>
                <c:pt idx="243">
                  <c:v>4.9939999999999998</c:v>
                </c:pt>
                <c:pt idx="244">
                  <c:v>5.0599999999999996</c:v>
                </c:pt>
                <c:pt idx="245">
                  <c:v>5.0599999999999996</c:v>
                </c:pt>
                <c:pt idx="246">
                  <c:v>5.2240000000000002</c:v>
                </c:pt>
                <c:pt idx="247">
                  <c:v>5.2240000000000002</c:v>
                </c:pt>
                <c:pt idx="248">
                  <c:v>5.3550000000000004</c:v>
                </c:pt>
                <c:pt idx="249">
                  <c:v>5.3550000000000004</c:v>
                </c:pt>
                <c:pt idx="250">
                  <c:v>5.3879999999999999</c:v>
                </c:pt>
                <c:pt idx="251">
                  <c:v>5.3879999999999999</c:v>
                </c:pt>
                <c:pt idx="252">
                  <c:v>5.7489999999999997</c:v>
                </c:pt>
                <c:pt idx="253">
                  <c:v>5.7489999999999997</c:v>
                </c:pt>
                <c:pt idx="254">
                  <c:v>5.8810000000000002</c:v>
                </c:pt>
                <c:pt idx="255">
                  <c:v>5.8810000000000002</c:v>
                </c:pt>
                <c:pt idx="256">
                  <c:v>5.9790000000000001</c:v>
                </c:pt>
                <c:pt idx="257">
                  <c:v>5.9790000000000001</c:v>
                </c:pt>
                <c:pt idx="258">
                  <c:v>6.4720000000000004</c:v>
                </c:pt>
                <c:pt idx="259">
                  <c:v>6.4720000000000004</c:v>
                </c:pt>
                <c:pt idx="260">
                  <c:v>7.0640000000000001</c:v>
                </c:pt>
                <c:pt idx="261">
                  <c:v>7.0640000000000001</c:v>
                </c:pt>
                <c:pt idx="262">
                  <c:v>7.1950000000000003</c:v>
                </c:pt>
                <c:pt idx="263">
                  <c:v>7.1950000000000003</c:v>
                </c:pt>
                <c:pt idx="264">
                  <c:v>7.4580000000000002</c:v>
                </c:pt>
                <c:pt idx="265">
                  <c:v>7.4580000000000002</c:v>
                </c:pt>
                <c:pt idx="266">
                  <c:v>7.8849999999999998</c:v>
                </c:pt>
                <c:pt idx="267">
                  <c:v>7.8849999999999998</c:v>
                </c:pt>
                <c:pt idx="268">
                  <c:v>8.016</c:v>
                </c:pt>
                <c:pt idx="269">
                  <c:v>8.016</c:v>
                </c:pt>
                <c:pt idx="270">
                  <c:v>8.0489999999999995</c:v>
                </c:pt>
                <c:pt idx="271">
                  <c:v>8.0489999999999995</c:v>
                </c:pt>
                <c:pt idx="272">
                  <c:v>8.2460000000000004</c:v>
                </c:pt>
                <c:pt idx="273">
                  <c:v>8.2460000000000004</c:v>
                </c:pt>
                <c:pt idx="274">
                  <c:v>8.2789999999999999</c:v>
                </c:pt>
                <c:pt idx="275">
                  <c:v>8.2789999999999999</c:v>
                </c:pt>
                <c:pt idx="276">
                  <c:v>8.4109999999999996</c:v>
                </c:pt>
                <c:pt idx="277">
                  <c:v>8.4109999999999996</c:v>
                </c:pt>
                <c:pt idx="278">
                  <c:v>8.5749999999999993</c:v>
                </c:pt>
                <c:pt idx="279">
                  <c:v>8.5749999999999993</c:v>
                </c:pt>
                <c:pt idx="280">
                  <c:v>9.0679999999999996</c:v>
                </c:pt>
                <c:pt idx="281">
                  <c:v>9.0679999999999996</c:v>
                </c:pt>
                <c:pt idx="282">
                  <c:v>9.1989999999999998</c:v>
                </c:pt>
                <c:pt idx="283">
                  <c:v>9.1989999999999998</c:v>
                </c:pt>
                <c:pt idx="284">
                  <c:v>9.2650000000000006</c:v>
                </c:pt>
                <c:pt idx="285">
                  <c:v>9.2650000000000006</c:v>
                </c:pt>
                <c:pt idx="286">
                  <c:v>9.593</c:v>
                </c:pt>
                <c:pt idx="287">
                  <c:v>9.593</c:v>
                </c:pt>
                <c:pt idx="288">
                  <c:v>9.6590000000000007</c:v>
                </c:pt>
                <c:pt idx="289">
                  <c:v>9.6590000000000007</c:v>
                </c:pt>
                <c:pt idx="290">
                  <c:v>9.8559999999999999</c:v>
                </c:pt>
                <c:pt idx="291">
                  <c:v>9.8559999999999999</c:v>
                </c:pt>
                <c:pt idx="292">
                  <c:v>9.8889999999999993</c:v>
                </c:pt>
                <c:pt idx="293">
                  <c:v>9.8889999999999993</c:v>
                </c:pt>
                <c:pt idx="294">
                  <c:v>9.9550000000000001</c:v>
                </c:pt>
                <c:pt idx="295">
                  <c:v>9.9550000000000001</c:v>
                </c:pt>
                <c:pt idx="296">
                  <c:v>10.185</c:v>
                </c:pt>
                <c:pt idx="297">
                  <c:v>10.185</c:v>
                </c:pt>
                <c:pt idx="298">
                  <c:v>10.382</c:v>
                </c:pt>
                <c:pt idx="299">
                  <c:v>10.382</c:v>
                </c:pt>
                <c:pt idx="300">
                  <c:v>10.545999999999999</c:v>
                </c:pt>
                <c:pt idx="301">
                  <c:v>10.545999999999999</c:v>
                </c:pt>
                <c:pt idx="302">
                  <c:v>10.612</c:v>
                </c:pt>
                <c:pt idx="303">
                  <c:v>10.612</c:v>
                </c:pt>
                <c:pt idx="304">
                  <c:v>10.743</c:v>
                </c:pt>
                <c:pt idx="305">
                  <c:v>10.743</c:v>
                </c:pt>
                <c:pt idx="306">
                  <c:v>11.138</c:v>
                </c:pt>
                <c:pt idx="307">
                  <c:v>11.138</c:v>
                </c:pt>
                <c:pt idx="308">
                  <c:v>11.269</c:v>
                </c:pt>
                <c:pt idx="309">
                  <c:v>11.269</c:v>
                </c:pt>
                <c:pt idx="310">
                  <c:v>11.4</c:v>
                </c:pt>
                <c:pt idx="311">
                  <c:v>11.4</c:v>
                </c:pt>
                <c:pt idx="312">
                  <c:v>11.465999999999999</c:v>
                </c:pt>
                <c:pt idx="313">
                  <c:v>11.465999999999999</c:v>
                </c:pt>
                <c:pt idx="314">
                  <c:v>11.499000000000001</c:v>
                </c:pt>
                <c:pt idx="315">
                  <c:v>11.499000000000001</c:v>
                </c:pt>
                <c:pt idx="316">
                  <c:v>12.057</c:v>
                </c:pt>
                <c:pt idx="317">
                  <c:v>12.09</c:v>
                </c:pt>
                <c:pt idx="318">
                  <c:v>12.09</c:v>
                </c:pt>
                <c:pt idx="319">
                  <c:v>12.287000000000001</c:v>
                </c:pt>
                <c:pt idx="320">
                  <c:v>12.287000000000001</c:v>
                </c:pt>
                <c:pt idx="321">
                  <c:v>12.32</c:v>
                </c:pt>
                <c:pt idx="322">
                  <c:v>12.385999999999999</c:v>
                </c:pt>
                <c:pt idx="323">
                  <c:v>12.385999999999999</c:v>
                </c:pt>
                <c:pt idx="324">
                  <c:v>12.452</c:v>
                </c:pt>
                <c:pt idx="325">
                  <c:v>12.452</c:v>
                </c:pt>
                <c:pt idx="326">
                  <c:v>12.55</c:v>
                </c:pt>
                <c:pt idx="327">
                  <c:v>12.616</c:v>
                </c:pt>
                <c:pt idx="328">
                  <c:v>12.912000000000001</c:v>
                </c:pt>
                <c:pt idx="329">
                  <c:v>12.912000000000001</c:v>
                </c:pt>
                <c:pt idx="330">
                  <c:v>13.667</c:v>
                </c:pt>
                <c:pt idx="331">
                  <c:v>13.667</c:v>
                </c:pt>
                <c:pt idx="332">
                  <c:v>13.766</c:v>
                </c:pt>
                <c:pt idx="333">
                  <c:v>13.766</c:v>
                </c:pt>
                <c:pt idx="334">
                  <c:v>14.324</c:v>
                </c:pt>
                <c:pt idx="335">
                  <c:v>14.324</c:v>
                </c:pt>
                <c:pt idx="336">
                  <c:v>14.522</c:v>
                </c:pt>
                <c:pt idx="337">
                  <c:v>14.522</c:v>
                </c:pt>
                <c:pt idx="338">
                  <c:v>14.718999999999999</c:v>
                </c:pt>
                <c:pt idx="339">
                  <c:v>14.718999999999999</c:v>
                </c:pt>
                <c:pt idx="340">
                  <c:v>15.211</c:v>
                </c:pt>
                <c:pt idx="341">
                  <c:v>15.211</c:v>
                </c:pt>
                <c:pt idx="342">
                  <c:v>15.244</c:v>
                </c:pt>
                <c:pt idx="343">
                  <c:v>15.244</c:v>
                </c:pt>
                <c:pt idx="344">
                  <c:v>15.375999999999999</c:v>
                </c:pt>
                <c:pt idx="345">
                  <c:v>15.375999999999999</c:v>
                </c:pt>
                <c:pt idx="346">
                  <c:v>15.573</c:v>
                </c:pt>
                <c:pt idx="347">
                  <c:v>16</c:v>
                </c:pt>
                <c:pt idx="348">
                  <c:v>16</c:v>
                </c:pt>
                <c:pt idx="349">
                  <c:v>16.196999999999999</c:v>
                </c:pt>
                <c:pt idx="350">
                  <c:v>16.623999999999999</c:v>
                </c:pt>
                <c:pt idx="351">
                  <c:v>16.623999999999999</c:v>
                </c:pt>
                <c:pt idx="352">
                  <c:v>16.722999999999999</c:v>
                </c:pt>
                <c:pt idx="353">
                  <c:v>16.722999999999999</c:v>
                </c:pt>
                <c:pt idx="354">
                  <c:v>16.887</c:v>
                </c:pt>
                <c:pt idx="355">
                  <c:v>16.887</c:v>
                </c:pt>
                <c:pt idx="356">
                  <c:v>17.347000000000001</c:v>
                </c:pt>
                <c:pt idx="357">
                  <c:v>17.347000000000001</c:v>
                </c:pt>
                <c:pt idx="358">
                  <c:v>17.707999999999998</c:v>
                </c:pt>
                <c:pt idx="359">
                  <c:v>17.707999999999998</c:v>
                </c:pt>
                <c:pt idx="360">
                  <c:v>17.741</c:v>
                </c:pt>
                <c:pt idx="361">
                  <c:v>17.741</c:v>
                </c:pt>
                <c:pt idx="362">
                  <c:v>17.84</c:v>
                </c:pt>
                <c:pt idx="363">
                  <c:v>17.84</c:v>
                </c:pt>
                <c:pt idx="364">
                  <c:v>19.120999999999999</c:v>
                </c:pt>
                <c:pt idx="365">
                  <c:v>19.120999999999999</c:v>
                </c:pt>
                <c:pt idx="366">
                  <c:v>19.285</c:v>
                </c:pt>
                <c:pt idx="367">
                  <c:v>19.285</c:v>
                </c:pt>
                <c:pt idx="368">
                  <c:v>19.417000000000002</c:v>
                </c:pt>
                <c:pt idx="369">
                  <c:v>19.417000000000002</c:v>
                </c:pt>
                <c:pt idx="370">
                  <c:v>19.811</c:v>
                </c:pt>
                <c:pt idx="371">
                  <c:v>19.811</c:v>
                </c:pt>
                <c:pt idx="372">
                  <c:v>20.664999999999999</c:v>
                </c:pt>
                <c:pt idx="373">
                  <c:v>20.664999999999999</c:v>
                </c:pt>
                <c:pt idx="374">
                  <c:v>22.077999999999999</c:v>
                </c:pt>
                <c:pt idx="375">
                  <c:v>22.077999999999999</c:v>
                </c:pt>
                <c:pt idx="376">
                  <c:v>22.472000000000001</c:v>
                </c:pt>
                <c:pt idx="377">
                  <c:v>22.702000000000002</c:v>
                </c:pt>
                <c:pt idx="378">
                  <c:v>22.702000000000002</c:v>
                </c:pt>
                <c:pt idx="379">
                  <c:v>22.931999999999999</c:v>
                </c:pt>
                <c:pt idx="380">
                  <c:v>23.721</c:v>
                </c:pt>
                <c:pt idx="381">
                  <c:v>23.721</c:v>
                </c:pt>
                <c:pt idx="382">
                  <c:v>24.048999999999999</c:v>
                </c:pt>
                <c:pt idx="383">
                  <c:v>24.148</c:v>
                </c:pt>
                <c:pt idx="384">
                  <c:v>24.148</c:v>
                </c:pt>
                <c:pt idx="385">
                  <c:v>24.148</c:v>
                </c:pt>
                <c:pt idx="386">
                  <c:v>24.213999999999999</c:v>
                </c:pt>
                <c:pt idx="387">
                  <c:v>24.378</c:v>
                </c:pt>
                <c:pt idx="388">
                  <c:v>24.771999999999998</c:v>
                </c:pt>
                <c:pt idx="389">
                  <c:v>25.265000000000001</c:v>
                </c:pt>
                <c:pt idx="390">
                  <c:v>27.138000000000002</c:v>
                </c:pt>
                <c:pt idx="391">
                  <c:v>27.663</c:v>
                </c:pt>
                <c:pt idx="392">
                  <c:v>27.663</c:v>
                </c:pt>
                <c:pt idx="393">
                  <c:v>28.977</c:v>
                </c:pt>
                <c:pt idx="394">
                  <c:v>28.977</c:v>
                </c:pt>
                <c:pt idx="395">
                  <c:v>33.445999999999998</c:v>
                </c:pt>
                <c:pt idx="396">
                  <c:v>33.707999999999998</c:v>
                </c:pt>
                <c:pt idx="397">
                  <c:v>33.707999999999998</c:v>
                </c:pt>
                <c:pt idx="398">
                  <c:v>34.366</c:v>
                </c:pt>
                <c:pt idx="399">
                  <c:v>34.366</c:v>
                </c:pt>
                <c:pt idx="400">
                  <c:v>34.99</c:v>
                </c:pt>
                <c:pt idx="401">
                  <c:v>35.186999999999998</c:v>
                </c:pt>
                <c:pt idx="402">
                  <c:v>35.581000000000003</c:v>
                </c:pt>
                <c:pt idx="403">
                  <c:v>35.975000000000001</c:v>
                </c:pt>
                <c:pt idx="404">
                  <c:v>36.073999999999998</c:v>
                </c:pt>
                <c:pt idx="405">
                  <c:v>36.500999999999998</c:v>
                </c:pt>
                <c:pt idx="406">
                  <c:v>36.698</c:v>
                </c:pt>
                <c:pt idx="407">
                  <c:v>36.927999999999997</c:v>
                </c:pt>
                <c:pt idx="408">
                  <c:v>39.688000000000002</c:v>
                </c:pt>
                <c:pt idx="409">
                  <c:v>39.688000000000002</c:v>
                </c:pt>
                <c:pt idx="410">
                  <c:v>41.067999999999998</c:v>
                </c:pt>
                <c:pt idx="411">
                  <c:v>41.527999999999999</c:v>
                </c:pt>
                <c:pt idx="412">
                  <c:v>42.94</c:v>
                </c:pt>
                <c:pt idx="413">
                  <c:v>42.94</c:v>
                </c:pt>
                <c:pt idx="414">
                  <c:v>44.616</c:v>
                </c:pt>
                <c:pt idx="415">
                  <c:v>46.423000000000002</c:v>
                </c:pt>
                <c:pt idx="416">
                  <c:v>46.423000000000002</c:v>
                </c:pt>
                <c:pt idx="417">
                  <c:v>47.441000000000003</c:v>
                </c:pt>
                <c:pt idx="418">
                  <c:v>47.606000000000002</c:v>
                </c:pt>
                <c:pt idx="419">
                  <c:v>47.802999999999997</c:v>
                </c:pt>
                <c:pt idx="420">
                  <c:v>47.835999999999999</c:v>
                </c:pt>
                <c:pt idx="421">
                  <c:v>47.869</c:v>
                </c:pt>
                <c:pt idx="422">
                  <c:v>47.901000000000003</c:v>
                </c:pt>
                <c:pt idx="423">
                  <c:v>47.966999999999999</c:v>
                </c:pt>
                <c:pt idx="424">
                  <c:v>48</c:v>
                </c:pt>
                <c:pt idx="425">
                  <c:v>48.033000000000001</c:v>
                </c:pt>
                <c:pt idx="426">
                  <c:v>48.131</c:v>
                </c:pt>
                <c:pt idx="427">
                  <c:v>48.197000000000003</c:v>
                </c:pt>
                <c:pt idx="428">
                  <c:v>49.051000000000002</c:v>
                </c:pt>
                <c:pt idx="429">
                  <c:v>49.051000000000002</c:v>
                </c:pt>
                <c:pt idx="430">
                  <c:v>51.515000000000001</c:v>
                </c:pt>
                <c:pt idx="431">
                  <c:v>51.515000000000001</c:v>
                </c:pt>
                <c:pt idx="432">
                  <c:v>53.978999999999999</c:v>
                </c:pt>
                <c:pt idx="433">
                  <c:v>55.064</c:v>
                </c:pt>
                <c:pt idx="434">
                  <c:v>55.064</c:v>
                </c:pt>
                <c:pt idx="435">
                  <c:v>55.424999999999997</c:v>
                </c:pt>
                <c:pt idx="436">
                  <c:v>57.002000000000002</c:v>
                </c:pt>
                <c:pt idx="437">
                  <c:v>58.48</c:v>
                </c:pt>
                <c:pt idx="438">
                  <c:v>58.645000000000003</c:v>
                </c:pt>
                <c:pt idx="439">
                  <c:v>59.006</c:v>
                </c:pt>
                <c:pt idx="440">
                  <c:v>59.302</c:v>
                </c:pt>
                <c:pt idx="441">
                  <c:v>60.09</c:v>
                </c:pt>
                <c:pt idx="442">
                  <c:v>61.076000000000001</c:v>
                </c:pt>
                <c:pt idx="443">
                  <c:v>61.076000000000001</c:v>
                </c:pt>
                <c:pt idx="444">
                  <c:v>61.569000000000003</c:v>
                </c:pt>
                <c:pt idx="445">
                  <c:v>63.146000000000001</c:v>
                </c:pt>
                <c:pt idx="446">
                  <c:v>63.441000000000003</c:v>
                </c:pt>
                <c:pt idx="447">
                  <c:v>64.23</c:v>
                </c:pt>
                <c:pt idx="448">
                  <c:v>65.281000000000006</c:v>
                </c:pt>
                <c:pt idx="449">
                  <c:v>65.281000000000006</c:v>
                </c:pt>
                <c:pt idx="450">
                  <c:v>67.91</c:v>
                </c:pt>
                <c:pt idx="451">
                  <c:v>68.007999999999996</c:v>
                </c:pt>
                <c:pt idx="452">
                  <c:v>71.293999999999997</c:v>
                </c:pt>
                <c:pt idx="453">
                  <c:v>71.491</c:v>
                </c:pt>
                <c:pt idx="454">
                  <c:v>72.016000000000005</c:v>
                </c:pt>
                <c:pt idx="455">
                  <c:v>73.659000000000006</c:v>
                </c:pt>
                <c:pt idx="456">
                  <c:v>73.757999999999996</c:v>
                </c:pt>
                <c:pt idx="457">
                  <c:v>92.944999999999993</c:v>
                </c:pt>
                <c:pt idx="458">
                  <c:v>93.667000000000002</c:v>
                </c:pt>
                <c:pt idx="459">
                  <c:v>94.686000000000007</c:v>
                </c:pt>
                <c:pt idx="460">
                  <c:v>95.507000000000005</c:v>
                </c:pt>
                <c:pt idx="461">
                  <c:v>96.296000000000006</c:v>
                </c:pt>
                <c:pt idx="462">
                  <c:v>96.756</c:v>
                </c:pt>
                <c:pt idx="463">
                  <c:v>97.281000000000006</c:v>
                </c:pt>
                <c:pt idx="464">
                  <c:v>97.510999999999996</c:v>
                </c:pt>
                <c:pt idx="465">
                  <c:v>99.68</c:v>
                </c:pt>
                <c:pt idx="466">
                  <c:v>110.324</c:v>
                </c:pt>
                <c:pt idx="467">
                  <c:v>119.786</c:v>
                </c:pt>
                <c:pt idx="468">
                  <c:v>121.133</c:v>
                </c:pt>
                <c:pt idx="469">
                  <c:v>121.265</c:v>
                </c:pt>
                <c:pt idx="470">
                  <c:v>121.462</c:v>
                </c:pt>
                <c:pt idx="471">
                  <c:v>121.495</c:v>
                </c:pt>
                <c:pt idx="472">
                  <c:v>121.85599999999999</c:v>
                </c:pt>
                <c:pt idx="473">
                  <c:v>125.96299999999999</c:v>
                </c:pt>
                <c:pt idx="474">
                  <c:v>0</c:v>
                </c:pt>
                <c:pt idx="475">
                  <c:v>0.49299999999999999</c:v>
                </c:pt>
                <c:pt idx="476">
                  <c:v>0.49299999999999999</c:v>
                </c:pt>
                <c:pt idx="477">
                  <c:v>0.55900000000000005</c:v>
                </c:pt>
                <c:pt idx="478">
                  <c:v>0.55900000000000005</c:v>
                </c:pt>
                <c:pt idx="479">
                  <c:v>0.59099999999999997</c:v>
                </c:pt>
                <c:pt idx="480">
                  <c:v>0.59099999999999997</c:v>
                </c:pt>
                <c:pt idx="481">
                  <c:v>0.75600000000000001</c:v>
                </c:pt>
                <c:pt idx="482">
                  <c:v>0.75600000000000001</c:v>
                </c:pt>
                <c:pt idx="483">
                  <c:v>0.78900000000000003</c:v>
                </c:pt>
                <c:pt idx="484">
                  <c:v>0.78900000000000003</c:v>
                </c:pt>
                <c:pt idx="485">
                  <c:v>0.92</c:v>
                </c:pt>
                <c:pt idx="486">
                  <c:v>0.92</c:v>
                </c:pt>
                <c:pt idx="487">
                  <c:v>1.117</c:v>
                </c:pt>
                <c:pt idx="488">
                  <c:v>1.117</c:v>
                </c:pt>
                <c:pt idx="489">
                  <c:v>1.216</c:v>
                </c:pt>
                <c:pt idx="490">
                  <c:v>1.216</c:v>
                </c:pt>
                <c:pt idx="491">
                  <c:v>1.248</c:v>
                </c:pt>
                <c:pt idx="492">
                  <c:v>1.248</c:v>
                </c:pt>
                <c:pt idx="493">
                  <c:v>1.38</c:v>
                </c:pt>
                <c:pt idx="494">
                  <c:v>1.38</c:v>
                </c:pt>
                <c:pt idx="495">
                  <c:v>1.61</c:v>
                </c:pt>
                <c:pt idx="496">
                  <c:v>1.61</c:v>
                </c:pt>
                <c:pt idx="497">
                  <c:v>2.694</c:v>
                </c:pt>
                <c:pt idx="498">
                  <c:v>2.694</c:v>
                </c:pt>
                <c:pt idx="499">
                  <c:v>2.76</c:v>
                </c:pt>
                <c:pt idx="500">
                  <c:v>2.76</c:v>
                </c:pt>
                <c:pt idx="501">
                  <c:v>2.9569999999999999</c:v>
                </c:pt>
                <c:pt idx="502">
                  <c:v>2.9569999999999999</c:v>
                </c:pt>
                <c:pt idx="503">
                  <c:v>2.99</c:v>
                </c:pt>
                <c:pt idx="504">
                  <c:v>2.99</c:v>
                </c:pt>
                <c:pt idx="505">
                  <c:v>3.22</c:v>
                </c:pt>
                <c:pt idx="506">
                  <c:v>3.22</c:v>
                </c:pt>
                <c:pt idx="507">
                  <c:v>3.3839999999999999</c:v>
                </c:pt>
                <c:pt idx="508">
                  <c:v>3.3839999999999999</c:v>
                </c:pt>
                <c:pt idx="509">
                  <c:v>3.5150000000000001</c:v>
                </c:pt>
                <c:pt idx="510">
                  <c:v>3.5150000000000001</c:v>
                </c:pt>
                <c:pt idx="511">
                  <c:v>3.91</c:v>
                </c:pt>
                <c:pt idx="512">
                  <c:v>3.91</c:v>
                </c:pt>
                <c:pt idx="513">
                  <c:v>4.5670000000000002</c:v>
                </c:pt>
                <c:pt idx="514">
                  <c:v>4.5670000000000002</c:v>
                </c:pt>
                <c:pt idx="515">
                  <c:v>4.6980000000000004</c:v>
                </c:pt>
                <c:pt idx="516">
                  <c:v>4.6980000000000004</c:v>
                </c:pt>
                <c:pt idx="517">
                  <c:v>4.83</c:v>
                </c:pt>
                <c:pt idx="518">
                  <c:v>4.83</c:v>
                </c:pt>
                <c:pt idx="519">
                  <c:v>4.8949999999999996</c:v>
                </c:pt>
                <c:pt idx="520">
                  <c:v>4.8949999999999996</c:v>
                </c:pt>
                <c:pt idx="521">
                  <c:v>5.29</c:v>
                </c:pt>
                <c:pt idx="522">
                  <c:v>5.29</c:v>
                </c:pt>
                <c:pt idx="523">
                  <c:v>5.4870000000000001</c:v>
                </c:pt>
                <c:pt idx="524">
                  <c:v>5.4870000000000001</c:v>
                </c:pt>
                <c:pt idx="525">
                  <c:v>5.5519999999999996</c:v>
                </c:pt>
                <c:pt idx="526">
                  <c:v>5.5519999999999996</c:v>
                </c:pt>
                <c:pt idx="527">
                  <c:v>5.9790000000000001</c:v>
                </c:pt>
                <c:pt idx="528">
                  <c:v>5.9790000000000001</c:v>
                </c:pt>
                <c:pt idx="529">
                  <c:v>6.1109999999999998</c:v>
                </c:pt>
                <c:pt idx="530">
                  <c:v>6.1109999999999998</c:v>
                </c:pt>
                <c:pt idx="531">
                  <c:v>6.407</c:v>
                </c:pt>
                <c:pt idx="532">
                  <c:v>6.407</c:v>
                </c:pt>
                <c:pt idx="533">
                  <c:v>6.4390000000000001</c:v>
                </c:pt>
                <c:pt idx="534">
                  <c:v>6.4390000000000001</c:v>
                </c:pt>
                <c:pt idx="535">
                  <c:v>6.7350000000000003</c:v>
                </c:pt>
                <c:pt idx="536">
                  <c:v>6.7350000000000003</c:v>
                </c:pt>
                <c:pt idx="537">
                  <c:v>7.1619999999999999</c:v>
                </c:pt>
                <c:pt idx="538">
                  <c:v>7.1619999999999999</c:v>
                </c:pt>
                <c:pt idx="539">
                  <c:v>8.1479999999999997</c:v>
                </c:pt>
                <c:pt idx="540">
                  <c:v>8.1479999999999997</c:v>
                </c:pt>
                <c:pt idx="541">
                  <c:v>8.8049999999999997</c:v>
                </c:pt>
                <c:pt idx="542">
                  <c:v>8.8049999999999997</c:v>
                </c:pt>
                <c:pt idx="543">
                  <c:v>9.298</c:v>
                </c:pt>
                <c:pt idx="544">
                  <c:v>9.298</c:v>
                </c:pt>
                <c:pt idx="545">
                  <c:v>9.8889999999999993</c:v>
                </c:pt>
                <c:pt idx="546">
                  <c:v>9.8889999999999993</c:v>
                </c:pt>
                <c:pt idx="547">
                  <c:v>9.9879999999999995</c:v>
                </c:pt>
                <c:pt idx="548">
                  <c:v>9.9879999999999995</c:v>
                </c:pt>
                <c:pt idx="549">
                  <c:v>11.663</c:v>
                </c:pt>
                <c:pt idx="550">
                  <c:v>11.663</c:v>
                </c:pt>
                <c:pt idx="551">
                  <c:v>11.86</c:v>
                </c:pt>
                <c:pt idx="552">
                  <c:v>11.992000000000001</c:v>
                </c:pt>
                <c:pt idx="553">
                  <c:v>12.452</c:v>
                </c:pt>
                <c:pt idx="554">
                  <c:v>13.864000000000001</c:v>
                </c:pt>
                <c:pt idx="555">
                  <c:v>13.864000000000001</c:v>
                </c:pt>
                <c:pt idx="556">
                  <c:v>17.741</c:v>
                </c:pt>
                <c:pt idx="557">
                  <c:v>17.741</c:v>
                </c:pt>
                <c:pt idx="558">
                  <c:v>19.646999999999998</c:v>
                </c:pt>
                <c:pt idx="559">
                  <c:v>19.646999999999998</c:v>
                </c:pt>
                <c:pt idx="560">
                  <c:v>21.585000000000001</c:v>
                </c:pt>
                <c:pt idx="561">
                  <c:v>21.585000000000001</c:v>
                </c:pt>
                <c:pt idx="562">
                  <c:v>22.407</c:v>
                </c:pt>
                <c:pt idx="563">
                  <c:v>22.407</c:v>
                </c:pt>
                <c:pt idx="564">
                  <c:v>23.425000000000001</c:v>
                </c:pt>
                <c:pt idx="565">
                  <c:v>23.687999999999999</c:v>
                </c:pt>
                <c:pt idx="566">
                  <c:v>24.114999999999998</c:v>
                </c:pt>
                <c:pt idx="567">
                  <c:v>24.312000000000001</c:v>
                </c:pt>
                <c:pt idx="568">
                  <c:v>24.574999999999999</c:v>
                </c:pt>
                <c:pt idx="569">
                  <c:v>24.739000000000001</c:v>
                </c:pt>
                <c:pt idx="570">
                  <c:v>28.419</c:v>
                </c:pt>
                <c:pt idx="571">
                  <c:v>28.419</c:v>
                </c:pt>
                <c:pt idx="572">
                  <c:v>31.474</c:v>
                </c:pt>
                <c:pt idx="573">
                  <c:v>31.474</c:v>
                </c:pt>
                <c:pt idx="574">
                  <c:v>31.638999999999999</c:v>
                </c:pt>
                <c:pt idx="575">
                  <c:v>31.638999999999999</c:v>
                </c:pt>
                <c:pt idx="576">
                  <c:v>35.777999999999999</c:v>
                </c:pt>
                <c:pt idx="577">
                  <c:v>36.731000000000002</c:v>
                </c:pt>
                <c:pt idx="578">
                  <c:v>37.947000000000003</c:v>
                </c:pt>
                <c:pt idx="579">
                  <c:v>37.947000000000003</c:v>
                </c:pt>
                <c:pt idx="580">
                  <c:v>44.715000000000003</c:v>
                </c:pt>
                <c:pt idx="581">
                  <c:v>47.014000000000003</c:v>
                </c:pt>
                <c:pt idx="582">
                  <c:v>47.014000000000003</c:v>
                </c:pt>
                <c:pt idx="583">
                  <c:v>48.197000000000003</c:v>
                </c:pt>
                <c:pt idx="584">
                  <c:v>49.216000000000001</c:v>
                </c:pt>
                <c:pt idx="585">
                  <c:v>50.07</c:v>
                </c:pt>
                <c:pt idx="586">
                  <c:v>50.661000000000001</c:v>
                </c:pt>
                <c:pt idx="587">
                  <c:v>50.99</c:v>
                </c:pt>
                <c:pt idx="588">
                  <c:v>50.99</c:v>
                </c:pt>
                <c:pt idx="589">
                  <c:v>52.500999999999998</c:v>
                </c:pt>
                <c:pt idx="590">
                  <c:v>57.988</c:v>
                </c:pt>
                <c:pt idx="591">
                  <c:v>60.255000000000003</c:v>
                </c:pt>
                <c:pt idx="592">
                  <c:v>60.286999999999999</c:v>
                </c:pt>
                <c:pt idx="593">
                  <c:v>61.076000000000001</c:v>
                </c:pt>
                <c:pt idx="594">
                  <c:v>69.06</c:v>
                </c:pt>
                <c:pt idx="595">
                  <c:v>71.555999999999997</c:v>
                </c:pt>
                <c:pt idx="596">
                  <c:v>72.049000000000007</c:v>
                </c:pt>
                <c:pt idx="597">
                  <c:v>72.213999999999999</c:v>
                </c:pt>
                <c:pt idx="598">
                  <c:v>72.542000000000002</c:v>
                </c:pt>
                <c:pt idx="599">
                  <c:v>81.412999999999997</c:v>
                </c:pt>
                <c:pt idx="600">
                  <c:v>90.578999999999994</c:v>
                </c:pt>
                <c:pt idx="601">
                  <c:v>94.686000000000007</c:v>
                </c:pt>
                <c:pt idx="602">
                  <c:v>95.08</c:v>
                </c:pt>
                <c:pt idx="603">
                  <c:v>95.210999999999999</c:v>
                </c:pt>
                <c:pt idx="604">
                  <c:v>98.858000000000004</c:v>
                </c:pt>
                <c:pt idx="605">
                  <c:v>104.67400000000001</c:v>
                </c:pt>
                <c:pt idx="606">
                  <c:v>104.67400000000001</c:v>
                </c:pt>
                <c:pt idx="607">
                  <c:v>104.77200000000001</c:v>
                </c:pt>
                <c:pt idx="608">
                  <c:v>114.694</c:v>
                </c:pt>
                <c:pt idx="609">
                  <c:v>116.271</c:v>
                </c:pt>
                <c:pt idx="610">
                  <c:v>118.17700000000001</c:v>
                </c:pt>
                <c:pt idx="611">
                  <c:v>122.875</c:v>
                </c:pt>
                <c:pt idx="612">
                  <c:v>123.959</c:v>
                </c:pt>
                <c:pt idx="613">
                  <c:v>124.255</c:v>
                </c:pt>
              </c:numCache>
            </c:numRef>
          </c:xVal>
          <c:yVal>
            <c:numRef>
              <c:f>Sheet1!$D$2:$D$3896</c:f>
              <c:numCache>
                <c:formatCode>General</c:formatCode>
                <c:ptCount val="3895"/>
                <c:pt idx="474">
                  <c:v>100</c:v>
                </c:pt>
                <c:pt idx="475">
                  <c:v>100</c:v>
                </c:pt>
                <c:pt idx="476">
                  <c:v>97.894999999999996</c:v>
                </c:pt>
                <c:pt idx="477">
                  <c:v>97.894999999999996</c:v>
                </c:pt>
                <c:pt idx="478">
                  <c:v>96.841999999999999</c:v>
                </c:pt>
                <c:pt idx="479">
                  <c:v>96.841999999999999</c:v>
                </c:pt>
                <c:pt idx="480">
                  <c:v>94.736999999999995</c:v>
                </c:pt>
                <c:pt idx="481">
                  <c:v>94.736999999999995</c:v>
                </c:pt>
                <c:pt idx="482">
                  <c:v>93.683999999999997</c:v>
                </c:pt>
                <c:pt idx="483">
                  <c:v>93.683999999999997</c:v>
                </c:pt>
                <c:pt idx="484">
                  <c:v>91.578999999999994</c:v>
                </c:pt>
                <c:pt idx="485">
                  <c:v>91.578999999999994</c:v>
                </c:pt>
                <c:pt idx="486">
                  <c:v>90.525999999999996</c:v>
                </c:pt>
                <c:pt idx="487">
                  <c:v>90.525999999999996</c:v>
                </c:pt>
                <c:pt idx="488">
                  <c:v>89.474000000000004</c:v>
                </c:pt>
                <c:pt idx="489">
                  <c:v>89.474000000000004</c:v>
                </c:pt>
                <c:pt idx="490">
                  <c:v>88.421000000000006</c:v>
                </c:pt>
                <c:pt idx="491">
                  <c:v>88.421000000000006</c:v>
                </c:pt>
                <c:pt idx="492">
                  <c:v>87.367999999999995</c:v>
                </c:pt>
                <c:pt idx="493">
                  <c:v>87.367999999999995</c:v>
                </c:pt>
                <c:pt idx="494">
                  <c:v>86.316000000000003</c:v>
                </c:pt>
                <c:pt idx="495">
                  <c:v>86.316000000000003</c:v>
                </c:pt>
                <c:pt idx="496">
                  <c:v>85.263000000000005</c:v>
                </c:pt>
                <c:pt idx="497">
                  <c:v>85.263000000000005</c:v>
                </c:pt>
                <c:pt idx="498">
                  <c:v>84.210999999999999</c:v>
                </c:pt>
                <c:pt idx="499">
                  <c:v>84.210999999999999</c:v>
                </c:pt>
                <c:pt idx="500">
                  <c:v>83.158000000000001</c:v>
                </c:pt>
                <c:pt idx="501">
                  <c:v>83.158000000000001</c:v>
                </c:pt>
                <c:pt idx="502">
                  <c:v>82.105000000000004</c:v>
                </c:pt>
                <c:pt idx="503">
                  <c:v>82.105000000000004</c:v>
                </c:pt>
                <c:pt idx="504">
                  <c:v>81.052999999999997</c:v>
                </c:pt>
                <c:pt idx="505">
                  <c:v>81.052999999999997</c:v>
                </c:pt>
                <c:pt idx="506">
                  <c:v>80</c:v>
                </c:pt>
                <c:pt idx="507">
                  <c:v>80</c:v>
                </c:pt>
                <c:pt idx="508">
                  <c:v>78.947000000000003</c:v>
                </c:pt>
                <c:pt idx="509">
                  <c:v>78.947000000000003</c:v>
                </c:pt>
                <c:pt idx="510">
                  <c:v>77.894999999999996</c:v>
                </c:pt>
                <c:pt idx="511">
                  <c:v>77.894999999999996</c:v>
                </c:pt>
                <c:pt idx="512">
                  <c:v>76.841999999999999</c:v>
                </c:pt>
                <c:pt idx="513">
                  <c:v>76.841999999999999</c:v>
                </c:pt>
                <c:pt idx="514">
                  <c:v>75.789000000000001</c:v>
                </c:pt>
                <c:pt idx="515">
                  <c:v>75.789000000000001</c:v>
                </c:pt>
                <c:pt idx="516">
                  <c:v>74.736999999999995</c:v>
                </c:pt>
                <c:pt idx="517">
                  <c:v>74.736999999999995</c:v>
                </c:pt>
                <c:pt idx="518">
                  <c:v>73.683999999999997</c:v>
                </c:pt>
                <c:pt idx="519">
                  <c:v>73.683999999999997</c:v>
                </c:pt>
                <c:pt idx="520">
                  <c:v>72.632000000000005</c:v>
                </c:pt>
                <c:pt idx="521">
                  <c:v>72.632000000000005</c:v>
                </c:pt>
                <c:pt idx="522">
                  <c:v>71.578999999999994</c:v>
                </c:pt>
                <c:pt idx="523">
                  <c:v>71.578999999999994</c:v>
                </c:pt>
                <c:pt idx="524">
                  <c:v>70.525999999999996</c:v>
                </c:pt>
                <c:pt idx="525">
                  <c:v>70.525999999999996</c:v>
                </c:pt>
                <c:pt idx="526">
                  <c:v>69.474000000000004</c:v>
                </c:pt>
                <c:pt idx="527">
                  <c:v>69.474000000000004</c:v>
                </c:pt>
                <c:pt idx="528">
                  <c:v>68.421000000000006</c:v>
                </c:pt>
                <c:pt idx="529">
                  <c:v>68.421000000000006</c:v>
                </c:pt>
                <c:pt idx="530">
                  <c:v>67.367999999999995</c:v>
                </c:pt>
                <c:pt idx="531">
                  <c:v>67.367999999999995</c:v>
                </c:pt>
                <c:pt idx="532">
                  <c:v>66.316000000000003</c:v>
                </c:pt>
                <c:pt idx="533">
                  <c:v>66.316000000000003</c:v>
                </c:pt>
                <c:pt idx="534">
                  <c:v>64.210999999999999</c:v>
                </c:pt>
                <c:pt idx="535">
                  <c:v>64.210999999999999</c:v>
                </c:pt>
                <c:pt idx="536">
                  <c:v>62.104999999999997</c:v>
                </c:pt>
                <c:pt idx="537">
                  <c:v>62.104999999999997</c:v>
                </c:pt>
                <c:pt idx="538">
                  <c:v>61.052999999999997</c:v>
                </c:pt>
                <c:pt idx="539">
                  <c:v>61.052999999999997</c:v>
                </c:pt>
                <c:pt idx="540">
                  <c:v>60</c:v>
                </c:pt>
                <c:pt idx="541">
                  <c:v>60</c:v>
                </c:pt>
                <c:pt idx="542">
                  <c:v>58.947000000000003</c:v>
                </c:pt>
                <c:pt idx="543">
                  <c:v>58.947000000000003</c:v>
                </c:pt>
                <c:pt idx="544">
                  <c:v>57.895000000000003</c:v>
                </c:pt>
                <c:pt idx="545">
                  <c:v>57.895000000000003</c:v>
                </c:pt>
                <c:pt idx="546">
                  <c:v>55.789000000000001</c:v>
                </c:pt>
                <c:pt idx="547">
                  <c:v>55.789000000000001</c:v>
                </c:pt>
                <c:pt idx="548">
                  <c:v>54.737000000000002</c:v>
                </c:pt>
                <c:pt idx="549">
                  <c:v>54.737000000000002</c:v>
                </c:pt>
                <c:pt idx="550">
                  <c:v>53.683999999999997</c:v>
                </c:pt>
                <c:pt idx="551">
                  <c:v>53.683999999999997</c:v>
                </c:pt>
                <c:pt idx="552">
                  <c:v>53.683999999999997</c:v>
                </c:pt>
                <c:pt idx="553">
                  <c:v>53.683999999999997</c:v>
                </c:pt>
                <c:pt idx="554">
                  <c:v>53.683999999999997</c:v>
                </c:pt>
                <c:pt idx="555">
                  <c:v>52.566000000000003</c:v>
                </c:pt>
                <c:pt idx="556">
                  <c:v>52.566000000000003</c:v>
                </c:pt>
                <c:pt idx="557">
                  <c:v>51.447000000000003</c:v>
                </c:pt>
                <c:pt idx="558">
                  <c:v>51.447000000000003</c:v>
                </c:pt>
                <c:pt idx="559">
                  <c:v>50.329000000000001</c:v>
                </c:pt>
                <c:pt idx="560">
                  <c:v>50.329000000000001</c:v>
                </c:pt>
                <c:pt idx="561">
                  <c:v>49.210999999999999</c:v>
                </c:pt>
                <c:pt idx="562">
                  <c:v>49.210999999999999</c:v>
                </c:pt>
                <c:pt idx="563">
                  <c:v>48.091999999999999</c:v>
                </c:pt>
                <c:pt idx="564">
                  <c:v>48.091999999999999</c:v>
                </c:pt>
                <c:pt idx="565">
                  <c:v>48.091999999999999</c:v>
                </c:pt>
                <c:pt idx="566">
                  <c:v>48.091999999999999</c:v>
                </c:pt>
                <c:pt idx="567">
                  <c:v>48.091999999999999</c:v>
                </c:pt>
                <c:pt idx="568">
                  <c:v>48.091999999999999</c:v>
                </c:pt>
                <c:pt idx="569">
                  <c:v>48.091999999999999</c:v>
                </c:pt>
                <c:pt idx="570">
                  <c:v>48.091999999999999</c:v>
                </c:pt>
                <c:pt idx="571">
                  <c:v>46.792000000000002</c:v>
                </c:pt>
                <c:pt idx="572">
                  <c:v>46.792000000000002</c:v>
                </c:pt>
                <c:pt idx="573">
                  <c:v>45.493000000000002</c:v>
                </c:pt>
                <c:pt idx="574">
                  <c:v>45.493000000000002</c:v>
                </c:pt>
                <c:pt idx="575">
                  <c:v>44.192999999999998</c:v>
                </c:pt>
                <c:pt idx="576">
                  <c:v>44.192999999999998</c:v>
                </c:pt>
                <c:pt idx="577">
                  <c:v>44.192999999999998</c:v>
                </c:pt>
                <c:pt idx="578">
                  <c:v>44.192999999999998</c:v>
                </c:pt>
                <c:pt idx="579">
                  <c:v>42.811999999999998</c:v>
                </c:pt>
                <c:pt idx="580">
                  <c:v>42.811999999999998</c:v>
                </c:pt>
                <c:pt idx="581">
                  <c:v>42.811999999999998</c:v>
                </c:pt>
                <c:pt idx="582">
                  <c:v>41.384999999999998</c:v>
                </c:pt>
                <c:pt idx="583">
                  <c:v>41.384999999999998</c:v>
                </c:pt>
                <c:pt idx="584">
                  <c:v>41.384999999999998</c:v>
                </c:pt>
                <c:pt idx="585">
                  <c:v>41.384999999999998</c:v>
                </c:pt>
                <c:pt idx="586">
                  <c:v>41.384999999999998</c:v>
                </c:pt>
                <c:pt idx="587">
                  <c:v>41.384999999999998</c:v>
                </c:pt>
                <c:pt idx="588">
                  <c:v>39.728999999999999</c:v>
                </c:pt>
                <c:pt idx="589">
                  <c:v>39.728999999999999</c:v>
                </c:pt>
                <c:pt idx="590">
                  <c:v>39.728999999999999</c:v>
                </c:pt>
                <c:pt idx="591">
                  <c:v>39.728999999999999</c:v>
                </c:pt>
                <c:pt idx="592">
                  <c:v>39.728999999999999</c:v>
                </c:pt>
                <c:pt idx="593">
                  <c:v>39.728999999999999</c:v>
                </c:pt>
                <c:pt idx="594">
                  <c:v>39.728999999999999</c:v>
                </c:pt>
                <c:pt idx="595">
                  <c:v>39.728999999999999</c:v>
                </c:pt>
                <c:pt idx="596">
                  <c:v>39.728999999999999</c:v>
                </c:pt>
                <c:pt idx="597">
                  <c:v>39.728999999999999</c:v>
                </c:pt>
                <c:pt idx="598">
                  <c:v>39.728999999999999</c:v>
                </c:pt>
                <c:pt idx="599">
                  <c:v>39.728999999999999</c:v>
                </c:pt>
                <c:pt idx="600">
                  <c:v>39.728999999999999</c:v>
                </c:pt>
                <c:pt idx="601">
                  <c:v>39.728999999999999</c:v>
                </c:pt>
                <c:pt idx="602">
                  <c:v>39.728999999999999</c:v>
                </c:pt>
                <c:pt idx="603">
                  <c:v>39.728999999999999</c:v>
                </c:pt>
                <c:pt idx="604">
                  <c:v>39.728999999999999</c:v>
                </c:pt>
                <c:pt idx="605">
                  <c:v>39.728999999999999</c:v>
                </c:pt>
                <c:pt idx="606">
                  <c:v>34.762999999999998</c:v>
                </c:pt>
                <c:pt idx="607">
                  <c:v>34.762999999999998</c:v>
                </c:pt>
                <c:pt idx="608">
                  <c:v>34.762999999999998</c:v>
                </c:pt>
                <c:pt idx="609">
                  <c:v>34.762999999999998</c:v>
                </c:pt>
                <c:pt idx="610">
                  <c:v>34.762999999999998</c:v>
                </c:pt>
                <c:pt idx="611">
                  <c:v>34.762999999999998</c:v>
                </c:pt>
                <c:pt idx="612">
                  <c:v>34.762999999999998</c:v>
                </c:pt>
                <c:pt idx="613">
                  <c:v>34.762999999999998</c:v>
                </c:pt>
              </c:numCache>
            </c:numRef>
          </c:yVal>
          <c:smooth val="0"/>
        </c:ser>
        <c:ser>
          <c:idx val="7"/>
          <c:order val="2"/>
          <c:tx>
            <c:strRef>
              <c:f>Sheet1!$C$1</c:f>
              <c:strCache>
                <c:ptCount val="1"/>
                <c:pt idx="0">
                  <c:v>  RAEB1/RAEB2 (n=221)</c:v>
                </c:pt>
              </c:strCache>
            </c:strRef>
          </c:tx>
          <c:spPr>
            <a:ln w="50800">
              <a:solidFill>
                <a:srgbClr val="F8981D"/>
              </a:solidFill>
              <a:prstDash val="solid"/>
            </a:ln>
          </c:spPr>
          <c:marker>
            <c:symbol val="none"/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0.92</c:v>
                </c:pt>
                <c:pt idx="4">
                  <c:v>0.92</c:v>
                </c:pt>
                <c:pt idx="5">
                  <c:v>1.1499999999999999</c:v>
                </c:pt>
                <c:pt idx="6">
                  <c:v>1.1499999999999999</c:v>
                </c:pt>
                <c:pt idx="7">
                  <c:v>1.2809999999999999</c:v>
                </c:pt>
                <c:pt idx="8">
                  <c:v>1.2809999999999999</c:v>
                </c:pt>
                <c:pt idx="9">
                  <c:v>1.7410000000000001</c:v>
                </c:pt>
                <c:pt idx="10">
                  <c:v>1.7410000000000001</c:v>
                </c:pt>
                <c:pt idx="11">
                  <c:v>1.8069999999999999</c:v>
                </c:pt>
                <c:pt idx="12">
                  <c:v>1.8069999999999999</c:v>
                </c:pt>
                <c:pt idx="13">
                  <c:v>1.9059999999999999</c:v>
                </c:pt>
                <c:pt idx="14">
                  <c:v>1.9059999999999999</c:v>
                </c:pt>
                <c:pt idx="15">
                  <c:v>1.9710000000000001</c:v>
                </c:pt>
                <c:pt idx="16">
                  <c:v>1.9710000000000001</c:v>
                </c:pt>
                <c:pt idx="17">
                  <c:v>2.0369999999999999</c:v>
                </c:pt>
                <c:pt idx="18">
                  <c:v>2.0369999999999999</c:v>
                </c:pt>
                <c:pt idx="19">
                  <c:v>2.1680000000000001</c:v>
                </c:pt>
                <c:pt idx="20">
                  <c:v>2.1680000000000001</c:v>
                </c:pt>
                <c:pt idx="21">
                  <c:v>2.464</c:v>
                </c:pt>
                <c:pt idx="22">
                  <c:v>2.464</c:v>
                </c:pt>
                <c:pt idx="23">
                  <c:v>3.1539999999999999</c:v>
                </c:pt>
                <c:pt idx="24">
                  <c:v>3.1539999999999999</c:v>
                </c:pt>
                <c:pt idx="25">
                  <c:v>3.1869999999999998</c:v>
                </c:pt>
                <c:pt idx="26">
                  <c:v>3.1869999999999998</c:v>
                </c:pt>
                <c:pt idx="27">
                  <c:v>3.581</c:v>
                </c:pt>
                <c:pt idx="28">
                  <c:v>3.581</c:v>
                </c:pt>
                <c:pt idx="29">
                  <c:v>4.83</c:v>
                </c:pt>
                <c:pt idx="30">
                  <c:v>4.83</c:v>
                </c:pt>
                <c:pt idx="31">
                  <c:v>4.9610000000000003</c:v>
                </c:pt>
                <c:pt idx="32">
                  <c:v>4.9610000000000003</c:v>
                </c:pt>
                <c:pt idx="33">
                  <c:v>5.4210000000000003</c:v>
                </c:pt>
                <c:pt idx="34">
                  <c:v>5.4210000000000003</c:v>
                </c:pt>
                <c:pt idx="35">
                  <c:v>5.6509999999999998</c:v>
                </c:pt>
                <c:pt idx="36">
                  <c:v>7.2939999999999996</c:v>
                </c:pt>
                <c:pt idx="37">
                  <c:v>7.2939999999999996</c:v>
                </c:pt>
                <c:pt idx="38">
                  <c:v>7.6550000000000002</c:v>
                </c:pt>
                <c:pt idx="39">
                  <c:v>7.6550000000000002</c:v>
                </c:pt>
                <c:pt idx="40">
                  <c:v>8.3119999999999994</c:v>
                </c:pt>
                <c:pt idx="41">
                  <c:v>8.3119999999999994</c:v>
                </c:pt>
                <c:pt idx="42">
                  <c:v>9.3309999999999995</c:v>
                </c:pt>
                <c:pt idx="43">
                  <c:v>9.3309999999999995</c:v>
                </c:pt>
                <c:pt idx="44">
                  <c:v>9.6259999999999994</c:v>
                </c:pt>
                <c:pt idx="45">
                  <c:v>9.6259999999999994</c:v>
                </c:pt>
                <c:pt idx="46">
                  <c:v>10.71</c:v>
                </c:pt>
                <c:pt idx="47">
                  <c:v>10.71</c:v>
                </c:pt>
                <c:pt idx="48">
                  <c:v>11.4</c:v>
                </c:pt>
                <c:pt idx="49">
                  <c:v>11.4</c:v>
                </c:pt>
                <c:pt idx="50">
                  <c:v>11.959</c:v>
                </c:pt>
                <c:pt idx="51">
                  <c:v>12.057</c:v>
                </c:pt>
                <c:pt idx="52">
                  <c:v>12.057</c:v>
                </c:pt>
                <c:pt idx="53">
                  <c:v>12.09</c:v>
                </c:pt>
                <c:pt idx="54">
                  <c:v>12.09</c:v>
                </c:pt>
                <c:pt idx="55">
                  <c:v>12.189</c:v>
                </c:pt>
                <c:pt idx="56">
                  <c:v>12.189</c:v>
                </c:pt>
                <c:pt idx="57">
                  <c:v>12.452</c:v>
                </c:pt>
                <c:pt idx="58">
                  <c:v>12.452</c:v>
                </c:pt>
                <c:pt idx="59">
                  <c:v>12.484999999999999</c:v>
                </c:pt>
                <c:pt idx="60">
                  <c:v>13.01</c:v>
                </c:pt>
                <c:pt idx="61">
                  <c:v>13.01</c:v>
                </c:pt>
                <c:pt idx="62">
                  <c:v>14.292</c:v>
                </c:pt>
                <c:pt idx="63">
                  <c:v>14.292</c:v>
                </c:pt>
                <c:pt idx="64">
                  <c:v>15.146000000000001</c:v>
                </c:pt>
                <c:pt idx="65">
                  <c:v>15.146000000000001</c:v>
                </c:pt>
                <c:pt idx="66">
                  <c:v>15.803000000000001</c:v>
                </c:pt>
                <c:pt idx="67">
                  <c:v>15.803000000000001</c:v>
                </c:pt>
                <c:pt idx="68">
                  <c:v>16.131</c:v>
                </c:pt>
                <c:pt idx="69">
                  <c:v>18.366</c:v>
                </c:pt>
                <c:pt idx="70">
                  <c:v>18.366</c:v>
                </c:pt>
                <c:pt idx="71">
                  <c:v>19.023</c:v>
                </c:pt>
                <c:pt idx="72">
                  <c:v>19.023</c:v>
                </c:pt>
                <c:pt idx="73">
                  <c:v>21.29</c:v>
                </c:pt>
                <c:pt idx="74">
                  <c:v>21.29</c:v>
                </c:pt>
                <c:pt idx="75">
                  <c:v>22.637</c:v>
                </c:pt>
                <c:pt idx="76">
                  <c:v>22.637</c:v>
                </c:pt>
                <c:pt idx="77">
                  <c:v>23.457999999999998</c:v>
                </c:pt>
                <c:pt idx="78">
                  <c:v>24.048999999999999</c:v>
                </c:pt>
                <c:pt idx="79">
                  <c:v>24.344999999999999</c:v>
                </c:pt>
                <c:pt idx="80">
                  <c:v>24.608000000000001</c:v>
                </c:pt>
                <c:pt idx="81">
                  <c:v>24.608000000000001</c:v>
                </c:pt>
                <c:pt idx="82">
                  <c:v>24.838000000000001</c:v>
                </c:pt>
                <c:pt idx="83">
                  <c:v>24.870999999999999</c:v>
                </c:pt>
                <c:pt idx="84">
                  <c:v>25.462</c:v>
                </c:pt>
                <c:pt idx="85">
                  <c:v>28.056999999999999</c:v>
                </c:pt>
                <c:pt idx="86">
                  <c:v>28.056999999999999</c:v>
                </c:pt>
                <c:pt idx="87">
                  <c:v>29.765999999999998</c:v>
                </c:pt>
                <c:pt idx="88">
                  <c:v>29.765999999999998</c:v>
                </c:pt>
                <c:pt idx="89">
                  <c:v>29.995999999999999</c:v>
                </c:pt>
                <c:pt idx="90">
                  <c:v>29.995999999999999</c:v>
                </c:pt>
                <c:pt idx="91">
                  <c:v>30.652999999999999</c:v>
                </c:pt>
                <c:pt idx="92">
                  <c:v>30.652999999999999</c:v>
                </c:pt>
                <c:pt idx="93">
                  <c:v>35.055</c:v>
                </c:pt>
                <c:pt idx="94">
                  <c:v>35.284999999999997</c:v>
                </c:pt>
                <c:pt idx="95">
                  <c:v>35.284999999999997</c:v>
                </c:pt>
                <c:pt idx="96">
                  <c:v>35.384</c:v>
                </c:pt>
                <c:pt idx="97">
                  <c:v>35.811</c:v>
                </c:pt>
                <c:pt idx="98">
                  <c:v>35.975000000000001</c:v>
                </c:pt>
                <c:pt idx="99">
                  <c:v>35.975000000000001</c:v>
                </c:pt>
                <c:pt idx="100">
                  <c:v>37.027000000000001</c:v>
                </c:pt>
                <c:pt idx="101">
                  <c:v>38.012</c:v>
                </c:pt>
                <c:pt idx="102">
                  <c:v>39.064</c:v>
                </c:pt>
                <c:pt idx="103">
                  <c:v>42.512999999999998</c:v>
                </c:pt>
                <c:pt idx="104">
                  <c:v>42.512999999999998</c:v>
                </c:pt>
                <c:pt idx="105">
                  <c:v>47.77</c:v>
                </c:pt>
                <c:pt idx="106">
                  <c:v>47.835999999999999</c:v>
                </c:pt>
                <c:pt idx="107">
                  <c:v>47.966999999999999</c:v>
                </c:pt>
                <c:pt idx="108">
                  <c:v>48.033000000000001</c:v>
                </c:pt>
                <c:pt idx="109">
                  <c:v>48.197000000000003</c:v>
                </c:pt>
                <c:pt idx="110">
                  <c:v>48.558999999999997</c:v>
                </c:pt>
                <c:pt idx="111">
                  <c:v>49.018000000000001</c:v>
                </c:pt>
                <c:pt idx="112">
                  <c:v>49.478000000000002</c:v>
                </c:pt>
                <c:pt idx="113">
                  <c:v>49.61</c:v>
                </c:pt>
                <c:pt idx="114">
                  <c:v>57.231999999999999</c:v>
                </c:pt>
                <c:pt idx="115">
                  <c:v>57.231999999999999</c:v>
                </c:pt>
                <c:pt idx="116">
                  <c:v>59.368000000000002</c:v>
                </c:pt>
                <c:pt idx="117">
                  <c:v>59.828000000000003</c:v>
                </c:pt>
                <c:pt idx="118">
                  <c:v>61.042999999999999</c:v>
                </c:pt>
                <c:pt idx="119">
                  <c:v>61.207000000000001</c:v>
                </c:pt>
                <c:pt idx="120">
                  <c:v>61.405000000000001</c:v>
                </c:pt>
                <c:pt idx="121">
                  <c:v>61.798999999999999</c:v>
                </c:pt>
                <c:pt idx="122">
                  <c:v>64.131</c:v>
                </c:pt>
                <c:pt idx="123">
                  <c:v>65.248000000000005</c:v>
                </c:pt>
                <c:pt idx="124">
                  <c:v>70.406999999999996</c:v>
                </c:pt>
                <c:pt idx="125">
                  <c:v>70.406999999999996</c:v>
                </c:pt>
                <c:pt idx="126">
                  <c:v>70.570999999999998</c:v>
                </c:pt>
                <c:pt idx="127">
                  <c:v>72.016000000000005</c:v>
                </c:pt>
                <c:pt idx="128">
                  <c:v>72.049000000000007</c:v>
                </c:pt>
                <c:pt idx="129">
                  <c:v>72.411000000000001</c:v>
                </c:pt>
                <c:pt idx="130">
                  <c:v>72.641000000000005</c:v>
                </c:pt>
                <c:pt idx="131">
                  <c:v>73.528000000000006</c:v>
                </c:pt>
                <c:pt idx="132">
                  <c:v>77.831999999999994</c:v>
                </c:pt>
                <c:pt idx="133">
                  <c:v>81.117000000000004</c:v>
                </c:pt>
                <c:pt idx="134">
                  <c:v>85.650999999999996</c:v>
                </c:pt>
                <c:pt idx="135">
                  <c:v>87.819000000000003</c:v>
                </c:pt>
                <c:pt idx="136">
                  <c:v>94.784000000000006</c:v>
                </c:pt>
                <c:pt idx="137">
                  <c:v>95.933999999999997</c:v>
                </c:pt>
                <c:pt idx="138">
                  <c:v>96.099000000000004</c:v>
                </c:pt>
                <c:pt idx="139">
                  <c:v>96.789000000000001</c:v>
                </c:pt>
                <c:pt idx="140">
                  <c:v>97.643000000000001</c:v>
                </c:pt>
                <c:pt idx="141">
                  <c:v>98.037000000000006</c:v>
                </c:pt>
                <c:pt idx="142">
                  <c:v>113.741</c:v>
                </c:pt>
                <c:pt idx="143">
                  <c:v>114.366</c:v>
                </c:pt>
                <c:pt idx="144">
                  <c:v>119.556</c:v>
                </c:pt>
                <c:pt idx="145">
                  <c:v>119.721</c:v>
                </c:pt>
                <c:pt idx="146">
                  <c:v>120.67400000000001</c:v>
                </c:pt>
                <c:pt idx="147">
                  <c:v>123.33499999999999</c:v>
                </c:pt>
                <c:pt idx="148">
                  <c:v>123.696</c:v>
                </c:pt>
                <c:pt idx="149">
                  <c:v>0</c:v>
                </c:pt>
                <c:pt idx="150">
                  <c:v>0.16400000000000001</c:v>
                </c:pt>
                <c:pt idx="151">
                  <c:v>0.16400000000000001</c:v>
                </c:pt>
                <c:pt idx="152">
                  <c:v>0.59099999999999997</c:v>
                </c:pt>
                <c:pt idx="153">
                  <c:v>0.59099999999999997</c:v>
                </c:pt>
                <c:pt idx="154">
                  <c:v>0.72299999999999998</c:v>
                </c:pt>
                <c:pt idx="155">
                  <c:v>0.72299999999999998</c:v>
                </c:pt>
                <c:pt idx="156">
                  <c:v>0.75600000000000001</c:v>
                </c:pt>
                <c:pt idx="157">
                  <c:v>0.75600000000000001</c:v>
                </c:pt>
                <c:pt idx="158">
                  <c:v>0.78900000000000003</c:v>
                </c:pt>
                <c:pt idx="159">
                  <c:v>0.78900000000000003</c:v>
                </c:pt>
                <c:pt idx="160">
                  <c:v>0.82099999999999995</c:v>
                </c:pt>
                <c:pt idx="161">
                  <c:v>0.82099999999999995</c:v>
                </c:pt>
                <c:pt idx="162">
                  <c:v>0.92</c:v>
                </c:pt>
                <c:pt idx="163">
                  <c:v>0.92</c:v>
                </c:pt>
                <c:pt idx="164">
                  <c:v>1.0840000000000001</c:v>
                </c:pt>
                <c:pt idx="165">
                  <c:v>1.0840000000000001</c:v>
                </c:pt>
                <c:pt idx="166">
                  <c:v>1.1499999999999999</c:v>
                </c:pt>
                <c:pt idx="167">
                  <c:v>1.1499999999999999</c:v>
                </c:pt>
                <c:pt idx="168">
                  <c:v>1.2809999999999999</c:v>
                </c:pt>
                <c:pt idx="169">
                  <c:v>1.2809999999999999</c:v>
                </c:pt>
                <c:pt idx="170">
                  <c:v>1.347</c:v>
                </c:pt>
                <c:pt idx="171">
                  <c:v>1.347</c:v>
                </c:pt>
                <c:pt idx="172">
                  <c:v>1.413</c:v>
                </c:pt>
                <c:pt idx="173">
                  <c:v>1.413</c:v>
                </c:pt>
                <c:pt idx="174">
                  <c:v>1.446</c:v>
                </c:pt>
                <c:pt idx="175">
                  <c:v>1.446</c:v>
                </c:pt>
                <c:pt idx="176">
                  <c:v>1.478</c:v>
                </c:pt>
                <c:pt idx="177">
                  <c:v>1.478</c:v>
                </c:pt>
                <c:pt idx="178">
                  <c:v>1.5109999999999999</c:v>
                </c:pt>
                <c:pt idx="179">
                  <c:v>1.5109999999999999</c:v>
                </c:pt>
                <c:pt idx="180">
                  <c:v>1.61</c:v>
                </c:pt>
                <c:pt idx="181">
                  <c:v>1.61</c:v>
                </c:pt>
                <c:pt idx="182">
                  <c:v>1.643</c:v>
                </c:pt>
                <c:pt idx="183">
                  <c:v>1.643</c:v>
                </c:pt>
                <c:pt idx="184">
                  <c:v>1.708</c:v>
                </c:pt>
                <c:pt idx="185">
                  <c:v>1.708</c:v>
                </c:pt>
                <c:pt idx="186">
                  <c:v>2.0369999999999999</c:v>
                </c:pt>
                <c:pt idx="187">
                  <c:v>2.0369999999999999</c:v>
                </c:pt>
                <c:pt idx="188">
                  <c:v>2.1360000000000001</c:v>
                </c:pt>
                <c:pt idx="189">
                  <c:v>2.1360000000000001</c:v>
                </c:pt>
                <c:pt idx="190">
                  <c:v>2.234</c:v>
                </c:pt>
                <c:pt idx="191">
                  <c:v>2.234</c:v>
                </c:pt>
                <c:pt idx="192">
                  <c:v>2.3660000000000001</c:v>
                </c:pt>
                <c:pt idx="193">
                  <c:v>2.3660000000000001</c:v>
                </c:pt>
                <c:pt idx="194">
                  <c:v>2.431</c:v>
                </c:pt>
                <c:pt idx="195">
                  <c:v>2.431</c:v>
                </c:pt>
                <c:pt idx="196">
                  <c:v>2.4969999999999999</c:v>
                </c:pt>
                <c:pt idx="197">
                  <c:v>2.4969999999999999</c:v>
                </c:pt>
                <c:pt idx="198">
                  <c:v>2.5950000000000002</c:v>
                </c:pt>
                <c:pt idx="199">
                  <c:v>2.5950000000000002</c:v>
                </c:pt>
                <c:pt idx="200">
                  <c:v>2.6280000000000001</c:v>
                </c:pt>
                <c:pt idx="201">
                  <c:v>2.6280000000000001</c:v>
                </c:pt>
                <c:pt idx="202">
                  <c:v>2.7269999999999999</c:v>
                </c:pt>
                <c:pt idx="203">
                  <c:v>2.7269999999999999</c:v>
                </c:pt>
                <c:pt idx="204">
                  <c:v>2.76</c:v>
                </c:pt>
                <c:pt idx="205">
                  <c:v>2.76</c:v>
                </c:pt>
                <c:pt idx="206">
                  <c:v>3.22</c:v>
                </c:pt>
                <c:pt idx="207">
                  <c:v>3.22</c:v>
                </c:pt>
                <c:pt idx="208">
                  <c:v>3.4169999999999998</c:v>
                </c:pt>
                <c:pt idx="209">
                  <c:v>3.4169999999999998</c:v>
                </c:pt>
                <c:pt idx="210">
                  <c:v>3.5150000000000001</c:v>
                </c:pt>
                <c:pt idx="211">
                  <c:v>3.5150000000000001</c:v>
                </c:pt>
                <c:pt idx="212">
                  <c:v>3.548</c:v>
                </c:pt>
                <c:pt idx="213">
                  <c:v>3.548</c:v>
                </c:pt>
                <c:pt idx="214">
                  <c:v>3.581</c:v>
                </c:pt>
                <c:pt idx="215">
                  <c:v>3.581</c:v>
                </c:pt>
                <c:pt idx="216">
                  <c:v>3.778</c:v>
                </c:pt>
                <c:pt idx="217">
                  <c:v>3.778</c:v>
                </c:pt>
                <c:pt idx="218">
                  <c:v>3.8769999999999998</c:v>
                </c:pt>
                <c:pt idx="219">
                  <c:v>3.8769999999999998</c:v>
                </c:pt>
                <c:pt idx="220">
                  <c:v>3.91</c:v>
                </c:pt>
                <c:pt idx="221">
                  <c:v>3.91</c:v>
                </c:pt>
                <c:pt idx="222">
                  <c:v>3.9430000000000001</c:v>
                </c:pt>
                <c:pt idx="223">
                  <c:v>3.9430000000000001</c:v>
                </c:pt>
                <c:pt idx="224">
                  <c:v>4.1070000000000002</c:v>
                </c:pt>
                <c:pt idx="225">
                  <c:v>4.1070000000000002</c:v>
                </c:pt>
                <c:pt idx="226">
                  <c:v>4.1399999999999997</c:v>
                </c:pt>
                <c:pt idx="227">
                  <c:v>4.1399999999999997</c:v>
                </c:pt>
                <c:pt idx="228">
                  <c:v>4.1719999999999997</c:v>
                </c:pt>
                <c:pt idx="229">
                  <c:v>4.1719999999999997</c:v>
                </c:pt>
                <c:pt idx="230">
                  <c:v>4.2380000000000004</c:v>
                </c:pt>
                <c:pt idx="231">
                  <c:v>4.2380000000000004</c:v>
                </c:pt>
                <c:pt idx="232">
                  <c:v>4.5670000000000002</c:v>
                </c:pt>
                <c:pt idx="233">
                  <c:v>4.5670000000000002</c:v>
                </c:pt>
                <c:pt idx="234">
                  <c:v>4.6319999999999997</c:v>
                </c:pt>
                <c:pt idx="235">
                  <c:v>4.6319999999999997</c:v>
                </c:pt>
                <c:pt idx="236">
                  <c:v>4.665</c:v>
                </c:pt>
                <c:pt idx="237">
                  <c:v>4.665</c:v>
                </c:pt>
                <c:pt idx="238">
                  <c:v>4.7640000000000002</c:v>
                </c:pt>
                <c:pt idx="239">
                  <c:v>4.7640000000000002</c:v>
                </c:pt>
                <c:pt idx="240">
                  <c:v>4.7969999999999997</c:v>
                </c:pt>
                <c:pt idx="241">
                  <c:v>4.7969999999999997</c:v>
                </c:pt>
                <c:pt idx="242">
                  <c:v>4.9939999999999998</c:v>
                </c:pt>
                <c:pt idx="243">
                  <c:v>4.9939999999999998</c:v>
                </c:pt>
                <c:pt idx="244">
                  <c:v>5.0599999999999996</c:v>
                </c:pt>
                <c:pt idx="245">
                  <c:v>5.0599999999999996</c:v>
                </c:pt>
                <c:pt idx="246">
                  <c:v>5.2240000000000002</c:v>
                </c:pt>
                <c:pt idx="247">
                  <c:v>5.2240000000000002</c:v>
                </c:pt>
                <c:pt idx="248">
                  <c:v>5.3550000000000004</c:v>
                </c:pt>
                <c:pt idx="249">
                  <c:v>5.3550000000000004</c:v>
                </c:pt>
                <c:pt idx="250">
                  <c:v>5.3879999999999999</c:v>
                </c:pt>
                <c:pt idx="251">
                  <c:v>5.3879999999999999</c:v>
                </c:pt>
                <c:pt idx="252">
                  <c:v>5.7489999999999997</c:v>
                </c:pt>
                <c:pt idx="253">
                  <c:v>5.7489999999999997</c:v>
                </c:pt>
                <c:pt idx="254">
                  <c:v>5.8810000000000002</c:v>
                </c:pt>
                <c:pt idx="255">
                  <c:v>5.8810000000000002</c:v>
                </c:pt>
                <c:pt idx="256">
                  <c:v>5.9790000000000001</c:v>
                </c:pt>
                <c:pt idx="257">
                  <c:v>5.9790000000000001</c:v>
                </c:pt>
                <c:pt idx="258">
                  <c:v>6.4720000000000004</c:v>
                </c:pt>
                <c:pt idx="259">
                  <c:v>6.4720000000000004</c:v>
                </c:pt>
                <c:pt idx="260">
                  <c:v>7.0640000000000001</c:v>
                </c:pt>
                <c:pt idx="261">
                  <c:v>7.0640000000000001</c:v>
                </c:pt>
                <c:pt idx="262">
                  <c:v>7.1950000000000003</c:v>
                </c:pt>
                <c:pt idx="263">
                  <c:v>7.1950000000000003</c:v>
                </c:pt>
                <c:pt idx="264">
                  <c:v>7.4580000000000002</c:v>
                </c:pt>
                <c:pt idx="265">
                  <c:v>7.4580000000000002</c:v>
                </c:pt>
                <c:pt idx="266">
                  <c:v>7.8849999999999998</c:v>
                </c:pt>
                <c:pt idx="267">
                  <c:v>7.8849999999999998</c:v>
                </c:pt>
                <c:pt idx="268">
                  <c:v>8.016</c:v>
                </c:pt>
                <c:pt idx="269">
                  <c:v>8.016</c:v>
                </c:pt>
                <c:pt idx="270">
                  <c:v>8.0489999999999995</c:v>
                </c:pt>
                <c:pt idx="271">
                  <c:v>8.0489999999999995</c:v>
                </c:pt>
                <c:pt idx="272">
                  <c:v>8.2460000000000004</c:v>
                </c:pt>
                <c:pt idx="273">
                  <c:v>8.2460000000000004</c:v>
                </c:pt>
                <c:pt idx="274">
                  <c:v>8.2789999999999999</c:v>
                </c:pt>
                <c:pt idx="275">
                  <c:v>8.2789999999999999</c:v>
                </c:pt>
                <c:pt idx="276">
                  <c:v>8.4109999999999996</c:v>
                </c:pt>
                <c:pt idx="277">
                  <c:v>8.4109999999999996</c:v>
                </c:pt>
                <c:pt idx="278">
                  <c:v>8.5749999999999993</c:v>
                </c:pt>
                <c:pt idx="279">
                  <c:v>8.5749999999999993</c:v>
                </c:pt>
                <c:pt idx="280">
                  <c:v>9.0679999999999996</c:v>
                </c:pt>
                <c:pt idx="281">
                  <c:v>9.0679999999999996</c:v>
                </c:pt>
                <c:pt idx="282">
                  <c:v>9.1989999999999998</c:v>
                </c:pt>
                <c:pt idx="283">
                  <c:v>9.1989999999999998</c:v>
                </c:pt>
                <c:pt idx="284">
                  <c:v>9.2650000000000006</c:v>
                </c:pt>
                <c:pt idx="285">
                  <c:v>9.2650000000000006</c:v>
                </c:pt>
                <c:pt idx="286">
                  <c:v>9.593</c:v>
                </c:pt>
                <c:pt idx="287">
                  <c:v>9.593</c:v>
                </c:pt>
                <c:pt idx="288">
                  <c:v>9.6590000000000007</c:v>
                </c:pt>
                <c:pt idx="289">
                  <c:v>9.6590000000000007</c:v>
                </c:pt>
                <c:pt idx="290">
                  <c:v>9.8559999999999999</c:v>
                </c:pt>
                <c:pt idx="291">
                  <c:v>9.8559999999999999</c:v>
                </c:pt>
                <c:pt idx="292">
                  <c:v>9.8889999999999993</c:v>
                </c:pt>
                <c:pt idx="293">
                  <c:v>9.8889999999999993</c:v>
                </c:pt>
                <c:pt idx="294">
                  <c:v>9.9550000000000001</c:v>
                </c:pt>
                <c:pt idx="295">
                  <c:v>9.9550000000000001</c:v>
                </c:pt>
                <c:pt idx="296">
                  <c:v>10.185</c:v>
                </c:pt>
                <c:pt idx="297">
                  <c:v>10.185</c:v>
                </c:pt>
                <c:pt idx="298">
                  <c:v>10.382</c:v>
                </c:pt>
                <c:pt idx="299">
                  <c:v>10.382</c:v>
                </c:pt>
                <c:pt idx="300">
                  <c:v>10.545999999999999</c:v>
                </c:pt>
                <c:pt idx="301">
                  <c:v>10.545999999999999</c:v>
                </c:pt>
                <c:pt idx="302">
                  <c:v>10.612</c:v>
                </c:pt>
                <c:pt idx="303">
                  <c:v>10.612</c:v>
                </c:pt>
                <c:pt idx="304">
                  <c:v>10.743</c:v>
                </c:pt>
                <c:pt idx="305">
                  <c:v>10.743</c:v>
                </c:pt>
                <c:pt idx="306">
                  <c:v>11.138</c:v>
                </c:pt>
                <c:pt idx="307">
                  <c:v>11.138</c:v>
                </c:pt>
                <c:pt idx="308">
                  <c:v>11.269</c:v>
                </c:pt>
                <c:pt idx="309">
                  <c:v>11.269</c:v>
                </c:pt>
                <c:pt idx="310">
                  <c:v>11.4</c:v>
                </c:pt>
                <c:pt idx="311">
                  <c:v>11.4</c:v>
                </c:pt>
                <c:pt idx="312">
                  <c:v>11.465999999999999</c:v>
                </c:pt>
                <c:pt idx="313">
                  <c:v>11.465999999999999</c:v>
                </c:pt>
                <c:pt idx="314">
                  <c:v>11.499000000000001</c:v>
                </c:pt>
                <c:pt idx="315">
                  <c:v>11.499000000000001</c:v>
                </c:pt>
                <c:pt idx="316">
                  <c:v>12.057</c:v>
                </c:pt>
                <c:pt idx="317">
                  <c:v>12.09</c:v>
                </c:pt>
                <c:pt idx="318">
                  <c:v>12.09</c:v>
                </c:pt>
                <c:pt idx="319">
                  <c:v>12.287000000000001</c:v>
                </c:pt>
                <c:pt idx="320">
                  <c:v>12.287000000000001</c:v>
                </c:pt>
                <c:pt idx="321">
                  <c:v>12.32</c:v>
                </c:pt>
                <c:pt idx="322">
                  <c:v>12.385999999999999</c:v>
                </c:pt>
                <c:pt idx="323">
                  <c:v>12.385999999999999</c:v>
                </c:pt>
                <c:pt idx="324">
                  <c:v>12.452</c:v>
                </c:pt>
                <c:pt idx="325">
                  <c:v>12.452</c:v>
                </c:pt>
                <c:pt idx="326">
                  <c:v>12.55</c:v>
                </c:pt>
                <c:pt idx="327">
                  <c:v>12.616</c:v>
                </c:pt>
                <c:pt idx="328">
                  <c:v>12.912000000000001</c:v>
                </c:pt>
                <c:pt idx="329">
                  <c:v>12.912000000000001</c:v>
                </c:pt>
                <c:pt idx="330">
                  <c:v>13.667</c:v>
                </c:pt>
                <c:pt idx="331">
                  <c:v>13.667</c:v>
                </c:pt>
                <c:pt idx="332">
                  <c:v>13.766</c:v>
                </c:pt>
                <c:pt idx="333">
                  <c:v>13.766</c:v>
                </c:pt>
                <c:pt idx="334">
                  <c:v>14.324</c:v>
                </c:pt>
                <c:pt idx="335">
                  <c:v>14.324</c:v>
                </c:pt>
                <c:pt idx="336">
                  <c:v>14.522</c:v>
                </c:pt>
                <c:pt idx="337">
                  <c:v>14.522</c:v>
                </c:pt>
                <c:pt idx="338">
                  <c:v>14.718999999999999</c:v>
                </c:pt>
                <c:pt idx="339">
                  <c:v>14.718999999999999</c:v>
                </c:pt>
                <c:pt idx="340">
                  <c:v>15.211</c:v>
                </c:pt>
                <c:pt idx="341">
                  <c:v>15.211</c:v>
                </c:pt>
                <c:pt idx="342">
                  <c:v>15.244</c:v>
                </c:pt>
                <c:pt idx="343">
                  <c:v>15.244</c:v>
                </c:pt>
                <c:pt idx="344">
                  <c:v>15.375999999999999</c:v>
                </c:pt>
                <c:pt idx="345">
                  <c:v>15.375999999999999</c:v>
                </c:pt>
                <c:pt idx="346">
                  <c:v>15.573</c:v>
                </c:pt>
                <c:pt idx="347">
                  <c:v>16</c:v>
                </c:pt>
                <c:pt idx="348">
                  <c:v>16</c:v>
                </c:pt>
                <c:pt idx="349">
                  <c:v>16.196999999999999</c:v>
                </c:pt>
                <c:pt idx="350">
                  <c:v>16.623999999999999</c:v>
                </c:pt>
                <c:pt idx="351">
                  <c:v>16.623999999999999</c:v>
                </c:pt>
                <c:pt idx="352">
                  <c:v>16.722999999999999</c:v>
                </c:pt>
                <c:pt idx="353">
                  <c:v>16.722999999999999</c:v>
                </c:pt>
                <c:pt idx="354">
                  <c:v>16.887</c:v>
                </c:pt>
                <c:pt idx="355">
                  <c:v>16.887</c:v>
                </c:pt>
                <c:pt idx="356">
                  <c:v>17.347000000000001</c:v>
                </c:pt>
                <c:pt idx="357">
                  <c:v>17.347000000000001</c:v>
                </c:pt>
                <c:pt idx="358">
                  <c:v>17.707999999999998</c:v>
                </c:pt>
                <c:pt idx="359">
                  <c:v>17.707999999999998</c:v>
                </c:pt>
                <c:pt idx="360">
                  <c:v>17.741</c:v>
                </c:pt>
                <c:pt idx="361">
                  <c:v>17.741</c:v>
                </c:pt>
                <c:pt idx="362">
                  <c:v>17.84</c:v>
                </c:pt>
                <c:pt idx="363">
                  <c:v>17.84</c:v>
                </c:pt>
                <c:pt idx="364">
                  <c:v>19.120999999999999</c:v>
                </c:pt>
                <c:pt idx="365">
                  <c:v>19.120999999999999</c:v>
                </c:pt>
                <c:pt idx="366">
                  <c:v>19.285</c:v>
                </c:pt>
                <c:pt idx="367">
                  <c:v>19.285</c:v>
                </c:pt>
                <c:pt idx="368">
                  <c:v>19.417000000000002</c:v>
                </c:pt>
                <c:pt idx="369">
                  <c:v>19.417000000000002</c:v>
                </c:pt>
                <c:pt idx="370">
                  <c:v>19.811</c:v>
                </c:pt>
                <c:pt idx="371">
                  <c:v>19.811</c:v>
                </c:pt>
                <c:pt idx="372">
                  <c:v>20.664999999999999</c:v>
                </c:pt>
                <c:pt idx="373">
                  <c:v>20.664999999999999</c:v>
                </c:pt>
                <c:pt idx="374">
                  <c:v>22.077999999999999</c:v>
                </c:pt>
                <c:pt idx="375">
                  <c:v>22.077999999999999</c:v>
                </c:pt>
                <c:pt idx="376">
                  <c:v>22.472000000000001</c:v>
                </c:pt>
                <c:pt idx="377">
                  <c:v>22.702000000000002</c:v>
                </c:pt>
                <c:pt idx="378">
                  <c:v>22.702000000000002</c:v>
                </c:pt>
                <c:pt idx="379">
                  <c:v>22.931999999999999</c:v>
                </c:pt>
                <c:pt idx="380">
                  <c:v>23.721</c:v>
                </c:pt>
                <c:pt idx="381">
                  <c:v>23.721</c:v>
                </c:pt>
                <c:pt idx="382">
                  <c:v>24.048999999999999</c:v>
                </c:pt>
                <c:pt idx="383">
                  <c:v>24.148</c:v>
                </c:pt>
                <c:pt idx="384">
                  <c:v>24.148</c:v>
                </c:pt>
                <c:pt idx="385">
                  <c:v>24.148</c:v>
                </c:pt>
                <c:pt idx="386">
                  <c:v>24.213999999999999</c:v>
                </c:pt>
                <c:pt idx="387">
                  <c:v>24.378</c:v>
                </c:pt>
                <c:pt idx="388">
                  <c:v>24.771999999999998</c:v>
                </c:pt>
                <c:pt idx="389">
                  <c:v>25.265000000000001</c:v>
                </c:pt>
                <c:pt idx="390">
                  <c:v>27.138000000000002</c:v>
                </c:pt>
                <c:pt idx="391">
                  <c:v>27.663</c:v>
                </c:pt>
                <c:pt idx="392">
                  <c:v>27.663</c:v>
                </c:pt>
                <c:pt idx="393">
                  <c:v>28.977</c:v>
                </c:pt>
                <c:pt idx="394">
                  <c:v>28.977</c:v>
                </c:pt>
                <c:pt idx="395">
                  <c:v>33.445999999999998</c:v>
                </c:pt>
                <c:pt idx="396">
                  <c:v>33.707999999999998</c:v>
                </c:pt>
                <c:pt idx="397">
                  <c:v>33.707999999999998</c:v>
                </c:pt>
                <c:pt idx="398">
                  <c:v>34.366</c:v>
                </c:pt>
                <c:pt idx="399">
                  <c:v>34.366</c:v>
                </c:pt>
                <c:pt idx="400">
                  <c:v>34.99</c:v>
                </c:pt>
                <c:pt idx="401">
                  <c:v>35.186999999999998</c:v>
                </c:pt>
                <c:pt idx="402">
                  <c:v>35.581000000000003</c:v>
                </c:pt>
                <c:pt idx="403">
                  <c:v>35.975000000000001</c:v>
                </c:pt>
                <c:pt idx="404">
                  <c:v>36.073999999999998</c:v>
                </c:pt>
                <c:pt idx="405">
                  <c:v>36.500999999999998</c:v>
                </c:pt>
                <c:pt idx="406">
                  <c:v>36.698</c:v>
                </c:pt>
                <c:pt idx="407">
                  <c:v>36.927999999999997</c:v>
                </c:pt>
                <c:pt idx="408">
                  <c:v>39.688000000000002</c:v>
                </c:pt>
                <c:pt idx="409">
                  <c:v>39.688000000000002</c:v>
                </c:pt>
                <c:pt idx="410">
                  <c:v>41.067999999999998</c:v>
                </c:pt>
                <c:pt idx="411">
                  <c:v>41.527999999999999</c:v>
                </c:pt>
                <c:pt idx="412">
                  <c:v>42.94</c:v>
                </c:pt>
                <c:pt idx="413">
                  <c:v>42.94</c:v>
                </c:pt>
                <c:pt idx="414">
                  <c:v>44.616</c:v>
                </c:pt>
                <c:pt idx="415">
                  <c:v>46.423000000000002</c:v>
                </c:pt>
                <c:pt idx="416">
                  <c:v>46.423000000000002</c:v>
                </c:pt>
                <c:pt idx="417">
                  <c:v>47.441000000000003</c:v>
                </c:pt>
                <c:pt idx="418">
                  <c:v>47.606000000000002</c:v>
                </c:pt>
                <c:pt idx="419">
                  <c:v>47.802999999999997</c:v>
                </c:pt>
                <c:pt idx="420">
                  <c:v>47.835999999999999</c:v>
                </c:pt>
                <c:pt idx="421">
                  <c:v>47.869</c:v>
                </c:pt>
                <c:pt idx="422">
                  <c:v>47.901000000000003</c:v>
                </c:pt>
                <c:pt idx="423">
                  <c:v>47.966999999999999</c:v>
                </c:pt>
                <c:pt idx="424">
                  <c:v>48</c:v>
                </c:pt>
                <c:pt idx="425">
                  <c:v>48.033000000000001</c:v>
                </c:pt>
                <c:pt idx="426">
                  <c:v>48.131</c:v>
                </c:pt>
                <c:pt idx="427">
                  <c:v>48.197000000000003</c:v>
                </c:pt>
                <c:pt idx="428">
                  <c:v>49.051000000000002</c:v>
                </c:pt>
                <c:pt idx="429">
                  <c:v>49.051000000000002</c:v>
                </c:pt>
                <c:pt idx="430">
                  <c:v>51.515000000000001</c:v>
                </c:pt>
                <c:pt idx="431">
                  <c:v>51.515000000000001</c:v>
                </c:pt>
                <c:pt idx="432">
                  <c:v>53.978999999999999</c:v>
                </c:pt>
                <c:pt idx="433">
                  <c:v>55.064</c:v>
                </c:pt>
                <c:pt idx="434">
                  <c:v>55.064</c:v>
                </c:pt>
                <c:pt idx="435">
                  <c:v>55.424999999999997</c:v>
                </c:pt>
                <c:pt idx="436">
                  <c:v>57.002000000000002</c:v>
                </c:pt>
                <c:pt idx="437">
                  <c:v>58.48</c:v>
                </c:pt>
                <c:pt idx="438">
                  <c:v>58.645000000000003</c:v>
                </c:pt>
                <c:pt idx="439">
                  <c:v>59.006</c:v>
                </c:pt>
                <c:pt idx="440">
                  <c:v>59.302</c:v>
                </c:pt>
                <c:pt idx="441">
                  <c:v>60.09</c:v>
                </c:pt>
                <c:pt idx="442">
                  <c:v>61.076000000000001</c:v>
                </c:pt>
                <c:pt idx="443">
                  <c:v>61.076000000000001</c:v>
                </c:pt>
                <c:pt idx="444">
                  <c:v>61.569000000000003</c:v>
                </c:pt>
                <c:pt idx="445">
                  <c:v>63.146000000000001</c:v>
                </c:pt>
                <c:pt idx="446">
                  <c:v>63.441000000000003</c:v>
                </c:pt>
                <c:pt idx="447">
                  <c:v>64.23</c:v>
                </c:pt>
                <c:pt idx="448">
                  <c:v>65.281000000000006</c:v>
                </c:pt>
                <c:pt idx="449">
                  <c:v>65.281000000000006</c:v>
                </c:pt>
                <c:pt idx="450">
                  <c:v>67.91</c:v>
                </c:pt>
                <c:pt idx="451">
                  <c:v>68.007999999999996</c:v>
                </c:pt>
                <c:pt idx="452">
                  <c:v>71.293999999999997</c:v>
                </c:pt>
                <c:pt idx="453">
                  <c:v>71.491</c:v>
                </c:pt>
                <c:pt idx="454">
                  <c:v>72.016000000000005</c:v>
                </c:pt>
                <c:pt idx="455">
                  <c:v>73.659000000000006</c:v>
                </c:pt>
                <c:pt idx="456">
                  <c:v>73.757999999999996</c:v>
                </c:pt>
                <c:pt idx="457">
                  <c:v>92.944999999999993</c:v>
                </c:pt>
                <c:pt idx="458">
                  <c:v>93.667000000000002</c:v>
                </c:pt>
                <c:pt idx="459">
                  <c:v>94.686000000000007</c:v>
                </c:pt>
                <c:pt idx="460">
                  <c:v>95.507000000000005</c:v>
                </c:pt>
                <c:pt idx="461">
                  <c:v>96.296000000000006</c:v>
                </c:pt>
                <c:pt idx="462">
                  <c:v>96.756</c:v>
                </c:pt>
                <c:pt idx="463">
                  <c:v>97.281000000000006</c:v>
                </c:pt>
                <c:pt idx="464">
                  <c:v>97.510999999999996</c:v>
                </c:pt>
                <c:pt idx="465">
                  <c:v>99.68</c:v>
                </c:pt>
                <c:pt idx="466">
                  <c:v>110.324</c:v>
                </c:pt>
                <c:pt idx="467">
                  <c:v>119.786</c:v>
                </c:pt>
                <c:pt idx="468">
                  <c:v>121.133</c:v>
                </c:pt>
                <c:pt idx="469">
                  <c:v>121.265</c:v>
                </c:pt>
                <c:pt idx="470">
                  <c:v>121.462</c:v>
                </c:pt>
                <c:pt idx="471">
                  <c:v>121.495</c:v>
                </c:pt>
                <c:pt idx="472">
                  <c:v>121.85599999999999</c:v>
                </c:pt>
                <c:pt idx="473">
                  <c:v>125.96299999999999</c:v>
                </c:pt>
                <c:pt idx="474">
                  <c:v>0</c:v>
                </c:pt>
                <c:pt idx="475">
                  <c:v>0.49299999999999999</c:v>
                </c:pt>
                <c:pt idx="476">
                  <c:v>0.49299999999999999</c:v>
                </c:pt>
                <c:pt idx="477">
                  <c:v>0.55900000000000005</c:v>
                </c:pt>
                <c:pt idx="478">
                  <c:v>0.55900000000000005</c:v>
                </c:pt>
                <c:pt idx="479">
                  <c:v>0.59099999999999997</c:v>
                </c:pt>
                <c:pt idx="480">
                  <c:v>0.59099999999999997</c:v>
                </c:pt>
                <c:pt idx="481">
                  <c:v>0.75600000000000001</c:v>
                </c:pt>
                <c:pt idx="482">
                  <c:v>0.75600000000000001</c:v>
                </c:pt>
                <c:pt idx="483">
                  <c:v>0.78900000000000003</c:v>
                </c:pt>
                <c:pt idx="484">
                  <c:v>0.78900000000000003</c:v>
                </c:pt>
                <c:pt idx="485">
                  <c:v>0.92</c:v>
                </c:pt>
                <c:pt idx="486">
                  <c:v>0.92</c:v>
                </c:pt>
                <c:pt idx="487">
                  <c:v>1.117</c:v>
                </c:pt>
                <c:pt idx="488">
                  <c:v>1.117</c:v>
                </c:pt>
                <c:pt idx="489">
                  <c:v>1.216</c:v>
                </c:pt>
                <c:pt idx="490">
                  <c:v>1.216</c:v>
                </c:pt>
                <c:pt idx="491">
                  <c:v>1.248</c:v>
                </c:pt>
                <c:pt idx="492">
                  <c:v>1.248</c:v>
                </c:pt>
                <c:pt idx="493">
                  <c:v>1.38</c:v>
                </c:pt>
                <c:pt idx="494">
                  <c:v>1.38</c:v>
                </c:pt>
                <c:pt idx="495">
                  <c:v>1.61</c:v>
                </c:pt>
                <c:pt idx="496">
                  <c:v>1.61</c:v>
                </c:pt>
                <c:pt idx="497">
                  <c:v>2.694</c:v>
                </c:pt>
                <c:pt idx="498">
                  <c:v>2.694</c:v>
                </c:pt>
                <c:pt idx="499">
                  <c:v>2.76</c:v>
                </c:pt>
                <c:pt idx="500">
                  <c:v>2.76</c:v>
                </c:pt>
                <c:pt idx="501">
                  <c:v>2.9569999999999999</c:v>
                </c:pt>
                <c:pt idx="502">
                  <c:v>2.9569999999999999</c:v>
                </c:pt>
                <c:pt idx="503">
                  <c:v>2.99</c:v>
                </c:pt>
                <c:pt idx="504">
                  <c:v>2.99</c:v>
                </c:pt>
                <c:pt idx="505">
                  <c:v>3.22</c:v>
                </c:pt>
                <c:pt idx="506">
                  <c:v>3.22</c:v>
                </c:pt>
                <c:pt idx="507">
                  <c:v>3.3839999999999999</c:v>
                </c:pt>
                <c:pt idx="508">
                  <c:v>3.3839999999999999</c:v>
                </c:pt>
                <c:pt idx="509">
                  <c:v>3.5150000000000001</c:v>
                </c:pt>
                <c:pt idx="510">
                  <c:v>3.5150000000000001</c:v>
                </c:pt>
                <c:pt idx="511">
                  <c:v>3.91</c:v>
                </c:pt>
                <c:pt idx="512">
                  <c:v>3.91</c:v>
                </c:pt>
                <c:pt idx="513">
                  <c:v>4.5670000000000002</c:v>
                </c:pt>
                <c:pt idx="514">
                  <c:v>4.5670000000000002</c:v>
                </c:pt>
                <c:pt idx="515">
                  <c:v>4.6980000000000004</c:v>
                </c:pt>
                <c:pt idx="516">
                  <c:v>4.6980000000000004</c:v>
                </c:pt>
                <c:pt idx="517">
                  <c:v>4.83</c:v>
                </c:pt>
                <c:pt idx="518">
                  <c:v>4.83</c:v>
                </c:pt>
                <c:pt idx="519">
                  <c:v>4.8949999999999996</c:v>
                </c:pt>
                <c:pt idx="520">
                  <c:v>4.8949999999999996</c:v>
                </c:pt>
                <c:pt idx="521">
                  <c:v>5.29</c:v>
                </c:pt>
                <c:pt idx="522">
                  <c:v>5.29</c:v>
                </c:pt>
                <c:pt idx="523">
                  <c:v>5.4870000000000001</c:v>
                </c:pt>
                <c:pt idx="524">
                  <c:v>5.4870000000000001</c:v>
                </c:pt>
                <c:pt idx="525">
                  <c:v>5.5519999999999996</c:v>
                </c:pt>
                <c:pt idx="526">
                  <c:v>5.5519999999999996</c:v>
                </c:pt>
                <c:pt idx="527">
                  <c:v>5.9790000000000001</c:v>
                </c:pt>
                <c:pt idx="528">
                  <c:v>5.9790000000000001</c:v>
                </c:pt>
                <c:pt idx="529">
                  <c:v>6.1109999999999998</c:v>
                </c:pt>
                <c:pt idx="530">
                  <c:v>6.1109999999999998</c:v>
                </c:pt>
                <c:pt idx="531">
                  <c:v>6.407</c:v>
                </c:pt>
                <c:pt idx="532">
                  <c:v>6.407</c:v>
                </c:pt>
                <c:pt idx="533">
                  <c:v>6.4390000000000001</c:v>
                </c:pt>
                <c:pt idx="534">
                  <c:v>6.4390000000000001</c:v>
                </c:pt>
                <c:pt idx="535">
                  <c:v>6.7350000000000003</c:v>
                </c:pt>
                <c:pt idx="536">
                  <c:v>6.7350000000000003</c:v>
                </c:pt>
                <c:pt idx="537">
                  <c:v>7.1619999999999999</c:v>
                </c:pt>
                <c:pt idx="538">
                  <c:v>7.1619999999999999</c:v>
                </c:pt>
                <c:pt idx="539">
                  <c:v>8.1479999999999997</c:v>
                </c:pt>
                <c:pt idx="540">
                  <c:v>8.1479999999999997</c:v>
                </c:pt>
                <c:pt idx="541">
                  <c:v>8.8049999999999997</c:v>
                </c:pt>
                <c:pt idx="542">
                  <c:v>8.8049999999999997</c:v>
                </c:pt>
                <c:pt idx="543">
                  <c:v>9.298</c:v>
                </c:pt>
                <c:pt idx="544">
                  <c:v>9.298</c:v>
                </c:pt>
                <c:pt idx="545">
                  <c:v>9.8889999999999993</c:v>
                </c:pt>
                <c:pt idx="546">
                  <c:v>9.8889999999999993</c:v>
                </c:pt>
                <c:pt idx="547">
                  <c:v>9.9879999999999995</c:v>
                </c:pt>
                <c:pt idx="548">
                  <c:v>9.9879999999999995</c:v>
                </c:pt>
                <c:pt idx="549">
                  <c:v>11.663</c:v>
                </c:pt>
                <c:pt idx="550">
                  <c:v>11.663</c:v>
                </c:pt>
                <c:pt idx="551">
                  <c:v>11.86</c:v>
                </c:pt>
                <c:pt idx="552">
                  <c:v>11.992000000000001</c:v>
                </c:pt>
                <c:pt idx="553">
                  <c:v>12.452</c:v>
                </c:pt>
                <c:pt idx="554">
                  <c:v>13.864000000000001</c:v>
                </c:pt>
                <c:pt idx="555">
                  <c:v>13.864000000000001</c:v>
                </c:pt>
                <c:pt idx="556">
                  <c:v>17.741</c:v>
                </c:pt>
                <c:pt idx="557">
                  <c:v>17.741</c:v>
                </c:pt>
                <c:pt idx="558">
                  <c:v>19.646999999999998</c:v>
                </c:pt>
                <c:pt idx="559">
                  <c:v>19.646999999999998</c:v>
                </c:pt>
                <c:pt idx="560">
                  <c:v>21.585000000000001</c:v>
                </c:pt>
                <c:pt idx="561">
                  <c:v>21.585000000000001</c:v>
                </c:pt>
                <c:pt idx="562">
                  <c:v>22.407</c:v>
                </c:pt>
                <c:pt idx="563">
                  <c:v>22.407</c:v>
                </c:pt>
                <c:pt idx="564">
                  <c:v>23.425000000000001</c:v>
                </c:pt>
                <c:pt idx="565">
                  <c:v>23.687999999999999</c:v>
                </c:pt>
                <c:pt idx="566">
                  <c:v>24.114999999999998</c:v>
                </c:pt>
                <c:pt idx="567">
                  <c:v>24.312000000000001</c:v>
                </c:pt>
                <c:pt idx="568">
                  <c:v>24.574999999999999</c:v>
                </c:pt>
                <c:pt idx="569">
                  <c:v>24.739000000000001</c:v>
                </c:pt>
                <c:pt idx="570">
                  <c:v>28.419</c:v>
                </c:pt>
                <c:pt idx="571">
                  <c:v>28.419</c:v>
                </c:pt>
                <c:pt idx="572">
                  <c:v>31.474</c:v>
                </c:pt>
                <c:pt idx="573">
                  <c:v>31.474</c:v>
                </c:pt>
                <c:pt idx="574">
                  <c:v>31.638999999999999</c:v>
                </c:pt>
                <c:pt idx="575">
                  <c:v>31.638999999999999</c:v>
                </c:pt>
                <c:pt idx="576">
                  <c:v>35.777999999999999</c:v>
                </c:pt>
                <c:pt idx="577">
                  <c:v>36.731000000000002</c:v>
                </c:pt>
                <c:pt idx="578">
                  <c:v>37.947000000000003</c:v>
                </c:pt>
                <c:pt idx="579">
                  <c:v>37.947000000000003</c:v>
                </c:pt>
                <c:pt idx="580">
                  <c:v>44.715000000000003</c:v>
                </c:pt>
                <c:pt idx="581">
                  <c:v>47.014000000000003</c:v>
                </c:pt>
                <c:pt idx="582">
                  <c:v>47.014000000000003</c:v>
                </c:pt>
                <c:pt idx="583">
                  <c:v>48.197000000000003</c:v>
                </c:pt>
                <c:pt idx="584">
                  <c:v>49.216000000000001</c:v>
                </c:pt>
                <c:pt idx="585">
                  <c:v>50.07</c:v>
                </c:pt>
                <c:pt idx="586">
                  <c:v>50.661000000000001</c:v>
                </c:pt>
                <c:pt idx="587">
                  <c:v>50.99</c:v>
                </c:pt>
                <c:pt idx="588">
                  <c:v>50.99</c:v>
                </c:pt>
                <c:pt idx="589">
                  <c:v>52.500999999999998</c:v>
                </c:pt>
                <c:pt idx="590">
                  <c:v>57.988</c:v>
                </c:pt>
                <c:pt idx="591">
                  <c:v>60.255000000000003</c:v>
                </c:pt>
                <c:pt idx="592">
                  <c:v>60.286999999999999</c:v>
                </c:pt>
                <c:pt idx="593">
                  <c:v>61.076000000000001</c:v>
                </c:pt>
                <c:pt idx="594">
                  <c:v>69.06</c:v>
                </c:pt>
                <c:pt idx="595">
                  <c:v>71.555999999999997</c:v>
                </c:pt>
                <c:pt idx="596">
                  <c:v>72.049000000000007</c:v>
                </c:pt>
                <c:pt idx="597">
                  <c:v>72.213999999999999</c:v>
                </c:pt>
                <c:pt idx="598">
                  <c:v>72.542000000000002</c:v>
                </c:pt>
                <c:pt idx="599">
                  <c:v>81.412999999999997</c:v>
                </c:pt>
                <c:pt idx="600">
                  <c:v>90.578999999999994</c:v>
                </c:pt>
                <c:pt idx="601">
                  <c:v>94.686000000000007</c:v>
                </c:pt>
                <c:pt idx="602">
                  <c:v>95.08</c:v>
                </c:pt>
                <c:pt idx="603">
                  <c:v>95.210999999999999</c:v>
                </c:pt>
                <c:pt idx="604">
                  <c:v>98.858000000000004</c:v>
                </c:pt>
                <c:pt idx="605">
                  <c:v>104.67400000000001</c:v>
                </c:pt>
                <c:pt idx="606">
                  <c:v>104.67400000000001</c:v>
                </c:pt>
                <c:pt idx="607">
                  <c:v>104.77200000000001</c:v>
                </c:pt>
                <c:pt idx="608">
                  <c:v>114.694</c:v>
                </c:pt>
                <c:pt idx="609">
                  <c:v>116.271</c:v>
                </c:pt>
                <c:pt idx="610">
                  <c:v>118.17700000000001</c:v>
                </c:pt>
                <c:pt idx="611">
                  <c:v>122.875</c:v>
                </c:pt>
                <c:pt idx="612">
                  <c:v>123.959</c:v>
                </c:pt>
                <c:pt idx="613">
                  <c:v>124.255</c:v>
                </c:pt>
              </c:numCache>
            </c:numRef>
          </c:xVal>
          <c:yVal>
            <c:numRef>
              <c:f>Sheet1!$C$2:$C$3896</c:f>
              <c:numCache>
                <c:formatCode>General</c:formatCode>
                <c:ptCount val="3895"/>
                <c:pt idx="149">
                  <c:v>100</c:v>
                </c:pt>
                <c:pt idx="150">
                  <c:v>100</c:v>
                </c:pt>
                <c:pt idx="151">
                  <c:v>99.548000000000002</c:v>
                </c:pt>
                <c:pt idx="152">
                  <c:v>99.548000000000002</c:v>
                </c:pt>
                <c:pt idx="153">
                  <c:v>99.094999999999999</c:v>
                </c:pt>
                <c:pt idx="154">
                  <c:v>99.094999999999999</c:v>
                </c:pt>
                <c:pt idx="155">
                  <c:v>98.643000000000001</c:v>
                </c:pt>
                <c:pt idx="156">
                  <c:v>98.643000000000001</c:v>
                </c:pt>
                <c:pt idx="157">
                  <c:v>98.19</c:v>
                </c:pt>
                <c:pt idx="158">
                  <c:v>98.19</c:v>
                </c:pt>
                <c:pt idx="159">
                  <c:v>97.738</c:v>
                </c:pt>
                <c:pt idx="160">
                  <c:v>97.738</c:v>
                </c:pt>
                <c:pt idx="161">
                  <c:v>97.284999999999997</c:v>
                </c:pt>
                <c:pt idx="162">
                  <c:v>97.284999999999997</c:v>
                </c:pt>
                <c:pt idx="163">
                  <c:v>96.832999999999998</c:v>
                </c:pt>
                <c:pt idx="164">
                  <c:v>96.832999999999998</c:v>
                </c:pt>
                <c:pt idx="165">
                  <c:v>96.38</c:v>
                </c:pt>
                <c:pt idx="166">
                  <c:v>96.38</c:v>
                </c:pt>
                <c:pt idx="167">
                  <c:v>95.927999999999997</c:v>
                </c:pt>
                <c:pt idx="168">
                  <c:v>95.927999999999997</c:v>
                </c:pt>
                <c:pt idx="169">
                  <c:v>95.474999999999994</c:v>
                </c:pt>
                <c:pt idx="170">
                  <c:v>95.474999999999994</c:v>
                </c:pt>
                <c:pt idx="171">
                  <c:v>95.022999999999996</c:v>
                </c:pt>
                <c:pt idx="172">
                  <c:v>95.022999999999996</c:v>
                </c:pt>
                <c:pt idx="173">
                  <c:v>94.57</c:v>
                </c:pt>
                <c:pt idx="174">
                  <c:v>94.57</c:v>
                </c:pt>
                <c:pt idx="175">
                  <c:v>93.665000000000006</c:v>
                </c:pt>
                <c:pt idx="176">
                  <c:v>93.665000000000006</c:v>
                </c:pt>
                <c:pt idx="177">
                  <c:v>93.212999999999994</c:v>
                </c:pt>
                <c:pt idx="178">
                  <c:v>93.212999999999994</c:v>
                </c:pt>
                <c:pt idx="179">
                  <c:v>92.308000000000007</c:v>
                </c:pt>
                <c:pt idx="180">
                  <c:v>92.308000000000007</c:v>
                </c:pt>
                <c:pt idx="181">
                  <c:v>91.855000000000004</c:v>
                </c:pt>
                <c:pt idx="182">
                  <c:v>91.855000000000004</c:v>
                </c:pt>
                <c:pt idx="183">
                  <c:v>90.045000000000002</c:v>
                </c:pt>
                <c:pt idx="184">
                  <c:v>90.045000000000002</c:v>
                </c:pt>
                <c:pt idx="185">
                  <c:v>89.593000000000004</c:v>
                </c:pt>
                <c:pt idx="186">
                  <c:v>89.593000000000004</c:v>
                </c:pt>
                <c:pt idx="187">
                  <c:v>89.14</c:v>
                </c:pt>
                <c:pt idx="188">
                  <c:v>89.14</c:v>
                </c:pt>
                <c:pt idx="189">
                  <c:v>88.688000000000002</c:v>
                </c:pt>
                <c:pt idx="190">
                  <c:v>88.688000000000002</c:v>
                </c:pt>
                <c:pt idx="191">
                  <c:v>87.783000000000001</c:v>
                </c:pt>
                <c:pt idx="192">
                  <c:v>87.783000000000001</c:v>
                </c:pt>
                <c:pt idx="193">
                  <c:v>86.878</c:v>
                </c:pt>
                <c:pt idx="194">
                  <c:v>86.878</c:v>
                </c:pt>
                <c:pt idx="195">
                  <c:v>86.424999999999997</c:v>
                </c:pt>
                <c:pt idx="196">
                  <c:v>86.424999999999997</c:v>
                </c:pt>
                <c:pt idx="197">
                  <c:v>85.52</c:v>
                </c:pt>
                <c:pt idx="198">
                  <c:v>85.52</c:v>
                </c:pt>
                <c:pt idx="199">
                  <c:v>85.067999999999998</c:v>
                </c:pt>
                <c:pt idx="200">
                  <c:v>85.067999999999998</c:v>
                </c:pt>
                <c:pt idx="201">
                  <c:v>84.162999999999997</c:v>
                </c:pt>
                <c:pt idx="202">
                  <c:v>84.162999999999997</c:v>
                </c:pt>
                <c:pt idx="203">
                  <c:v>83.71</c:v>
                </c:pt>
                <c:pt idx="204">
                  <c:v>83.71</c:v>
                </c:pt>
                <c:pt idx="205">
                  <c:v>82.805000000000007</c:v>
                </c:pt>
                <c:pt idx="206">
                  <c:v>82.805000000000007</c:v>
                </c:pt>
                <c:pt idx="207">
                  <c:v>82.352999999999994</c:v>
                </c:pt>
                <c:pt idx="208">
                  <c:v>82.352999999999994</c:v>
                </c:pt>
                <c:pt idx="209">
                  <c:v>81.900000000000006</c:v>
                </c:pt>
                <c:pt idx="210">
                  <c:v>81.900000000000006</c:v>
                </c:pt>
                <c:pt idx="211">
                  <c:v>81.447999999999993</c:v>
                </c:pt>
                <c:pt idx="212">
                  <c:v>81.447999999999993</c:v>
                </c:pt>
                <c:pt idx="213">
                  <c:v>80.543000000000006</c:v>
                </c:pt>
                <c:pt idx="214">
                  <c:v>80.543000000000006</c:v>
                </c:pt>
                <c:pt idx="215">
                  <c:v>80.09</c:v>
                </c:pt>
                <c:pt idx="216">
                  <c:v>80.09</c:v>
                </c:pt>
                <c:pt idx="217">
                  <c:v>78.733000000000004</c:v>
                </c:pt>
                <c:pt idx="218">
                  <c:v>78.733000000000004</c:v>
                </c:pt>
                <c:pt idx="219">
                  <c:v>78.281000000000006</c:v>
                </c:pt>
                <c:pt idx="220">
                  <c:v>78.281000000000006</c:v>
                </c:pt>
                <c:pt idx="221">
                  <c:v>77.828000000000003</c:v>
                </c:pt>
                <c:pt idx="222">
                  <c:v>77.828000000000003</c:v>
                </c:pt>
                <c:pt idx="223">
                  <c:v>77.376000000000005</c:v>
                </c:pt>
                <c:pt idx="224">
                  <c:v>77.376000000000005</c:v>
                </c:pt>
                <c:pt idx="225">
                  <c:v>76.923000000000002</c:v>
                </c:pt>
                <c:pt idx="226">
                  <c:v>76.923000000000002</c:v>
                </c:pt>
                <c:pt idx="227">
                  <c:v>76.471000000000004</c:v>
                </c:pt>
                <c:pt idx="228">
                  <c:v>76.471000000000004</c:v>
                </c:pt>
                <c:pt idx="229">
                  <c:v>76.018000000000001</c:v>
                </c:pt>
                <c:pt idx="230">
                  <c:v>76.018000000000001</c:v>
                </c:pt>
                <c:pt idx="231">
                  <c:v>75.113</c:v>
                </c:pt>
                <c:pt idx="232">
                  <c:v>75.113</c:v>
                </c:pt>
                <c:pt idx="233">
                  <c:v>74.661000000000001</c:v>
                </c:pt>
                <c:pt idx="234">
                  <c:v>74.661000000000001</c:v>
                </c:pt>
                <c:pt idx="235">
                  <c:v>74.207999999999998</c:v>
                </c:pt>
                <c:pt idx="236">
                  <c:v>74.207999999999998</c:v>
                </c:pt>
                <c:pt idx="237">
                  <c:v>73.756</c:v>
                </c:pt>
                <c:pt idx="238">
                  <c:v>73.756</c:v>
                </c:pt>
                <c:pt idx="239">
                  <c:v>73.302999999999997</c:v>
                </c:pt>
                <c:pt idx="240">
                  <c:v>73.302999999999997</c:v>
                </c:pt>
                <c:pt idx="241">
                  <c:v>72.850999999999999</c:v>
                </c:pt>
                <c:pt idx="242">
                  <c:v>72.850999999999999</c:v>
                </c:pt>
                <c:pt idx="243">
                  <c:v>72.397999999999996</c:v>
                </c:pt>
                <c:pt idx="244">
                  <c:v>72.397999999999996</c:v>
                </c:pt>
                <c:pt idx="245">
                  <c:v>71.945999999999998</c:v>
                </c:pt>
                <c:pt idx="246">
                  <c:v>71.945999999999998</c:v>
                </c:pt>
                <c:pt idx="247">
                  <c:v>71.492999999999995</c:v>
                </c:pt>
                <c:pt idx="248">
                  <c:v>71.492999999999995</c:v>
                </c:pt>
                <c:pt idx="249">
                  <c:v>71.040999999999997</c:v>
                </c:pt>
                <c:pt idx="250">
                  <c:v>71.040999999999997</c:v>
                </c:pt>
                <c:pt idx="251">
                  <c:v>70.587999999999994</c:v>
                </c:pt>
                <c:pt idx="252">
                  <c:v>70.587999999999994</c:v>
                </c:pt>
                <c:pt idx="253">
                  <c:v>70.135999999999996</c:v>
                </c:pt>
                <c:pt idx="254">
                  <c:v>70.135999999999996</c:v>
                </c:pt>
                <c:pt idx="255">
                  <c:v>69.683000000000007</c:v>
                </c:pt>
                <c:pt idx="256">
                  <c:v>69.683000000000007</c:v>
                </c:pt>
                <c:pt idx="257">
                  <c:v>69.230999999999995</c:v>
                </c:pt>
                <c:pt idx="258">
                  <c:v>69.230999999999995</c:v>
                </c:pt>
                <c:pt idx="259">
                  <c:v>68.325999999999993</c:v>
                </c:pt>
                <c:pt idx="260">
                  <c:v>68.325999999999993</c:v>
                </c:pt>
                <c:pt idx="261">
                  <c:v>67.873000000000005</c:v>
                </c:pt>
                <c:pt idx="262">
                  <c:v>67.873000000000005</c:v>
                </c:pt>
                <c:pt idx="263">
                  <c:v>67.421000000000006</c:v>
                </c:pt>
                <c:pt idx="264">
                  <c:v>67.421000000000006</c:v>
                </c:pt>
                <c:pt idx="265">
                  <c:v>66.968000000000004</c:v>
                </c:pt>
                <c:pt idx="266">
                  <c:v>66.968000000000004</c:v>
                </c:pt>
                <c:pt idx="267">
                  <c:v>66.063000000000002</c:v>
                </c:pt>
                <c:pt idx="268">
                  <c:v>66.063000000000002</c:v>
                </c:pt>
                <c:pt idx="269">
                  <c:v>65.611000000000004</c:v>
                </c:pt>
                <c:pt idx="270">
                  <c:v>65.611000000000004</c:v>
                </c:pt>
                <c:pt idx="271">
                  <c:v>65.158000000000001</c:v>
                </c:pt>
                <c:pt idx="272">
                  <c:v>65.158000000000001</c:v>
                </c:pt>
                <c:pt idx="273">
                  <c:v>64.706000000000003</c:v>
                </c:pt>
                <c:pt idx="274">
                  <c:v>64.706000000000003</c:v>
                </c:pt>
                <c:pt idx="275">
                  <c:v>64.253</c:v>
                </c:pt>
                <c:pt idx="276">
                  <c:v>64.253</c:v>
                </c:pt>
                <c:pt idx="277">
                  <c:v>63.801000000000002</c:v>
                </c:pt>
                <c:pt idx="278">
                  <c:v>63.801000000000002</c:v>
                </c:pt>
                <c:pt idx="279">
                  <c:v>63.347999999999999</c:v>
                </c:pt>
                <c:pt idx="280">
                  <c:v>63.347999999999999</c:v>
                </c:pt>
                <c:pt idx="281">
                  <c:v>62.896000000000001</c:v>
                </c:pt>
                <c:pt idx="282">
                  <c:v>62.896000000000001</c:v>
                </c:pt>
                <c:pt idx="283">
                  <c:v>62.442999999999998</c:v>
                </c:pt>
                <c:pt idx="284">
                  <c:v>62.442999999999998</c:v>
                </c:pt>
                <c:pt idx="285">
                  <c:v>61.991</c:v>
                </c:pt>
                <c:pt idx="286">
                  <c:v>61.991</c:v>
                </c:pt>
                <c:pt idx="287">
                  <c:v>61.537999999999997</c:v>
                </c:pt>
                <c:pt idx="288">
                  <c:v>61.537999999999997</c:v>
                </c:pt>
                <c:pt idx="289">
                  <c:v>61.085999999999999</c:v>
                </c:pt>
                <c:pt idx="290">
                  <c:v>61.085999999999999</c:v>
                </c:pt>
                <c:pt idx="291">
                  <c:v>60.633000000000003</c:v>
                </c:pt>
                <c:pt idx="292">
                  <c:v>60.633000000000003</c:v>
                </c:pt>
                <c:pt idx="293">
                  <c:v>60.180999999999997</c:v>
                </c:pt>
                <c:pt idx="294">
                  <c:v>60.180999999999997</c:v>
                </c:pt>
                <c:pt idx="295">
                  <c:v>59.728999999999999</c:v>
                </c:pt>
                <c:pt idx="296">
                  <c:v>59.728999999999999</c:v>
                </c:pt>
                <c:pt idx="297">
                  <c:v>59.276000000000003</c:v>
                </c:pt>
                <c:pt idx="298">
                  <c:v>59.276000000000003</c:v>
                </c:pt>
                <c:pt idx="299">
                  <c:v>58.823999999999998</c:v>
                </c:pt>
                <c:pt idx="300">
                  <c:v>58.823999999999998</c:v>
                </c:pt>
                <c:pt idx="301">
                  <c:v>58.371000000000002</c:v>
                </c:pt>
                <c:pt idx="302">
                  <c:v>58.371000000000002</c:v>
                </c:pt>
                <c:pt idx="303">
                  <c:v>57.918999999999997</c:v>
                </c:pt>
                <c:pt idx="304">
                  <c:v>57.918999999999997</c:v>
                </c:pt>
                <c:pt idx="305">
                  <c:v>57.466000000000001</c:v>
                </c:pt>
                <c:pt idx="306">
                  <c:v>57.466000000000001</c:v>
                </c:pt>
                <c:pt idx="307">
                  <c:v>56.561</c:v>
                </c:pt>
                <c:pt idx="308">
                  <c:v>56.561</c:v>
                </c:pt>
                <c:pt idx="309">
                  <c:v>56.109000000000002</c:v>
                </c:pt>
                <c:pt idx="310">
                  <c:v>56.109000000000002</c:v>
                </c:pt>
                <c:pt idx="311">
                  <c:v>55.655999999999999</c:v>
                </c:pt>
                <c:pt idx="312">
                  <c:v>55.655999999999999</c:v>
                </c:pt>
                <c:pt idx="313">
                  <c:v>55.204000000000001</c:v>
                </c:pt>
                <c:pt idx="314">
                  <c:v>55.204000000000001</c:v>
                </c:pt>
                <c:pt idx="315">
                  <c:v>54.750999999999998</c:v>
                </c:pt>
                <c:pt idx="316">
                  <c:v>54.750999999999998</c:v>
                </c:pt>
                <c:pt idx="317">
                  <c:v>54.750999999999998</c:v>
                </c:pt>
                <c:pt idx="318">
                  <c:v>54.295000000000002</c:v>
                </c:pt>
                <c:pt idx="319">
                  <c:v>54.295000000000002</c:v>
                </c:pt>
                <c:pt idx="320">
                  <c:v>53.838999999999999</c:v>
                </c:pt>
                <c:pt idx="321">
                  <c:v>53.838999999999999</c:v>
                </c:pt>
                <c:pt idx="322">
                  <c:v>53.838999999999999</c:v>
                </c:pt>
                <c:pt idx="323">
                  <c:v>53.378</c:v>
                </c:pt>
                <c:pt idx="324">
                  <c:v>53.378</c:v>
                </c:pt>
                <c:pt idx="325">
                  <c:v>52.917999999999999</c:v>
                </c:pt>
                <c:pt idx="326">
                  <c:v>52.917999999999999</c:v>
                </c:pt>
                <c:pt idx="327">
                  <c:v>52.917999999999999</c:v>
                </c:pt>
                <c:pt idx="328">
                  <c:v>52.917999999999999</c:v>
                </c:pt>
                <c:pt idx="329">
                  <c:v>52.45</c:v>
                </c:pt>
                <c:pt idx="330">
                  <c:v>52.45</c:v>
                </c:pt>
                <c:pt idx="331">
                  <c:v>51.512999999999998</c:v>
                </c:pt>
                <c:pt idx="332">
                  <c:v>51.512999999999998</c:v>
                </c:pt>
                <c:pt idx="333">
                  <c:v>51.045000000000002</c:v>
                </c:pt>
                <c:pt idx="334">
                  <c:v>51.045000000000002</c:v>
                </c:pt>
                <c:pt idx="335">
                  <c:v>50.576999999999998</c:v>
                </c:pt>
                <c:pt idx="336">
                  <c:v>50.576999999999998</c:v>
                </c:pt>
                <c:pt idx="337">
                  <c:v>50.107999999999997</c:v>
                </c:pt>
                <c:pt idx="338">
                  <c:v>50.107999999999997</c:v>
                </c:pt>
                <c:pt idx="339">
                  <c:v>49.64</c:v>
                </c:pt>
                <c:pt idx="340">
                  <c:v>49.64</c:v>
                </c:pt>
                <c:pt idx="341">
                  <c:v>49.171999999999997</c:v>
                </c:pt>
                <c:pt idx="342">
                  <c:v>49.171999999999997</c:v>
                </c:pt>
                <c:pt idx="343">
                  <c:v>48.704000000000001</c:v>
                </c:pt>
                <c:pt idx="344">
                  <c:v>48.704000000000001</c:v>
                </c:pt>
                <c:pt idx="345">
                  <c:v>48.234999999999999</c:v>
                </c:pt>
                <c:pt idx="346">
                  <c:v>48.234999999999999</c:v>
                </c:pt>
                <c:pt idx="347">
                  <c:v>48.234999999999999</c:v>
                </c:pt>
                <c:pt idx="348">
                  <c:v>47.762</c:v>
                </c:pt>
                <c:pt idx="349">
                  <c:v>47.762</c:v>
                </c:pt>
                <c:pt idx="350">
                  <c:v>47.762</c:v>
                </c:pt>
                <c:pt idx="351">
                  <c:v>47.284999999999997</c:v>
                </c:pt>
                <c:pt idx="352">
                  <c:v>47.284999999999997</c:v>
                </c:pt>
                <c:pt idx="353">
                  <c:v>46.807000000000002</c:v>
                </c:pt>
                <c:pt idx="354">
                  <c:v>46.807000000000002</c:v>
                </c:pt>
                <c:pt idx="355">
                  <c:v>46.329000000000001</c:v>
                </c:pt>
                <c:pt idx="356">
                  <c:v>46.329000000000001</c:v>
                </c:pt>
                <c:pt idx="357">
                  <c:v>45.851999999999997</c:v>
                </c:pt>
                <c:pt idx="358">
                  <c:v>45.851999999999997</c:v>
                </c:pt>
                <c:pt idx="359">
                  <c:v>45.374000000000002</c:v>
                </c:pt>
                <c:pt idx="360">
                  <c:v>45.374000000000002</c:v>
                </c:pt>
                <c:pt idx="361">
                  <c:v>44.896999999999998</c:v>
                </c:pt>
                <c:pt idx="362">
                  <c:v>44.896999999999998</c:v>
                </c:pt>
                <c:pt idx="363">
                  <c:v>44.418999999999997</c:v>
                </c:pt>
                <c:pt idx="364">
                  <c:v>44.418999999999997</c:v>
                </c:pt>
                <c:pt idx="365">
                  <c:v>43.941000000000003</c:v>
                </c:pt>
                <c:pt idx="366">
                  <c:v>43.941000000000003</c:v>
                </c:pt>
                <c:pt idx="367">
                  <c:v>43.463999999999999</c:v>
                </c:pt>
                <c:pt idx="368">
                  <c:v>43.463999999999999</c:v>
                </c:pt>
                <c:pt idx="369">
                  <c:v>42.985999999999997</c:v>
                </c:pt>
                <c:pt idx="370">
                  <c:v>42.985999999999997</c:v>
                </c:pt>
                <c:pt idx="371">
                  <c:v>42.509</c:v>
                </c:pt>
                <c:pt idx="372">
                  <c:v>42.509</c:v>
                </c:pt>
                <c:pt idx="373">
                  <c:v>42.030999999999999</c:v>
                </c:pt>
                <c:pt idx="374">
                  <c:v>42.030999999999999</c:v>
                </c:pt>
                <c:pt idx="375">
                  <c:v>41.552999999999997</c:v>
                </c:pt>
                <c:pt idx="376">
                  <c:v>41.552999999999997</c:v>
                </c:pt>
                <c:pt idx="377">
                  <c:v>41.552999999999997</c:v>
                </c:pt>
                <c:pt idx="378">
                  <c:v>41.07</c:v>
                </c:pt>
                <c:pt idx="379">
                  <c:v>41.07</c:v>
                </c:pt>
                <c:pt idx="380">
                  <c:v>41.07</c:v>
                </c:pt>
                <c:pt idx="381">
                  <c:v>40.581000000000003</c:v>
                </c:pt>
                <c:pt idx="382">
                  <c:v>40.581000000000003</c:v>
                </c:pt>
                <c:pt idx="383">
                  <c:v>40.581000000000003</c:v>
                </c:pt>
                <c:pt idx="384">
                  <c:v>40.08</c:v>
                </c:pt>
                <c:pt idx="385">
                  <c:v>40.08</c:v>
                </c:pt>
                <c:pt idx="386">
                  <c:v>40.08</c:v>
                </c:pt>
                <c:pt idx="387">
                  <c:v>40.08</c:v>
                </c:pt>
                <c:pt idx="388">
                  <c:v>40.08</c:v>
                </c:pt>
                <c:pt idx="389">
                  <c:v>40.08</c:v>
                </c:pt>
                <c:pt idx="390">
                  <c:v>40.08</c:v>
                </c:pt>
                <c:pt idx="391">
                  <c:v>40.08</c:v>
                </c:pt>
                <c:pt idx="392">
                  <c:v>39.539000000000001</c:v>
                </c:pt>
                <c:pt idx="393">
                  <c:v>39.539000000000001</c:v>
                </c:pt>
                <c:pt idx="394">
                  <c:v>38.997</c:v>
                </c:pt>
                <c:pt idx="395">
                  <c:v>38.997</c:v>
                </c:pt>
                <c:pt idx="396">
                  <c:v>38.997</c:v>
                </c:pt>
                <c:pt idx="397">
                  <c:v>38.44</c:v>
                </c:pt>
                <c:pt idx="398">
                  <c:v>38.44</c:v>
                </c:pt>
                <c:pt idx="399">
                  <c:v>37.883000000000003</c:v>
                </c:pt>
                <c:pt idx="400">
                  <c:v>37.883000000000003</c:v>
                </c:pt>
                <c:pt idx="401">
                  <c:v>37.883000000000003</c:v>
                </c:pt>
                <c:pt idx="402">
                  <c:v>37.883000000000003</c:v>
                </c:pt>
                <c:pt idx="403">
                  <c:v>37.883000000000003</c:v>
                </c:pt>
                <c:pt idx="404">
                  <c:v>37.883000000000003</c:v>
                </c:pt>
                <c:pt idx="405">
                  <c:v>37.883000000000003</c:v>
                </c:pt>
                <c:pt idx="406">
                  <c:v>37.883000000000003</c:v>
                </c:pt>
                <c:pt idx="407">
                  <c:v>37.883000000000003</c:v>
                </c:pt>
                <c:pt idx="408">
                  <c:v>37.883000000000003</c:v>
                </c:pt>
                <c:pt idx="409">
                  <c:v>37.241</c:v>
                </c:pt>
                <c:pt idx="410">
                  <c:v>37.241</c:v>
                </c:pt>
                <c:pt idx="411">
                  <c:v>37.241</c:v>
                </c:pt>
                <c:pt idx="412">
                  <c:v>37.241</c:v>
                </c:pt>
                <c:pt idx="413">
                  <c:v>36.576000000000001</c:v>
                </c:pt>
                <c:pt idx="414">
                  <c:v>36.576000000000001</c:v>
                </c:pt>
                <c:pt idx="415">
                  <c:v>36.576000000000001</c:v>
                </c:pt>
                <c:pt idx="416">
                  <c:v>35.220999999999997</c:v>
                </c:pt>
                <c:pt idx="417">
                  <c:v>35.220999999999997</c:v>
                </c:pt>
                <c:pt idx="418">
                  <c:v>35.220999999999997</c:v>
                </c:pt>
                <c:pt idx="419">
                  <c:v>35.220999999999997</c:v>
                </c:pt>
                <c:pt idx="420">
                  <c:v>35.220999999999997</c:v>
                </c:pt>
                <c:pt idx="421">
                  <c:v>35.220999999999997</c:v>
                </c:pt>
                <c:pt idx="422">
                  <c:v>35.220999999999997</c:v>
                </c:pt>
                <c:pt idx="423">
                  <c:v>35.220999999999997</c:v>
                </c:pt>
                <c:pt idx="424">
                  <c:v>35.220999999999997</c:v>
                </c:pt>
                <c:pt idx="425">
                  <c:v>35.220999999999997</c:v>
                </c:pt>
                <c:pt idx="426">
                  <c:v>35.220999999999997</c:v>
                </c:pt>
                <c:pt idx="427">
                  <c:v>35.220999999999997</c:v>
                </c:pt>
                <c:pt idx="428">
                  <c:v>35.220999999999997</c:v>
                </c:pt>
                <c:pt idx="429">
                  <c:v>34.362000000000002</c:v>
                </c:pt>
                <c:pt idx="430">
                  <c:v>34.362000000000002</c:v>
                </c:pt>
                <c:pt idx="431">
                  <c:v>33.503</c:v>
                </c:pt>
                <c:pt idx="432">
                  <c:v>33.503</c:v>
                </c:pt>
                <c:pt idx="433">
                  <c:v>33.503</c:v>
                </c:pt>
                <c:pt idx="434">
                  <c:v>32.621000000000002</c:v>
                </c:pt>
                <c:pt idx="435">
                  <c:v>32.621000000000002</c:v>
                </c:pt>
                <c:pt idx="436">
                  <c:v>32.621000000000002</c:v>
                </c:pt>
                <c:pt idx="437">
                  <c:v>32.621000000000002</c:v>
                </c:pt>
                <c:pt idx="438">
                  <c:v>32.621000000000002</c:v>
                </c:pt>
                <c:pt idx="439">
                  <c:v>32.621000000000002</c:v>
                </c:pt>
                <c:pt idx="440">
                  <c:v>32.621000000000002</c:v>
                </c:pt>
                <c:pt idx="441">
                  <c:v>32.621000000000002</c:v>
                </c:pt>
                <c:pt idx="442">
                  <c:v>32.621000000000002</c:v>
                </c:pt>
                <c:pt idx="443">
                  <c:v>31.533999999999999</c:v>
                </c:pt>
                <c:pt idx="444">
                  <c:v>31.533999999999999</c:v>
                </c:pt>
                <c:pt idx="445">
                  <c:v>31.533999999999999</c:v>
                </c:pt>
                <c:pt idx="446">
                  <c:v>31.533999999999999</c:v>
                </c:pt>
                <c:pt idx="447">
                  <c:v>31.533999999999999</c:v>
                </c:pt>
                <c:pt idx="448">
                  <c:v>31.533999999999999</c:v>
                </c:pt>
                <c:pt idx="449">
                  <c:v>30.271999999999998</c:v>
                </c:pt>
                <c:pt idx="450">
                  <c:v>30.271999999999998</c:v>
                </c:pt>
                <c:pt idx="451">
                  <c:v>30.271999999999998</c:v>
                </c:pt>
                <c:pt idx="452">
                  <c:v>30.271999999999998</c:v>
                </c:pt>
                <c:pt idx="453">
                  <c:v>30.271999999999998</c:v>
                </c:pt>
                <c:pt idx="454">
                  <c:v>30.271999999999998</c:v>
                </c:pt>
                <c:pt idx="455">
                  <c:v>30.271999999999998</c:v>
                </c:pt>
                <c:pt idx="456">
                  <c:v>30.271999999999998</c:v>
                </c:pt>
                <c:pt idx="457">
                  <c:v>30.271999999999998</c:v>
                </c:pt>
                <c:pt idx="458">
                  <c:v>30.271999999999998</c:v>
                </c:pt>
                <c:pt idx="459">
                  <c:v>30.271999999999998</c:v>
                </c:pt>
                <c:pt idx="460">
                  <c:v>30.271999999999998</c:v>
                </c:pt>
                <c:pt idx="461">
                  <c:v>30.271999999999998</c:v>
                </c:pt>
                <c:pt idx="462">
                  <c:v>30.271999999999998</c:v>
                </c:pt>
                <c:pt idx="463">
                  <c:v>30.271999999999998</c:v>
                </c:pt>
                <c:pt idx="464">
                  <c:v>30.271999999999998</c:v>
                </c:pt>
                <c:pt idx="465">
                  <c:v>30.271999999999998</c:v>
                </c:pt>
                <c:pt idx="466">
                  <c:v>30.271999999999998</c:v>
                </c:pt>
                <c:pt idx="467">
                  <c:v>30.271999999999998</c:v>
                </c:pt>
                <c:pt idx="468">
                  <c:v>30.271999999999998</c:v>
                </c:pt>
                <c:pt idx="469">
                  <c:v>30.271999999999998</c:v>
                </c:pt>
                <c:pt idx="470">
                  <c:v>30.271999999999998</c:v>
                </c:pt>
                <c:pt idx="471">
                  <c:v>30.271999999999998</c:v>
                </c:pt>
                <c:pt idx="472">
                  <c:v>30.271999999999998</c:v>
                </c:pt>
                <c:pt idx="473">
                  <c:v>30.271999999999998</c:v>
                </c:pt>
              </c:numCache>
            </c:numRef>
          </c:yVal>
          <c:smooth val="0"/>
        </c:ser>
        <c:ser>
          <c:idx val="10"/>
          <c:order val="4"/>
          <c:tx>
            <c:strRef>
              <c:f>Sheet1!$F$2</c:f>
              <c:strCache>
                <c:ptCount val="1"/>
              </c:strCache>
            </c:strRef>
          </c:tx>
          <c:spPr>
            <a:ln w="38943">
              <a:noFill/>
            </a:ln>
          </c:spPr>
          <c:marker>
            <c:symbol val="plus"/>
            <c:size val="6"/>
            <c:spPr>
              <a:noFill/>
              <a:ln w="13074">
                <a:solidFill>
                  <a:srgbClr val="BDCC2A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0.92</c:v>
                </c:pt>
                <c:pt idx="4">
                  <c:v>0.92</c:v>
                </c:pt>
                <c:pt idx="5">
                  <c:v>1.1499999999999999</c:v>
                </c:pt>
                <c:pt idx="6">
                  <c:v>1.1499999999999999</c:v>
                </c:pt>
                <c:pt idx="7">
                  <c:v>1.2809999999999999</c:v>
                </c:pt>
                <c:pt idx="8">
                  <c:v>1.2809999999999999</c:v>
                </c:pt>
                <c:pt idx="9">
                  <c:v>1.7410000000000001</c:v>
                </c:pt>
                <c:pt idx="10">
                  <c:v>1.7410000000000001</c:v>
                </c:pt>
                <c:pt idx="11">
                  <c:v>1.8069999999999999</c:v>
                </c:pt>
                <c:pt idx="12">
                  <c:v>1.8069999999999999</c:v>
                </c:pt>
                <c:pt idx="13">
                  <c:v>1.9059999999999999</c:v>
                </c:pt>
                <c:pt idx="14">
                  <c:v>1.9059999999999999</c:v>
                </c:pt>
                <c:pt idx="15">
                  <c:v>1.9710000000000001</c:v>
                </c:pt>
                <c:pt idx="16">
                  <c:v>1.9710000000000001</c:v>
                </c:pt>
                <c:pt idx="17">
                  <c:v>2.0369999999999999</c:v>
                </c:pt>
                <c:pt idx="18">
                  <c:v>2.0369999999999999</c:v>
                </c:pt>
                <c:pt idx="19">
                  <c:v>2.1680000000000001</c:v>
                </c:pt>
                <c:pt idx="20">
                  <c:v>2.1680000000000001</c:v>
                </c:pt>
                <c:pt idx="21">
                  <c:v>2.464</c:v>
                </c:pt>
                <c:pt idx="22">
                  <c:v>2.464</c:v>
                </c:pt>
                <c:pt idx="23">
                  <c:v>3.1539999999999999</c:v>
                </c:pt>
                <c:pt idx="24">
                  <c:v>3.1539999999999999</c:v>
                </c:pt>
                <c:pt idx="25">
                  <c:v>3.1869999999999998</c:v>
                </c:pt>
                <c:pt idx="26">
                  <c:v>3.1869999999999998</c:v>
                </c:pt>
                <c:pt idx="27">
                  <c:v>3.581</c:v>
                </c:pt>
                <c:pt idx="28">
                  <c:v>3.581</c:v>
                </c:pt>
                <c:pt idx="29">
                  <c:v>4.83</c:v>
                </c:pt>
                <c:pt idx="30">
                  <c:v>4.83</c:v>
                </c:pt>
                <c:pt idx="31">
                  <c:v>4.9610000000000003</c:v>
                </c:pt>
                <c:pt idx="32">
                  <c:v>4.9610000000000003</c:v>
                </c:pt>
                <c:pt idx="33">
                  <c:v>5.4210000000000003</c:v>
                </c:pt>
                <c:pt idx="34">
                  <c:v>5.4210000000000003</c:v>
                </c:pt>
                <c:pt idx="35">
                  <c:v>5.6509999999999998</c:v>
                </c:pt>
                <c:pt idx="36">
                  <c:v>7.2939999999999996</c:v>
                </c:pt>
                <c:pt idx="37">
                  <c:v>7.2939999999999996</c:v>
                </c:pt>
                <c:pt idx="38">
                  <c:v>7.6550000000000002</c:v>
                </c:pt>
                <c:pt idx="39">
                  <c:v>7.6550000000000002</c:v>
                </c:pt>
                <c:pt idx="40">
                  <c:v>8.3119999999999994</c:v>
                </c:pt>
                <c:pt idx="41">
                  <c:v>8.3119999999999994</c:v>
                </c:pt>
                <c:pt idx="42">
                  <c:v>9.3309999999999995</c:v>
                </c:pt>
                <c:pt idx="43">
                  <c:v>9.3309999999999995</c:v>
                </c:pt>
                <c:pt idx="44">
                  <c:v>9.6259999999999994</c:v>
                </c:pt>
                <c:pt idx="45">
                  <c:v>9.6259999999999994</c:v>
                </c:pt>
                <c:pt idx="46">
                  <c:v>10.71</c:v>
                </c:pt>
                <c:pt idx="47">
                  <c:v>10.71</c:v>
                </c:pt>
                <c:pt idx="48">
                  <c:v>11.4</c:v>
                </c:pt>
                <c:pt idx="49">
                  <c:v>11.4</c:v>
                </c:pt>
                <c:pt idx="50">
                  <c:v>11.959</c:v>
                </c:pt>
                <c:pt idx="51">
                  <c:v>12.057</c:v>
                </c:pt>
                <c:pt idx="52">
                  <c:v>12.057</c:v>
                </c:pt>
                <c:pt idx="53">
                  <c:v>12.09</c:v>
                </c:pt>
                <c:pt idx="54">
                  <c:v>12.09</c:v>
                </c:pt>
                <c:pt idx="55">
                  <c:v>12.189</c:v>
                </c:pt>
                <c:pt idx="56">
                  <c:v>12.189</c:v>
                </c:pt>
                <c:pt idx="57">
                  <c:v>12.452</c:v>
                </c:pt>
                <c:pt idx="58">
                  <c:v>12.452</c:v>
                </c:pt>
                <c:pt idx="59">
                  <c:v>12.484999999999999</c:v>
                </c:pt>
                <c:pt idx="60">
                  <c:v>13.01</c:v>
                </c:pt>
                <c:pt idx="61">
                  <c:v>13.01</c:v>
                </c:pt>
                <c:pt idx="62">
                  <c:v>14.292</c:v>
                </c:pt>
                <c:pt idx="63">
                  <c:v>14.292</c:v>
                </c:pt>
                <c:pt idx="64">
                  <c:v>15.146000000000001</c:v>
                </c:pt>
                <c:pt idx="65">
                  <c:v>15.146000000000001</c:v>
                </c:pt>
                <c:pt idx="66">
                  <c:v>15.803000000000001</c:v>
                </c:pt>
                <c:pt idx="67">
                  <c:v>15.803000000000001</c:v>
                </c:pt>
                <c:pt idx="68">
                  <c:v>16.131</c:v>
                </c:pt>
                <c:pt idx="69">
                  <c:v>18.366</c:v>
                </c:pt>
                <c:pt idx="70">
                  <c:v>18.366</c:v>
                </c:pt>
                <c:pt idx="71">
                  <c:v>19.023</c:v>
                </c:pt>
                <c:pt idx="72">
                  <c:v>19.023</c:v>
                </c:pt>
                <c:pt idx="73">
                  <c:v>21.29</c:v>
                </c:pt>
                <c:pt idx="74">
                  <c:v>21.29</c:v>
                </c:pt>
                <c:pt idx="75">
                  <c:v>22.637</c:v>
                </c:pt>
                <c:pt idx="76">
                  <c:v>22.637</c:v>
                </c:pt>
                <c:pt idx="77">
                  <c:v>23.457999999999998</c:v>
                </c:pt>
                <c:pt idx="78">
                  <c:v>24.048999999999999</c:v>
                </c:pt>
                <c:pt idx="79">
                  <c:v>24.344999999999999</c:v>
                </c:pt>
                <c:pt idx="80">
                  <c:v>24.608000000000001</c:v>
                </c:pt>
                <c:pt idx="81">
                  <c:v>24.608000000000001</c:v>
                </c:pt>
                <c:pt idx="82">
                  <c:v>24.838000000000001</c:v>
                </c:pt>
                <c:pt idx="83">
                  <c:v>24.870999999999999</c:v>
                </c:pt>
                <c:pt idx="84">
                  <c:v>25.462</c:v>
                </c:pt>
                <c:pt idx="85">
                  <c:v>28.056999999999999</c:v>
                </c:pt>
                <c:pt idx="86">
                  <c:v>28.056999999999999</c:v>
                </c:pt>
                <c:pt idx="87">
                  <c:v>29.765999999999998</c:v>
                </c:pt>
                <c:pt idx="88">
                  <c:v>29.765999999999998</c:v>
                </c:pt>
                <c:pt idx="89">
                  <c:v>29.995999999999999</c:v>
                </c:pt>
                <c:pt idx="90">
                  <c:v>29.995999999999999</c:v>
                </c:pt>
                <c:pt idx="91">
                  <c:v>30.652999999999999</c:v>
                </c:pt>
                <c:pt idx="92">
                  <c:v>30.652999999999999</c:v>
                </c:pt>
                <c:pt idx="93">
                  <c:v>35.055</c:v>
                </c:pt>
                <c:pt idx="94">
                  <c:v>35.284999999999997</c:v>
                </c:pt>
                <c:pt idx="95">
                  <c:v>35.284999999999997</c:v>
                </c:pt>
                <c:pt idx="96">
                  <c:v>35.384</c:v>
                </c:pt>
                <c:pt idx="97">
                  <c:v>35.811</c:v>
                </c:pt>
                <c:pt idx="98">
                  <c:v>35.975000000000001</c:v>
                </c:pt>
                <c:pt idx="99">
                  <c:v>35.975000000000001</c:v>
                </c:pt>
                <c:pt idx="100">
                  <c:v>37.027000000000001</c:v>
                </c:pt>
                <c:pt idx="101">
                  <c:v>38.012</c:v>
                </c:pt>
                <c:pt idx="102">
                  <c:v>39.064</c:v>
                </c:pt>
                <c:pt idx="103">
                  <c:v>42.512999999999998</c:v>
                </c:pt>
                <c:pt idx="104">
                  <c:v>42.512999999999998</c:v>
                </c:pt>
                <c:pt idx="105">
                  <c:v>47.77</c:v>
                </c:pt>
                <c:pt idx="106">
                  <c:v>47.835999999999999</c:v>
                </c:pt>
                <c:pt idx="107">
                  <c:v>47.966999999999999</c:v>
                </c:pt>
                <c:pt idx="108">
                  <c:v>48.033000000000001</c:v>
                </c:pt>
                <c:pt idx="109">
                  <c:v>48.197000000000003</c:v>
                </c:pt>
                <c:pt idx="110">
                  <c:v>48.558999999999997</c:v>
                </c:pt>
                <c:pt idx="111">
                  <c:v>49.018000000000001</c:v>
                </c:pt>
                <c:pt idx="112">
                  <c:v>49.478000000000002</c:v>
                </c:pt>
                <c:pt idx="113">
                  <c:v>49.61</c:v>
                </c:pt>
                <c:pt idx="114">
                  <c:v>57.231999999999999</c:v>
                </c:pt>
                <c:pt idx="115">
                  <c:v>57.231999999999999</c:v>
                </c:pt>
                <c:pt idx="116">
                  <c:v>59.368000000000002</c:v>
                </c:pt>
                <c:pt idx="117">
                  <c:v>59.828000000000003</c:v>
                </c:pt>
                <c:pt idx="118">
                  <c:v>61.042999999999999</c:v>
                </c:pt>
                <c:pt idx="119">
                  <c:v>61.207000000000001</c:v>
                </c:pt>
                <c:pt idx="120">
                  <c:v>61.405000000000001</c:v>
                </c:pt>
                <c:pt idx="121">
                  <c:v>61.798999999999999</c:v>
                </c:pt>
                <c:pt idx="122">
                  <c:v>64.131</c:v>
                </c:pt>
                <c:pt idx="123">
                  <c:v>65.248000000000005</c:v>
                </c:pt>
                <c:pt idx="124">
                  <c:v>70.406999999999996</c:v>
                </c:pt>
                <c:pt idx="125">
                  <c:v>70.406999999999996</c:v>
                </c:pt>
                <c:pt idx="126">
                  <c:v>70.570999999999998</c:v>
                </c:pt>
                <c:pt idx="127">
                  <c:v>72.016000000000005</c:v>
                </c:pt>
                <c:pt idx="128">
                  <c:v>72.049000000000007</c:v>
                </c:pt>
                <c:pt idx="129">
                  <c:v>72.411000000000001</c:v>
                </c:pt>
                <c:pt idx="130">
                  <c:v>72.641000000000005</c:v>
                </c:pt>
                <c:pt idx="131">
                  <c:v>73.528000000000006</c:v>
                </c:pt>
                <c:pt idx="132">
                  <c:v>77.831999999999994</c:v>
                </c:pt>
                <c:pt idx="133">
                  <c:v>81.117000000000004</c:v>
                </c:pt>
                <c:pt idx="134">
                  <c:v>85.650999999999996</c:v>
                </c:pt>
                <c:pt idx="135">
                  <c:v>87.819000000000003</c:v>
                </c:pt>
                <c:pt idx="136">
                  <c:v>94.784000000000006</c:v>
                </c:pt>
                <c:pt idx="137">
                  <c:v>95.933999999999997</c:v>
                </c:pt>
                <c:pt idx="138">
                  <c:v>96.099000000000004</c:v>
                </c:pt>
                <c:pt idx="139">
                  <c:v>96.789000000000001</c:v>
                </c:pt>
                <c:pt idx="140">
                  <c:v>97.643000000000001</c:v>
                </c:pt>
                <c:pt idx="141">
                  <c:v>98.037000000000006</c:v>
                </c:pt>
                <c:pt idx="142">
                  <c:v>113.741</c:v>
                </c:pt>
                <c:pt idx="143">
                  <c:v>114.366</c:v>
                </c:pt>
                <c:pt idx="144">
                  <c:v>119.556</c:v>
                </c:pt>
                <c:pt idx="145">
                  <c:v>119.721</c:v>
                </c:pt>
                <c:pt idx="146">
                  <c:v>120.67400000000001</c:v>
                </c:pt>
                <c:pt idx="147">
                  <c:v>123.33499999999999</c:v>
                </c:pt>
                <c:pt idx="148">
                  <c:v>123.696</c:v>
                </c:pt>
                <c:pt idx="149">
                  <c:v>0</c:v>
                </c:pt>
                <c:pt idx="150">
                  <c:v>0.16400000000000001</c:v>
                </c:pt>
                <c:pt idx="151">
                  <c:v>0.16400000000000001</c:v>
                </c:pt>
                <c:pt idx="152">
                  <c:v>0.59099999999999997</c:v>
                </c:pt>
                <c:pt idx="153">
                  <c:v>0.59099999999999997</c:v>
                </c:pt>
                <c:pt idx="154">
                  <c:v>0.72299999999999998</c:v>
                </c:pt>
                <c:pt idx="155">
                  <c:v>0.72299999999999998</c:v>
                </c:pt>
                <c:pt idx="156">
                  <c:v>0.75600000000000001</c:v>
                </c:pt>
                <c:pt idx="157">
                  <c:v>0.75600000000000001</c:v>
                </c:pt>
                <c:pt idx="158">
                  <c:v>0.78900000000000003</c:v>
                </c:pt>
                <c:pt idx="159">
                  <c:v>0.78900000000000003</c:v>
                </c:pt>
                <c:pt idx="160">
                  <c:v>0.82099999999999995</c:v>
                </c:pt>
                <c:pt idx="161">
                  <c:v>0.82099999999999995</c:v>
                </c:pt>
                <c:pt idx="162">
                  <c:v>0.92</c:v>
                </c:pt>
                <c:pt idx="163">
                  <c:v>0.92</c:v>
                </c:pt>
                <c:pt idx="164">
                  <c:v>1.0840000000000001</c:v>
                </c:pt>
                <c:pt idx="165">
                  <c:v>1.0840000000000001</c:v>
                </c:pt>
                <c:pt idx="166">
                  <c:v>1.1499999999999999</c:v>
                </c:pt>
                <c:pt idx="167">
                  <c:v>1.1499999999999999</c:v>
                </c:pt>
                <c:pt idx="168">
                  <c:v>1.2809999999999999</c:v>
                </c:pt>
                <c:pt idx="169">
                  <c:v>1.2809999999999999</c:v>
                </c:pt>
                <c:pt idx="170">
                  <c:v>1.347</c:v>
                </c:pt>
                <c:pt idx="171">
                  <c:v>1.347</c:v>
                </c:pt>
                <c:pt idx="172">
                  <c:v>1.413</c:v>
                </c:pt>
                <c:pt idx="173">
                  <c:v>1.413</c:v>
                </c:pt>
                <c:pt idx="174">
                  <c:v>1.446</c:v>
                </c:pt>
                <c:pt idx="175">
                  <c:v>1.446</c:v>
                </c:pt>
                <c:pt idx="176">
                  <c:v>1.478</c:v>
                </c:pt>
                <c:pt idx="177">
                  <c:v>1.478</c:v>
                </c:pt>
                <c:pt idx="178">
                  <c:v>1.5109999999999999</c:v>
                </c:pt>
                <c:pt idx="179">
                  <c:v>1.5109999999999999</c:v>
                </c:pt>
                <c:pt idx="180">
                  <c:v>1.61</c:v>
                </c:pt>
                <c:pt idx="181">
                  <c:v>1.61</c:v>
                </c:pt>
                <c:pt idx="182">
                  <c:v>1.643</c:v>
                </c:pt>
                <c:pt idx="183">
                  <c:v>1.643</c:v>
                </c:pt>
                <c:pt idx="184">
                  <c:v>1.708</c:v>
                </c:pt>
                <c:pt idx="185">
                  <c:v>1.708</c:v>
                </c:pt>
                <c:pt idx="186">
                  <c:v>2.0369999999999999</c:v>
                </c:pt>
                <c:pt idx="187">
                  <c:v>2.0369999999999999</c:v>
                </c:pt>
                <c:pt idx="188">
                  <c:v>2.1360000000000001</c:v>
                </c:pt>
                <c:pt idx="189">
                  <c:v>2.1360000000000001</c:v>
                </c:pt>
                <c:pt idx="190">
                  <c:v>2.234</c:v>
                </c:pt>
                <c:pt idx="191">
                  <c:v>2.234</c:v>
                </c:pt>
                <c:pt idx="192">
                  <c:v>2.3660000000000001</c:v>
                </c:pt>
                <c:pt idx="193">
                  <c:v>2.3660000000000001</c:v>
                </c:pt>
                <c:pt idx="194">
                  <c:v>2.431</c:v>
                </c:pt>
                <c:pt idx="195">
                  <c:v>2.431</c:v>
                </c:pt>
                <c:pt idx="196">
                  <c:v>2.4969999999999999</c:v>
                </c:pt>
                <c:pt idx="197">
                  <c:v>2.4969999999999999</c:v>
                </c:pt>
                <c:pt idx="198">
                  <c:v>2.5950000000000002</c:v>
                </c:pt>
                <c:pt idx="199">
                  <c:v>2.5950000000000002</c:v>
                </c:pt>
                <c:pt idx="200">
                  <c:v>2.6280000000000001</c:v>
                </c:pt>
                <c:pt idx="201">
                  <c:v>2.6280000000000001</c:v>
                </c:pt>
                <c:pt idx="202">
                  <c:v>2.7269999999999999</c:v>
                </c:pt>
                <c:pt idx="203">
                  <c:v>2.7269999999999999</c:v>
                </c:pt>
                <c:pt idx="204">
                  <c:v>2.76</c:v>
                </c:pt>
                <c:pt idx="205">
                  <c:v>2.76</c:v>
                </c:pt>
                <c:pt idx="206">
                  <c:v>3.22</c:v>
                </c:pt>
                <c:pt idx="207">
                  <c:v>3.22</c:v>
                </c:pt>
                <c:pt idx="208">
                  <c:v>3.4169999999999998</c:v>
                </c:pt>
                <c:pt idx="209">
                  <c:v>3.4169999999999998</c:v>
                </c:pt>
                <c:pt idx="210">
                  <c:v>3.5150000000000001</c:v>
                </c:pt>
                <c:pt idx="211">
                  <c:v>3.5150000000000001</c:v>
                </c:pt>
                <c:pt idx="212">
                  <c:v>3.548</c:v>
                </c:pt>
                <c:pt idx="213">
                  <c:v>3.548</c:v>
                </c:pt>
                <c:pt idx="214">
                  <c:v>3.581</c:v>
                </c:pt>
                <c:pt idx="215">
                  <c:v>3.581</c:v>
                </c:pt>
                <c:pt idx="216">
                  <c:v>3.778</c:v>
                </c:pt>
                <c:pt idx="217">
                  <c:v>3.778</c:v>
                </c:pt>
                <c:pt idx="218">
                  <c:v>3.8769999999999998</c:v>
                </c:pt>
                <c:pt idx="219">
                  <c:v>3.8769999999999998</c:v>
                </c:pt>
                <c:pt idx="220">
                  <c:v>3.91</c:v>
                </c:pt>
                <c:pt idx="221">
                  <c:v>3.91</c:v>
                </c:pt>
                <c:pt idx="222">
                  <c:v>3.9430000000000001</c:v>
                </c:pt>
                <c:pt idx="223">
                  <c:v>3.9430000000000001</c:v>
                </c:pt>
                <c:pt idx="224">
                  <c:v>4.1070000000000002</c:v>
                </c:pt>
                <c:pt idx="225">
                  <c:v>4.1070000000000002</c:v>
                </c:pt>
                <c:pt idx="226">
                  <c:v>4.1399999999999997</c:v>
                </c:pt>
                <c:pt idx="227">
                  <c:v>4.1399999999999997</c:v>
                </c:pt>
                <c:pt idx="228">
                  <c:v>4.1719999999999997</c:v>
                </c:pt>
                <c:pt idx="229">
                  <c:v>4.1719999999999997</c:v>
                </c:pt>
                <c:pt idx="230">
                  <c:v>4.2380000000000004</c:v>
                </c:pt>
                <c:pt idx="231">
                  <c:v>4.2380000000000004</c:v>
                </c:pt>
                <c:pt idx="232">
                  <c:v>4.5670000000000002</c:v>
                </c:pt>
                <c:pt idx="233">
                  <c:v>4.5670000000000002</c:v>
                </c:pt>
                <c:pt idx="234">
                  <c:v>4.6319999999999997</c:v>
                </c:pt>
                <c:pt idx="235">
                  <c:v>4.6319999999999997</c:v>
                </c:pt>
                <c:pt idx="236">
                  <c:v>4.665</c:v>
                </c:pt>
                <c:pt idx="237">
                  <c:v>4.665</c:v>
                </c:pt>
                <c:pt idx="238">
                  <c:v>4.7640000000000002</c:v>
                </c:pt>
                <c:pt idx="239">
                  <c:v>4.7640000000000002</c:v>
                </c:pt>
                <c:pt idx="240">
                  <c:v>4.7969999999999997</c:v>
                </c:pt>
                <c:pt idx="241">
                  <c:v>4.7969999999999997</c:v>
                </c:pt>
                <c:pt idx="242">
                  <c:v>4.9939999999999998</c:v>
                </c:pt>
                <c:pt idx="243">
                  <c:v>4.9939999999999998</c:v>
                </c:pt>
                <c:pt idx="244">
                  <c:v>5.0599999999999996</c:v>
                </c:pt>
                <c:pt idx="245">
                  <c:v>5.0599999999999996</c:v>
                </c:pt>
                <c:pt idx="246">
                  <c:v>5.2240000000000002</c:v>
                </c:pt>
                <c:pt idx="247">
                  <c:v>5.2240000000000002</c:v>
                </c:pt>
                <c:pt idx="248">
                  <c:v>5.3550000000000004</c:v>
                </c:pt>
                <c:pt idx="249">
                  <c:v>5.3550000000000004</c:v>
                </c:pt>
                <c:pt idx="250">
                  <c:v>5.3879999999999999</c:v>
                </c:pt>
                <c:pt idx="251">
                  <c:v>5.3879999999999999</c:v>
                </c:pt>
                <c:pt idx="252">
                  <c:v>5.7489999999999997</c:v>
                </c:pt>
                <c:pt idx="253">
                  <c:v>5.7489999999999997</c:v>
                </c:pt>
                <c:pt idx="254">
                  <c:v>5.8810000000000002</c:v>
                </c:pt>
                <c:pt idx="255">
                  <c:v>5.8810000000000002</c:v>
                </c:pt>
                <c:pt idx="256">
                  <c:v>5.9790000000000001</c:v>
                </c:pt>
                <c:pt idx="257">
                  <c:v>5.9790000000000001</c:v>
                </c:pt>
                <c:pt idx="258">
                  <c:v>6.4720000000000004</c:v>
                </c:pt>
                <c:pt idx="259">
                  <c:v>6.4720000000000004</c:v>
                </c:pt>
                <c:pt idx="260">
                  <c:v>7.0640000000000001</c:v>
                </c:pt>
                <c:pt idx="261">
                  <c:v>7.0640000000000001</c:v>
                </c:pt>
                <c:pt idx="262">
                  <c:v>7.1950000000000003</c:v>
                </c:pt>
                <c:pt idx="263">
                  <c:v>7.1950000000000003</c:v>
                </c:pt>
                <c:pt idx="264">
                  <c:v>7.4580000000000002</c:v>
                </c:pt>
                <c:pt idx="265">
                  <c:v>7.4580000000000002</c:v>
                </c:pt>
                <c:pt idx="266">
                  <c:v>7.8849999999999998</c:v>
                </c:pt>
                <c:pt idx="267">
                  <c:v>7.8849999999999998</c:v>
                </c:pt>
                <c:pt idx="268">
                  <c:v>8.016</c:v>
                </c:pt>
                <c:pt idx="269">
                  <c:v>8.016</c:v>
                </c:pt>
                <c:pt idx="270">
                  <c:v>8.0489999999999995</c:v>
                </c:pt>
                <c:pt idx="271">
                  <c:v>8.0489999999999995</c:v>
                </c:pt>
                <c:pt idx="272">
                  <c:v>8.2460000000000004</c:v>
                </c:pt>
                <c:pt idx="273">
                  <c:v>8.2460000000000004</c:v>
                </c:pt>
                <c:pt idx="274">
                  <c:v>8.2789999999999999</c:v>
                </c:pt>
                <c:pt idx="275">
                  <c:v>8.2789999999999999</c:v>
                </c:pt>
                <c:pt idx="276">
                  <c:v>8.4109999999999996</c:v>
                </c:pt>
                <c:pt idx="277">
                  <c:v>8.4109999999999996</c:v>
                </c:pt>
                <c:pt idx="278">
                  <c:v>8.5749999999999993</c:v>
                </c:pt>
                <c:pt idx="279">
                  <c:v>8.5749999999999993</c:v>
                </c:pt>
                <c:pt idx="280">
                  <c:v>9.0679999999999996</c:v>
                </c:pt>
                <c:pt idx="281">
                  <c:v>9.0679999999999996</c:v>
                </c:pt>
                <c:pt idx="282">
                  <c:v>9.1989999999999998</c:v>
                </c:pt>
                <c:pt idx="283">
                  <c:v>9.1989999999999998</c:v>
                </c:pt>
                <c:pt idx="284">
                  <c:v>9.2650000000000006</c:v>
                </c:pt>
                <c:pt idx="285">
                  <c:v>9.2650000000000006</c:v>
                </c:pt>
                <c:pt idx="286">
                  <c:v>9.593</c:v>
                </c:pt>
                <c:pt idx="287">
                  <c:v>9.593</c:v>
                </c:pt>
                <c:pt idx="288">
                  <c:v>9.6590000000000007</c:v>
                </c:pt>
                <c:pt idx="289">
                  <c:v>9.6590000000000007</c:v>
                </c:pt>
                <c:pt idx="290">
                  <c:v>9.8559999999999999</c:v>
                </c:pt>
                <c:pt idx="291">
                  <c:v>9.8559999999999999</c:v>
                </c:pt>
                <c:pt idx="292">
                  <c:v>9.8889999999999993</c:v>
                </c:pt>
                <c:pt idx="293">
                  <c:v>9.8889999999999993</c:v>
                </c:pt>
                <c:pt idx="294">
                  <c:v>9.9550000000000001</c:v>
                </c:pt>
                <c:pt idx="295">
                  <c:v>9.9550000000000001</c:v>
                </c:pt>
                <c:pt idx="296">
                  <c:v>10.185</c:v>
                </c:pt>
                <c:pt idx="297">
                  <c:v>10.185</c:v>
                </c:pt>
                <c:pt idx="298">
                  <c:v>10.382</c:v>
                </c:pt>
                <c:pt idx="299">
                  <c:v>10.382</c:v>
                </c:pt>
                <c:pt idx="300">
                  <c:v>10.545999999999999</c:v>
                </c:pt>
                <c:pt idx="301">
                  <c:v>10.545999999999999</c:v>
                </c:pt>
                <c:pt idx="302">
                  <c:v>10.612</c:v>
                </c:pt>
                <c:pt idx="303">
                  <c:v>10.612</c:v>
                </c:pt>
                <c:pt idx="304">
                  <c:v>10.743</c:v>
                </c:pt>
                <c:pt idx="305">
                  <c:v>10.743</c:v>
                </c:pt>
                <c:pt idx="306">
                  <c:v>11.138</c:v>
                </c:pt>
                <c:pt idx="307">
                  <c:v>11.138</c:v>
                </c:pt>
                <c:pt idx="308">
                  <c:v>11.269</c:v>
                </c:pt>
                <c:pt idx="309">
                  <c:v>11.269</c:v>
                </c:pt>
                <c:pt idx="310">
                  <c:v>11.4</c:v>
                </c:pt>
                <c:pt idx="311">
                  <c:v>11.4</c:v>
                </c:pt>
                <c:pt idx="312">
                  <c:v>11.465999999999999</c:v>
                </c:pt>
                <c:pt idx="313">
                  <c:v>11.465999999999999</c:v>
                </c:pt>
                <c:pt idx="314">
                  <c:v>11.499000000000001</c:v>
                </c:pt>
                <c:pt idx="315">
                  <c:v>11.499000000000001</c:v>
                </c:pt>
                <c:pt idx="316">
                  <c:v>12.057</c:v>
                </c:pt>
                <c:pt idx="317">
                  <c:v>12.09</c:v>
                </c:pt>
                <c:pt idx="318">
                  <c:v>12.09</c:v>
                </c:pt>
                <c:pt idx="319">
                  <c:v>12.287000000000001</c:v>
                </c:pt>
                <c:pt idx="320">
                  <c:v>12.287000000000001</c:v>
                </c:pt>
                <c:pt idx="321">
                  <c:v>12.32</c:v>
                </c:pt>
                <c:pt idx="322">
                  <c:v>12.385999999999999</c:v>
                </c:pt>
                <c:pt idx="323">
                  <c:v>12.385999999999999</c:v>
                </c:pt>
                <c:pt idx="324">
                  <c:v>12.452</c:v>
                </c:pt>
                <c:pt idx="325">
                  <c:v>12.452</c:v>
                </c:pt>
                <c:pt idx="326">
                  <c:v>12.55</c:v>
                </c:pt>
                <c:pt idx="327">
                  <c:v>12.616</c:v>
                </c:pt>
                <c:pt idx="328">
                  <c:v>12.912000000000001</c:v>
                </c:pt>
                <c:pt idx="329">
                  <c:v>12.912000000000001</c:v>
                </c:pt>
                <c:pt idx="330">
                  <c:v>13.667</c:v>
                </c:pt>
                <c:pt idx="331">
                  <c:v>13.667</c:v>
                </c:pt>
                <c:pt idx="332">
                  <c:v>13.766</c:v>
                </c:pt>
                <c:pt idx="333">
                  <c:v>13.766</c:v>
                </c:pt>
                <c:pt idx="334">
                  <c:v>14.324</c:v>
                </c:pt>
                <c:pt idx="335">
                  <c:v>14.324</c:v>
                </c:pt>
                <c:pt idx="336">
                  <c:v>14.522</c:v>
                </c:pt>
                <c:pt idx="337">
                  <c:v>14.522</c:v>
                </c:pt>
                <c:pt idx="338">
                  <c:v>14.718999999999999</c:v>
                </c:pt>
                <c:pt idx="339">
                  <c:v>14.718999999999999</c:v>
                </c:pt>
                <c:pt idx="340">
                  <c:v>15.211</c:v>
                </c:pt>
                <c:pt idx="341">
                  <c:v>15.211</c:v>
                </c:pt>
                <c:pt idx="342">
                  <c:v>15.244</c:v>
                </c:pt>
                <c:pt idx="343">
                  <c:v>15.244</c:v>
                </c:pt>
                <c:pt idx="344">
                  <c:v>15.375999999999999</c:v>
                </c:pt>
                <c:pt idx="345">
                  <c:v>15.375999999999999</c:v>
                </c:pt>
                <c:pt idx="346">
                  <c:v>15.573</c:v>
                </c:pt>
                <c:pt idx="347">
                  <c:v>16</c:v>
                </c:pt>
                <c:pt idx="348">
                  <c:v>16</c:v>
                </c:pt>
                <c:pt idx="349">
                  <c:v>16.196999999999999</c:v>
                </c:pt>
                <c:pt idx="350">
                  <c:v>16.623999999999999</c:v>
                </c:pt>
                <c:pt idx="351">
                  <c:v>16.623999999999999</c:v>
                </c:pt>
                <c:pt idx="352">
                  <c:v>16.722999999999999</c:v>
                </c:pt>
                <c:pt idx="353">
                  <c:v>16.722999999999999</c:v>
                </c:pt>
                <c:pt idx="354">
                  <c:v>16.887</c:v>
                </c:pt>
                <c:pt idx="355">
                  <c:v>16.887</c:v>
                </c:pt>
                <c:pt idx="356">
                  <c:v>17.347000000000001</c:v>
                </c:pt>
                <c:pt idx="357">
                  <c:v>17.347000000000001</c:v>
                </c:pt>
                <c:pt idx="358">
                  <c:v>17.707999999999998</c:v>
                </c:pt>
                <c:pt idx="359">
                  <c:v>17.707999999999998</c:v>
                </c:pt>
                <c:pt idx="360">
                  <c:v>17.741</c:v>
                </c:pt>
                <c:pt idx="361">
                  <c:v>17.741</c:v>
                </c:pt>
                <c:pt idx="362">
                  <c:v>17.84</c:v>
                </c:pt>
                <c:pt idx="363">
                  <c:v>17.84</c:v>
                </c:pt>
                <c:pt idx="364">
                  <c:v>19.120999999999999</c:v>
                </c:pt>
                <c:pt idx="365">
                  <c:v>19.120999999999999</c:v>
                </c:pt>
                <c:pt idx="366">
                  <c:v>19.285</c:v>
                </c:pt>
                <c:pt idx="367">
                  <c:v>19.285</c:v>
                </c:pt>
                <c:pt idx="368">
                  <c:v>19.417000000000002</c:v>
                </c:pt>
                <c:pt idx="369">
                  <c:v>19.417000000000002</c:v>
                </c:pt>
                <c:pt idx="370">
                  <c:v>19.811</c:v>
                </c:pt>
                <c:pt idx="371">
                  <c:v>19.811</c:v>
                </c:pt>
                <c:pt idx="372">
                  <c:v>20.664999999999999</c:v>
                </c:pt>
                <c:pt idx="373">
                  <c:v>20.664999999999999</c:v>
                </c:pt>
                <c:pt idx="374">
                  <c:v>22.077999999999999</c:v>
                </c:pt>
                <c:pt idx="375">
                  <c:v>22.077999999999999</c:v>
                </c:pt>
                <c:pt idx="376">
                  <c:v>22.472000000000001</c:v>
                </c:pt>
                <c:pt idx="377">
                  <c:v>22.702000000000002</c:v>
                </c:pt>
                <c:pt idx="378">
                  <c:v>22.702000000000002</c:v>
                </c:pt>
                <c:pt idx="379">
                  <c:v>22.931999999999999</c:v>
                </c:pt>
                <c:pt idx="380">
                  <c:v>23.721</c:v>
                </c:pt>
                <c:pt idx="381">
                  <c:v>23.721</c:v>
                </c:pt>
                <c:pt idx="382">
                  <c:v>24.048999999999999</c:v>
                </c:pt>
                <c:pt idx="383">
                  <c:v>24.148</c:v>
                </c:pt>
                <c:pt idx="384">
                  <c:v>24.148</c:v>
                </c:pt>
                <c:pt idx="385">
                  <c:v>24.148</c:v>
                </c:pt>
                <c:pt idx="386">
                  <c:v>24.213999999999999</c:v>
                </c:pt>
                <c:pt idx="387">
                  <c:v>24.378</c:v>
                </c:pt>
                <c:pt idx="388">
                  <c:v>24.771999999999998</c:v>
                </c:pt>
                <c:pt idx="389">
                  <c:v>25.265000000000001</c:v>
                </c:pt>
                <c:pt idx="390">
                  <c:v>27.138000000000002</c:v>
                </c:pt>
                <c:pt idx="391">
                  <c:v>27.663</c:v>
                </c:pt>
                <c:pt idx="392">
                  <c:v>27.663</c:v>
                </c:pt>
                <c:pt idx="393">
                  <c:v>28.977</c:v>
                </c:pt>
                <c:pt idx="394">
                  <c:v>28.977</c:v>
                </c:pt>
                <c:pt idx="395">
                  <c:v>33.445999999999998</c:v>
                </c:pt>
                <c:pt idx="396">
                  <c:v>33.707999999999998</c:v>
                </c:pt>
                <c:pt idx="397">
                  <c:v>33.707999999999998</c:v>
                </c:pt>
                <c:pt idx="398">
                  <c:v>34.366</c:v>
                </c:pt>
                <c:pt idx="399">
                  <c:v>34.366</c:v>
                </c:pt>
                <c:pt idx="400">
                  <c:v>34.99</c:v>
                </c:pt>
                <c:pt idx="401">
                  <c:v>35.186999999999998</c:v>
                </c:pt>
                <c:pt idx="402">
                  <c:v>35.581000000000003</c:v>
                </c:pt>
                <c:pt idx="403">
                  <c:v>35.975000000000001</c:v>
                </c:pt>
                <c:pt idx="404">
                  <c:v>36.073999999999998</c:v>
                </c:pt>
                <c:pt idx="405">
                  <c:v>36.500999999999998</c:v>
                </c:pt>
                <c:pt idx="406">
                  <c:v>36.698</c:v>
                </c:pt>
                <c:pt idx="407">
                  <c:v>36.927999999999997</c:v>
                </c:pt>
                <c:pt idx="408">
                  <c:v>39.688000000000002</c:v>
                </c:pt>
                <c:pt idx="409">
                  <c:v>39.688000000000002</c:v>
                </c:pt>
                <c:pt idx="410">
                  <c:v>41.067999999999998</c:v>
                </c:pt>
                <c:pt idx="411">
                  <c:v>41.527999999999999</c:v>
                </c:pt>
                <c:pt idx="412">
                  <c:v>42.94</c:v>
                </c:pt>
                <c:pt idx="413">
                  <c:v>42.94</c:v>
                </c:pt>
                <c:pt idx="414">
                  <c:v>44.616</c:v>
                </c:pt>
                <c:pt idx="415">
                  <c:v>46.423000000000002</c:v>
                </c:pt>
                <c:pt idx="416">
                  <c:v>46.423000000000002</c:v>
                </c:pt>
                <c:pt idx="417">
                  <c:v>47.441000000000003</c:v>
                </c:pt>
                <c:pt idx="418">
                  <c:v>47.606000000000002</c:v>
                </c:pt>
                <c:pt idx="419">
                  <c:v>47.802999999999997</c:v>
                </c:pt>
                <c:pt idx="420">
                  <c:v>47.835999999999999</c:v>
                </c:pt>
                <c:pt idx="421">
                  <c:v>47.869</c:v>
                </c:pt>
                <c:pt idx="422">
                  <c:v>47.901000000000003</c:v>
                </c:pt>
                <c:pt idx="423">
                  <c:v>47.966999999999999</c:v>
                </c:pt>
                <c:pt idx="424">
                  <c:v>48</c:v>
                </c:pt>
                <c:pt idx="425">
                  <c:v>48.033000000000001</c:v>
                </c:pt>
                <c:pt idx="426">
                  <c:v>48.131</c:v>
                </c:pt>
                <c:pt idx="427">
                  <c:v>48.197000000000003</c:v>
                </c:pt>
                <c:pt idx="428">
                  <c:v>49.051000000000002</c:v>
                </c:pt>
                <c:pt idx="429">
                  <c:v>49.051000000000002</c:v>
                </c:pt>
                <c:pt idx="430">
                  <c:v>51.515000000000001</c:v>
                </c:pt>
                <c:pt idx="431">
                  <c:v>51.515000000000001</c:v>
                </c:pt>
                <c:pt idx="432">
                  <c:v>53.978999999999999</c:v>
                </c:pt>
                <c:pt idx="433">
                  <c:v>55.064</c:v>
                </c:pt>
                <c:pt idx="434">
                  <c:v>55.064</c:v>
                </c:pt>
                <c:pt idx="435">
                  <c:v>55.424999999999997</c:v>
                </c:pt>
                <c:pt idx="436">
                  <c:v>57.002000000000002</c:v>
                </c:pt>
                <c:pt idx="437">
                  <c:v>58.48</c:v>
                </c:pt>
                <c:pt idx="438">
                  <c:v>58.645000000000003</c:v>
                </c:pt>
                <c:pt idx="439">
                  <c:v>59.006</c:v>
                </c:pt>
                <c:pt idx="440">
                  <c:v>59.302</c:v>
                </c:pt>
                <c:pt idx="441">
                  <c:v>60.09</c:v>
                </c:pt>
                <c:pt idx="442">
                  <c:v>61.076000000000001</c:v>
                </c:pt>
                <c:pt idx="443">
                  <c:v>61.076000000000001</c:v>
                </c:pt>
                <c:pt idx="444">
                  <c:v>61.569000000000003</c:v>
                </c:pt>
                <c:pt idx="445">
                  <c:v>63.146000000000001</c:v>
                </c:pt>
                <c:pt idx="446">
                  <c:v>63.441000000000003</c:v>
                </c:pt>
                <c:pt idx="447">
                  <c:v>64.23</c:v>
                </c:pt>
                <c:pt idx="448">
                  <c:v>65.281000000000006</c:v>
                </c:pt>
                <c:pt idx="449">
                  <c:v>65.281000000000006</c:v>
                </c:pt>
                <c:pt idx="450">
                  <c:v>67.91</c:v>
                </c:pt>
                <c:pt idx="451">
                  <c:v>68.007999999999996</c:v>
                </c:pt>
                <c:pt idx="452">
                  <c:v>71.293999999999997</c:v>
                </c:pt>
                <c:pt idx="453">
                  <c:v>71.491</c:v>
                </c:pt>
                <c:pt idx="454">
                  <c:v>72.016000000000005</c:v>
                </c:pt>
                <c:pt idx="455">
                  <c:v>73.659000000000006</c:v>
                </c:pt>
                <c:pt idx="456">
                  <c:v>73.757999999999996</c:v>
                </c:pt>
                <c:pt idx="457">
                  <c:v>92.944999999999993</c:v>
                </c:pt>
                <c:pt idx="458">
                  <c:v>93.667000000000002</c:v>
                </c:pt>
                <c:pt idx="459">
                  <c:v>94.686000000000007</c:v>
                </c:pt>
                <c:pt idx="460">
                  <c:v>95.507000000000005</c:v>
                </c:pt>
                <c:pt idx="461">
                  <c:v>96.296000000000006</c:v>
                </c:pt>
                <c:pt idx="462">
                  <c:v>96.756</c:v>
                </c:pt>
                <c:pt idx="463">
                  <c:v>97.281000000000006</c:v>
                </c:pt>
                <c:pt idx="464">
                  <c:v>97.510999999999996</c:v>
                </c:pt>
                <c:pt idx="465">
                  <c:v>99.68</c:v>
                </c:pt>
                <c:pt idx="466">
                  <c:v>110.324</c:v>
                </c:pt>
                <c:pt idx="467">
                  <c:v>119.786</c:v>
                </c:pt>
                <c:pt idx="468">
                  <c:v>121.133</c:v>
                </c:pt>
                <c:pt idx="469">
                  <c:v>121.265</c:v>
                </c:pt>
                <c:pt idx="470">
                  <c:v>121.462</c:v>
                </c:pt>
                <c:pt idx="471">
                  <c:v>121.495</c:v>
                </c:pt>
                <c:pt idx="472">
                  <c:v>121.85599999999999</c:v>
                </c:pt>
                <c:pt idx="473">
                  <c:v>125.96299999999999</c:v>
                </c:pt>
                <c:pt idx="474">
                  <c:v>0</c:v>
                </c:pt>
                <c:pt idx="475">
                  <c:v>0.49299999999999999</c:v>
                </c:pt>
                <c:pt idx="476">
                  <c:v>0.49299999999999999</c:v>
                </c:pt>
                <c:pt idx="477">
                  <c:v>0.55900000000000005</c:v>
                </c:pt>
                <c:pt idx="478">
                  <c:v>0.55900000000000005</c:v>
                </c:pt>
                <c:pt idx="479">
                  <c:v>0.59099999999999997</c:v>
                </c:pt>
                <c:pt idx="480">
                  <c:v>0.59099999999999997</c:v>
                </c:pt>
                <c:pt idx="481">
                  <c:v>0.75600000000000001</c:v>
                </c:pt>
                <c:pt idx="482">
                  <c:v>0.75600000000000001</c:v>
                </c:pt>
                <c:pt idx="483">
                  <c:v>0.78900000000000003</c:v>
                </c:pt>
                <c:pt idx="484">
                  <c:v>0.78900000000000003</c:v>
                </c:pt>
                <c:pt idx="485">
                  <c:v>0.92</c:v>
                </c:pt>
                <c:pt idx="486">
                  <c:v>0.92</c:v>
                </c:pt>
                <c:pt idx="487">
                  <c:v>1.117</c:v>
                </c:pt>
                <c:pt idx="488">
                  <c:v>1.117</c:v>
                </c:pt>
                <c:pt idx="489">
                  <c:v>1.216</c:v>
                </c:pt>
                <c:pt idx="490">
                  <c:v>1.216</c:v>
                </c:pt>
                <c:pt idx="491">
                  <c:v>1.248</c:v>
                </c:pt>
                <c:pt idx="492">
                  <c:v>1.248</c:v>
                </c:pt>
                <c:pt idx="493">
                  <c:v>1.38</c:v>
                </c:pt>
                <c:pt idx="494">
                  <c:v>1.38</c:v>
                </c:pt>
                <c:pt idx="495">
                  <c:v>1.61</c:v>
                </c:pt>
                <c:pt idx="496">
                  <c:v>1.61</c:v>
                </c:pt>
                <c:pt idx="497">
                  <c:v>2.694</c:v>
                </c:pt>
                <c:pt idx="498">
                  <c:v>2.694</c:v>
                </c:pt>
                <c:pt idx="499">
                  <c:v>2.76</c:v>
                </c:pt>
                <c:pt idx="500">
                  <c:v>2.76</c:v>
                </c:pt>
                <c:pt idx="501">
                  <c:v>2.9569999999999999</c:v>
                </c:pt>
                <c:pt idx="502">
                  <c:v>2.9569999999999999</c:v>
                </c:pt>
                <c:pt idx="503">
                  <c:v>2.99</c:v>
                </c:pt>
                <c:pt idx="504">
                  <c:v>2.99</c:v>
                </c:pt>
                <c:pt idx="505">
                  <c:v>3.22</c:v>
                </c:pt>
                <c:pt idx="506">
                  <c:v>3.22</c:v>
                </c:pt>
                <c:pt idx="507">
                  <c:v>3.3839999999999999</c:v>
                </c:pt>
                <c:pt idx="508">
                  <c:v>3.3839999999999999</c:v>
                </c:pt>
                <c:pt idx="509">
                  <c:v>3.5150000000000001</c:v>
                </c:pt>
                <c:pt idx="510">
                  <c:v>3.5150000000000001</c:v>
                </c:pt>
                <c:pt idx="511">
                  <c:v>3.91</c:v>
                </c:pt>
                <c:pt idx="512">
                  <c:v>3.91</c:v>
                </c:pt>
                <c:pt idx="513">
                  <c:v>4.5670000000000002</c:v>
                </c:pt>
                <c:pt idx="514">
                  <c:v>4.5670000000000002</c:v>
                </c:pt>
                <c:pt idx="515">
                  <c:v>4.6980000000000004</c:v>
                </c:pt>
                <c:pt idx="516">
                  <c:v>4.6980000000000004</c:v>
                </c:pt>
                <c:pt idx="517">
                  <c:v>4.83</c:v>
                </c:pt>
                <c:pt idx="518">
                  <c:v>4.83</c:v>
                </c:pt>
                <c:pt idx="519">
                  <c:v>4.8949999999999996</c:v>
                </c:pt>
                <c:pt idx="520">
                  <c:v>4.8949999999999996</c:v>
                </c:pt>
                <c:pt idx="521">
                  <c:v>5.29</c:v>
                </c:pt>
                <c:pt idx="522">
                  <c:v>5.29</c:v>
                </c:pt>
                <c:pt idx="523">
                  <c:v>5.4870000000000001</c:v>
                </c:pt>
                <c:pt idx="524">
                  <c:v>5.4870000000000001</c:v>
                </c:pt>
                <c:pt idx="525">
                  <c:v>5.5519999999999996</c:v>
                </c:pt>
                <c:pt idx="526">
                  <c:v>5.5519999999999996</c:v>
                </c:pt>
                <c:pt idx="527">
                  <c:v>5.9790000000000001</c:v>
                </c:pt>
                <c:pt idx="528">
                  <c:v>5.9790000000000001</c:v>
                </c:pt>
                <c:pt idx="529">
                  <c:v>6.1109999999999998</c:v>
                </c:pt>
                <c:pt idx="530">
                  <c:v>6.1109999999999998</c:v>
                </c:pt>
                <c:pt idx="531">
                  <c:v>6.407</c:v>
                </c:pt>
                <c:pt idx="532">
                  <c:v>6.407</c:v>
                </c:pt>
                <c:pt idx="533">
                  <c:v>6.4390000000000001</c:v>
                </c:pt>
                <c:pt idx="534">
                  <c:v>6.4390000000000001</c:v>
                </c:pt>
                <c:pt idx="535">
                  <c:v>6.7350000000000003</c:v>
                </c:pt>
                <c:pt idx="536">
                  <c:v>6.7350000000000003</c:v>
                </c:pt>
                <c:pt idx="537">
                  <c:v>7.1619999999999999</c:v>
                </c:pt>
                <c:pt idx="538">
                  <c:v>7.1619999999999999</c:v>
                </c:pt>
                <c:pt idx="539">
                  <c:v>8.1479999999999997</c:v>
                </c:pt>
                <c:pt idx="540">
                  <c:v>8.1479999999999997</c:v>
                </c:pt>
                <c:pt idx="541">
                  <c:v>8.8049999999999997</c:v>
                </c:pt>
                <c:pt idx="542">
                  <c:v>8.8049999999999997</c:v>
                </c:pt>
                <c:pt idx="543">
                  <c:v>9.298</c:v>
                </c:pt>
                <c:pt idx="544">
                  <c:v>9.298</c:v>
                </c:pt>
                <c:pt idx="545">
                  <c:v>9.8889999999999993</c:v>
                </c:pt>
                <c:pt idx="546">
                  <c:v>9.8889999999999993</c:v>
                </c:pt>
                <c:pt idx="547">
                  <c:v>9.9879999999999995</c:v>
                </c:pt>
                <c:pt idx="548">
                  <c:v>9.9879999999999995</c:v>
                </c:pt>
                <c:pt idx="549">
                  <c:v>11.663</c:v>
                </c:pt>
                <c:pt idx="550">
                  <c:v>11.663</c:v>
                </c:pt>
                <c:pt idx="551">
                  <c:v>11.86</c:v>
                </c:pt>
                <c:pt idx="552">
                  <c:v>11.992000000000001</c:v>
                </c:pt>
                <c:pt idx="553">
                  <c:v>12.452</c:v>
                </c:pt>
                <c:pt idx="554">
                  <c:v>13.864000000000001</c:v>
                </c:pt>
                <c:pt idx="555">
                  <c:v>13.864000000000001</c:v>
                </c:pt>
                <c:pt idx="556">
                  <c:v>17.741</c:v>
                </c:pt>
                <c:pt idx="557">
                  <c:v>17.741</c:v>
                </c:pt>
                <c:pt idx="558">
                  <c:v>19.646999999999998</c:v>
                </c:pt>
                <c:pt idx="559">
                  <c:v>19.646999999999998</c:v>
                </c:pt>
                <c:pt idx="560">
                  <c:v>21.585000000000001</c:v>
                </c:pt>
                <c:pt idx="561">
                  <c:v>21.585000000000001</c:v>
                </c:pt>
                <c:pt idx="562">
                  <c:v>22.407</c:v>
                </c:pt>
                <c:pt idx="563">
                  <c:v>22.407</c:v>
                </c:pt>
                <c:pt idx="564">
                  <c:v>23.425000000000001</c:v>
                </c:pt>
                <c:pt idx="565">
                  <c:v>23.687999999999999</c:v>
                </c:pt>
                <c:pt idx="566">
                  <c:v>24.114999999999998</c:v>
                </c:pt>
                <c:pt idx="567">
                  <c:v>24.312000000000001</c:v>
                </c:pt>
                <c:pt idx="568">
                  <c:v>24.574999999999999</c:v>
                </c:pt>
                <c:pt idx="569">
                  <c:v>24.739000000000001</c:v>
                </c:pt>
                <c:pt idx="570">
                  <c:v>28.419</c:v>
                </c:pt>
                <c:pt idx="571">
                  <c:v>28.419</c:v>
                </c:pt>
                <c:pt idx="572">
                  <c:v>31.474</c:v>
                </c:pt>
                <c:pt idx="573">
                  <c:v>31.474</c:v>
                </c:pt>
                <c:pt idx="574">
                  <c:v>31.638999999999999</c:v>
                </c:pt>
                <c:pt idx="575">
                  <c:v>31.638999999999999</c:v>
                </c:pt>
                <c:pt idx="576">
                  <c:v>35.777999999999999</c:v>
                </c:pt>
                <c:pt idx="577">
                  <c:v>36.731000000000002</c:v>
                </c:pt>
                <c:pt idx="578">
                  <c:v>37.947000000000003</c:v>
                </c:pt>
                <c:pt idx="579">
                  <c:v>37.947000000000003</c:v>
                </c:pt>
                <c:pt idx="580">
                  <c:v>44.715000000000003</c:v>
                </c:pt>
                <c:pt idx="581">
                  <c:v>47.014000000000003</c:v>
                </c:pt>
                <c:pt idx="582">
                  <c:v>47.014000000000003</c:v>
                </c:pt>
                <c:pt idx="583">
                  <c:v>48.197000000000003</c:v>
                </c:pt>
                <c:pt idx="584">
                  <c:v>49.216000000000001</c:v>
                </c:pt>
                <c:pt idx="585">
                  <c:v>50.07</c:v>
                </c:pt>
                <c:pt idx="586">
                  <c:v>50.661000000000001</c:v>
                </c:pt>
                <c:pt idx="587">
                  <c:v>50.99</c:v>
                </c:pt>
                <c:pt idx="588">
                  <c:v>50.99</c:v>
                </c:pt>
                <c:pt idx="589">
                  <c:v>52.500999999999998</c:v>
                </c:pt>
                <c:pt idx="590">
                  <c:v>57.988</c:v>
                </c:pt>
                <c:pt idx="591">
                  <c:v>60.255000000000003</c:v>
                </c:pt>
                <c:pt idx="592">
                  <c:v>60.286999999999999</c:v>
                </c:pt>
                <c:pt idx="593">
                  <c:v>61.076000000000001</c:v>
                </c:pt>
                <c:pt idx="594">
                  <c:v>69.06</c:v>
                </c:pt>
                <c:pt idx="595">
                  <c:v>71.555999999999997</c:v>
                </c:pt>
                <c:pt idx="596">
                  <c:v>72.049000000000007</c:v>
                </c:pt>
                <c:pt idx="597">
                  <c:v>72.213999999999999</c:v>
                </c:pt>
                <c:pt idx="598">
                  <c:v>72.542000000000002</c:v>
                </c:pt>
                <c:pt idx="599">
                  <c:v>81.412999999999997</c:v>
                </c:pt>
                <c:pt idx="600">
                  <c:v>90.578999999999994</c:v>
                </c:pt>
                <c:pt idx="601">
                  <c:v>94.686000000000007</c:v>
                </c:pt>
                <c:pt idx="602">
                  <c:v>95.08</c:v>
                </c:pt>
                <c:pt idx="603">
                  <c:v>95.210999999999999</c:v>
                </c:pt>
                <c:pt idx="604">
                  <c:v>98.858000000000004</c:v>
                </c:pt>
                <c:pt idx="605">
                  <c:v>104.67400000000001</c:v>
                </c:pt>
                <c:pt idx="606">
                  <c:v>104.67400000000001</c:v>
                </c:pt>
                <c:pt idx="607">
                  <c:v>104.77200000000001</c:v>
                </c:pt>
                <c:pt idx="608">
                  <c:v>114.694</c:v>
                </c:pt>
                <c:pt idx="609">
                  <c:v>116.271</c:v>
                </c:pt>
                <c:pt idx="610">
                  <c:v>118.17700000000001</c:v>
                </c:pt>
                <c:pt idx="611">
                  <c:v>122.875</c:v>
                </c:pt>
                <c:pt idx="612">
                  <c:v>123.959</c:v>
                </c:pt>
                <c:pt idx="613">
                  <c:v>124.255</c:v>
                </c:pt>
              </c:numCache>
            </c:numRef>
          </c:xVal>
          <c:yVal>
            <c:numRef>
              <c:f>Sheet1!$G$2:$G$3896</c:f>
              <c:numCache>
                <c:formatCode>General</c:formatCode>
                <c:ptCount val="3895"/>
                <c:pt idx="551">
                  <c:v>53.683999999999997</c:v>
                </c:pt>
                <c:pt idx="552">
                  <c:v>53.683999999999997</c:v>
                </c:pt>
                <c:pt idx="553">
                  <c:v>53.683999999999997</c:v>
                </c:pt>
                <c:pt idx="564">
                  <c:v>48.091999999999999</c:v>
                </c:pt>
                <c:pt idx="565">
                  <c:v>48.091999999999999</c:v>
                </c:pt>
                <c:pt idx="566">
                  <c:v>48.091999999999999</c:v>
                </c:pt>
                <c:pt idx="567">
                  <c:v>48.091999999999999</c:v>
                </c:pt>
                <c:pt idx="568">
                  <c:v>48.091999999999999</c:v>
                </c:pt>
                <c:pt idx="569">
                  <c:v>48.091999999999999</c:v>
                </c:pt>
                <c:pt idx="576">
                  <c:v>44.192999999999998</c:v>
                </c:pt>
                <c:pt idx="577">
                  <c:v>44.192999999999998</c:v>
                </c:pt>
                <c:pt idx="580">
                  <c:v>42.811999999999998</c:v>
                </c:pt>
                <c:pt idx="583">
                  <c:v>41.384999999999998</c:v>
                </c:pt>
                <c:pt idx="584">
                  <c:v>41.384999999999998</c:v>
                </c:pt>
                <c:pt idx="585">
                  <c:v>41.384999999999998</c:v>
                </c:pt>
                <c:pt idx="586">
                  <c:v>41.384999999999998</c:v>
                </c:pt>
                <c:pt idx="589">
                  <c:v>39.728999999999999</c:v>
                </c:pt>
                <c:pt idx="590">
                  <c:v>39.728999999999999</c:v>
                </c:pt>
                <c:pt idx="591">
                  <c:v>39.728999999999999</c:v>
                </c:pt>
                <c:pt idx="592">
                  <c:v>39.728999999999999</c:v>
                </c:pt>
                <c:pt idx="593">
                  <c:v>39.728999999999999</c:v>
                </c:pt>
                <c:pt idx="594">
                  <c:v>39.728999999999999</c:v>
                </c:pt>
                <c:pt idx="595">
                  <c:v>39.728999999999999</c:v>
                </c:pt>
                <c:pt idx="596">
                  <c:v>39.728999999999999</c:v>
                </c:pt>
                <c:pt idx="597">
                  <c:v>39.728999999999999</c:v>
                </c:pt>
                <c:pt idx="598">
                  <c:v>39.728999999999999</c:v>
                </c:pt>
                <c:pt idx="599">
                  <c:v>39.728999999999999</c:v>
                </c:pt>
                <c:pt idx="600">
                  <c:v>39.728999999999999</c:v>
                </c:pt>
                <c:pt idx="601">
                  <c:v>39.728999999999999</c:v>
                </c:pt>
                <c:pt idx="602">
                  <c:v>39.728999999999999</c:v>
                </c:pt>
                <c:pt idx="603">
                  <c:v>39.728999999999999</c:v>
                </c:pt>
                <c:pt idx="604">
                  <c:v>39.728999999999999</c:v>
                </c:pt>
                <c:pt idx="607">
                  <c:v>34.762999999999998</c:v>
                </c:pt>
                <c:pt idx="608">
                  <c:v>34.762999999999998</c:v>
                </c:pt>
                <c:pt idx="609">
                  <c:v>34.762999999999998</c:v>
                </c:pt>
                <c:pt idx="610">
                  <c:v>34.762999999999998</c:v>
                </c:pt>
                <c:pt idx="611">
                  <c:v>34.762999999999998</c:v>
                </c:pt>
                <c:pt idx="612">
                  <c:v>34.762999999999998</c:v>
                </c:pt>
                <c:pt idx="613">
                  <c:v>34.762999999999998</c:v>
                </c:pt>
              </c:numCache>
            </c:numRef>
          </c:yVal>
          <c:smooth val="0"/>
        </c:ser>
        <c:ser>
          <c:idx val="13"/>
          <c:order val="5"/>
          <c:tx>
            <c:strRef>
              <c:f>Sheet1!$G$2</c:f>
              <c:strCache>
                <c:ptCount val="1"/>
              </c:strCache>
            </c:strRef>
          </c:tx>
          <c:spPr>
            <a:ln w="39221">
              <a:noFill/>
            </a:ln>
          </c:spPr>
          <c:marker>
            <c:symbol val="plus"/>
            <c:size val="6"/>
            <c:spPr>
              <a:noFill/>
              <a:ln w="13074" cmpd="sng">
                <a:solidFill>
                  <a:srgbClr val="F8981D"/>
                </a:solidFill>
                <a:prstDash val="solid"/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0.92</c:v>
                </c:pt>
                <c:pt idx="4">
                  <c:v>0.92</c:v>
                </c:pt>
                <c:pt idx="5">
                  <c:v>1.1499999999999999</c:v>
                </c:pt>
                <c:pt idx="6">
                  <c:v>1.1499999999999999</c:v>
                </c:pt>
                <c:pt idx="7">
                  <c:v>1.2809999999999999</c:v>
                </c:pt>
                <c:pt idx="8">
                  <c:v>1.2809999999999999</c:v>
                </c:pt>
                <c:pt idx="9">
                  <c:v>1.7410000000000001</c:v>
                </c:pt>
                <c:pt idx="10">
                  <c:v>1.7410000000000001</c:v>
                </c:pt>
                <c:pt idx="11">
                  <c:v>1.8069999999999999</c:v>
                </c:pt>
                <c:pt idx="12">
                  <c:v>1.8069999999999999</c:v>
                </c:pt>
                <c:pt idx="13">
                  <c:v>1.9059999999999999</c:v>
                </c:pt>
                <c:pt idx="14">
                  <c:v>1.9059999999999999</c:v>
                </c:pt>
                <c:pt idx="15">
                  <c:v>1.9710000000000001</c:v>
                </c:pt>
                <c:pt idx="16">
                  <c:v>1.9710000000000001</c:v>
                </c:pt>
                <c:pt idx="17">
                  <c:v>2.0369999999999999</c:v>
                </c:pt>
                <c:pt idx="18">
                  <c:v>2.0369999999999999</c:v>
                </c:pt>
                <c:pt idx="19">
                  <c:v>2.1680000000000001</c:v>
                </c:pt>
                <c:pt idx="20">
                  <c:v>2.1680000000000001</c:v>
                </c:pt>
                <c:pt idx="21">
                  <c:v>2.464</c:v>
                </c:pt>
                <c:pt idx="22">
                  <c:v>2.464</c:v>
                </c:pt>
                <c:pt idx="23">
                  <c:v>3.1539999999999999</c:v>
                </c:pt>
                <c:pt idx="24">
                  <c:v>3.1539999999999999</c:v>
                </c:pt>
                <c:pt idx="25">
                  <c:v>3.1869999999999998</c:v>
                </c:pt>
                <c:pt idx="26">
                  <c:v>3.1869999999999998</c:v>
                </c:pt>
                <c:pt idx="27">
                  <c:v>3.581</c:v>
                </c:pt>
                <c:pt idx="28">
                  <c:v>3.581</c:v>
                </c:pt>
                <c:pt idx="29">
                  <c:v>4.83</c:v>
                </c:pt>
                <c:pt idx="30">
                  <c:v>4.83</c:v>
                </c:pt>
                <c:pt idx="31">
                  <c:v>4.9610000000000003</c:v>
                </c:pt>
                <c:pt idx="32">
                  <c:v>4.9610000000000003</c:v>
                </c:pt>
                <c:pt idx="33">
                  <c:v>5.4210000000000003</c:v>
                </c:pt>
                <c:pt idx="34">
                  <c:v>5.4210000000000003</c:v>
                </c:pt>
                <c:pt idx="35">
                  <c:v>5.6509999999999998</c:v>
                </c:pt>
                <c:pt idx="36">
                  <c:v>7.2939999999999996</c:v>
                </c:pt>
                <c:pt idx="37">
                  <c:v>7.2939999999999996</c:v>
                </c:pt>
                <c:pt idx="38">
                  <c:v>7.6550000000000002</c:v>
                </c:pt>
                <c:pt idx="39">
                  <c:v>7.6550000000000002</c:v>
                </c:pt>
                <c:pt idx="40">
                  <c:v>8.3119999999999994</c:v>
                </c:pt>
                <c:pt idx="41">
                  <c:v>8.3119999999999994</c:v>
                </c:pt>
                <c:pt idx="42">
                  <c:v>9.3309999999999995</c:v>
                </c:pt>
                <c:pt idx="43">
                  <c:v>9.3309999999999995</c:v>
                </c:pt>
                <c:pt idx="44">
                  <c:v>9.6259999999999994</c:v>
                </c:pt>
                <c:pt idx="45">
                  <c:v>9.6259999999999994</c:v>
                </c:pt>
                <c:pt idx="46">
                  <c:v>10.71</c:v>
                </c:pt>
                <c:pt idx="47">
                  <c:v>10.71</c:v>
                </c:pt>
                <c:pt idx="48">
                  <c:v>11.4</c:v>
                </c:pt>
                <c:pt idx="49">
                  <c:v>11.4</c:v>
                </c:pt>
                <c:pt idx="50">
                  <c:v>11.959</c:v>
                </c:pt>
                <c:pt idx="51">
                  <c:v>12.057</c:v>
                </c:pt>
                <c:pt idx="52">
                  <c:v>12.057</c:v>
                </c:pt>
                <c:pt idx="53">
                  <c:v>12.09</c:v>
                </c:pt>
                <c:pt idx="54">
                  <c:v>12.09</c:v>
                </c:pt>
                <c:pt idx="55">
                  <c:v>12.189</c:v>
                </c:pt>
                <c:pt idx="56">
                  <c:v>12.189</c:v>
                </c:pt>
                <c:pt idx="57">
                  <c:v>12.452</c:v>
                </c:pt>
                <c:pt idx="58">
                  <c:v>12.452</c:v>
                </c:pt>
                <c:pt idx="59">
                  <c:v>12.484999999999999</c:v>
                </c:pt>
                <c:pt idx="60">
                  <c:v>13.01</c:v>
                </c:pt>
                <c:pt idx="61">
                  <c:v>13.01</c:v>
                </c:pt>
                <c:pt idx="62">
                  <c:v>14.292</c:v>
                </c:pt>
                <c:pt idx="63">
                  <c:v>14.292</c:v>
                </c:pt>
                <c:pt idx="64">
                  <c:v>15.146000000000001</c:v>
                </c:pt>
                <c:pt idx="65">
                  <c:v>15.146000000000001</c:v>
                </c:pt>
                <c:pt idx="66">
                  <c:v>15.803000000000001</c:v>
                </c:pt>
                <c:pt idx="67">
                  <c:v>15.803000000000001</c:v>
                </c:pt>
                <c:pt idx="68">
                  <c:v>16.131</c:v>
                </c:pt>
                <c:pt idx="69">
                  <c:v>18.366</c:v>
                </c:pt>
                <c:pt idx="70">
                  <c:v>18.366</c:v>
                </c:pt>
                <c:pt idx="71">
                  <c:v>19.023</c:v>
                </c:pt>
                <c:pt idx="72">
                  <c:v>19.023</c:v>
                </c:pt>
                <c:pt idx="73">
                  <c:v>21.29</c:v>
                </c:pt>
                <c:pt idx="74">
                  <c:v>21.29</c:v>
                </c:pt>
                <c:pt idx="75">
                  <c:v>22.637</c:v>
                </c:pt>
                <c:pt idx="76">
                  <c:v>22.637</c:v>
                </c:pt>
                <c:pt idx="77">
                  <c:v>23.457999999999998</c:v>
                </c:pt>
                <c:pt idx="78">
                  <c:v>24.048999999999999</c:v>
                </c:pt>
                <c:pt idx="79">
                  <c:v>24.344999999999999</c:v>
                </c:pt>
                <c:pt idx="80">
                  <c:v>24.608000000000001</c:v>
                </c:pt>
                <c:pt idx="81">
                  <c:v>24.608000000000001</c:v>
                </c:pt>
                <c:pt idx="82">
                  <c:v>24.838000000000001</c:v>
                </c:pt>
                <c:pt idx="83">
                  <c:v>24.870999999999999</c:v>
                </c:pt>
                <c:pt idx="84">
                  <c:v>25.462</c:v>
                </c:pt>
                <c:pt idx="85">
                  <c:v>28.056999999999999</c:v>
                </c:pt>
                <c:pt idx="86">
                  <c:v>28.056999999999999</c:v>
                </c:pt>
                <c:pt idx="87">
                  <c:v>29.765999999999998</c:v>
                </c:pt>
                <c:pt idx="88">
                  <c:v>29.765999999999998</c:v>
                </c:pt>
                <c:pt idx="89">
                  <c:v>29.995999999999999</c:v>
                </c:pt>
                <c:pt idx="90">
                  <c:v>29.995999999999999</c:v>
                </c:pt>
                <c:pt idx="91">
                  <c:v>30.652999999999999</c:v>
                </c:pt>
                <c:pt idx="92">
                  <c:v>30.652999999999999</c:v>
                </c:pt>
                <c:pt idx="93">
                  <c:v>35.055</c:v>
                </c:pt>
                <c:pt idx="94">
                  <c:v>35.284999999999997</c:v>
                </c:pt>
                <c:pt idx="95">
                  <c:v>35.284999999999997</c:v>
                </c:pt>
                <c:pt idx="96">
                  <c:v>35.384</c:v>
                </c:pt>
                <c:pt idx="97">
                  <c:v>35.811</c:v>
                </c:pt>
                <c:pt idx="98">
                  <c:v>35.975000000000001</c:v>
                </c:pt>
                <c:pt idx="99">
                  <c:v>35.975000000000001</c:v>
                </c:pt>
                <c:pt idx="100">
                  <c:v>37.027000000000001</c:v>
                </c:pt>
                <c:pt idx="101">
                  <c:v>38.012</c:v>
                </c:pt>
                <c:pt idx="102">
                  <c:v>39.064</c:v>
                </c:pt>
                <c:pt idx="103">
                  <c:v>42.512999999999998</c:v>
                </c:pt>
                <c:pt idx="104">
                  <c:v>42.512999999999998</c:v>
                </c:pt>
                <c:pt idx="105">
                  <c:v>47.77</c:v>
                </c:pt>
                <c:pt idx="106">
                  <c:v>47.835999999999999</c:v>
                </c:pt>
                <c:pt idx="107">
                  <c:v>47.966999999999999</c:v>
                </c:pt>
                <c:pt idx="108">
                  <c:v>48.033000000000001</c:v>
                </c:pt>
                <c:pt idx="109">
                  <c:v>48.197000000000003</c:v>
                </c:pt>
                <c:pt idx="110">
                  <c:v>48.558999999999997</c:v>
                </c:pt>
                <c:pt idx="111">
                  <c:v>49.018000000000001</c:v>
                </c:pt>
                <c:pt idx="112">
                  <c:v>49.478000000000002</c:v>
                </c:pt>
                <c:pt idx="113">
                  <c:v>49.61</c:v>
                </c:pt>
                <c:pt idx="114">
                  <c:v>57.231999999999999</c:v>
                </c:pt>
                <c:pt idx="115">
                  <c:v>57.231999999999999</c:v>
                </c:pt>
                <c:pt idx="116">
                  <c:v>59.368000000000002</c:v>
                </c:pt>
                <c:pt idx="117">
                  <c:v>59.828000000000003</c:v>
                </c:pt>
                <c:pt idx="118">
                  <c:v>61.042999999999999</c:v>
                </c:pt>
                <c:pt idx="119">
                  <c:v>61.207000000000001</c:v>
                </c:pt>
                <c:pt idx="120">
                  <c:v>61.405000000000001</c:v>
                </c:pt>
                <c:pt idx="121">
                  <c:v>61.798999999999999</c:v>
                </c:pt>
                <c:pt idx="122">
                  <c:v>64.131</c:v>
                </c:pt>
                <c:pt idx="123">
                  <c:v>65.248000000000005</c:v>
                </c:pt>
                <c:pt idx="124">
                  <c:v>70.406999999999996</c:v>
                </c:pt>
                <c:pt idx="125">
                  <c:v>70.406999999999996</c:v>
                </c:pt>
                <c:pt idx="126">
                  <c:v>70.570999999999998</c:v>
                </c:pt>
                <c:pt idx="127">
                  <c:v>72.016000000000005</c:v>
                </c:pt>
                <c:pt idx="128">
                  <c:v>72.049000000000007</c:v>
                </c:pt>
                <c:pt idx="129">
                  <c:v>72.411000000000001</c:v>
                </c:pt>
                <c:pt idx="130">
                  <c:v>72.641000000000005</c:v>
                </c:pt>
                <c:pt idx="131">
                  <c:v>73.528000000000006</c:v>
                </c:pt>
                <c:pt idx="132">
                  <c:v>77.831999999999994</c:v>
                </c:pt>
                <c:pt idx="133">
                  <c:v>81.117000000000004</c:v>
                </c:pt>
                <c:pt idx="134">
                  <c:v>85.650999999999996</c:v>
                </c:pt>
                <c:pt idx="135">
                  <c:v>87.819000000000003</c:v>
                </c:pt>
                <c:pt idx="136">
                  <c:v>94.784000000000006</c:v>
                </c:pt>
                <c:pt idx="137">
                  <c:v>95.933999999999997</c:v>
                </c:pt>
                <c:pt idx="138">
                  <c:v>96.099000000000004</c:v>
                </c:pt>
                <c:pt idx="139">
                  <c:v>96.789000000000001</c:v>
                </c:pt>
                <c:pt idx="140">
                  <c:v>97.643000000000001</c:v>
                </c:pt>
                <c:pt idx="141">
                  <c:v>98.037000000000006</c:v>
                </c:pt>
                <c:pt idx="142">
                  <c:v>113.741</c:v>
                </c:pt>
                <c:pt idx="143">
                  <c:v>114.366</c:v>
                </c:pt>
                <c:pt idx="144">
                  <c:v>119.556</c:v>
                </c:pt>
                <c:pt idx="145">
                  <c:v>119.721</c:v>
                </c:pt>
                <c:pt idx="146">
                  <c:v>120.67400000000001</c:v>
                </c:pt>
                <c:pt idx="147">
                  <c:v>123.33499999999999</c:v>
                </c:pt>
                <c:pt idx="148">
                  <c:v>123.696</c:v>
                </c:pt>
                <c:pt idx="149">
                  <c:v>0</c:v>
                </c:pt>
                <c:pt idx="150">
                  <c:v>0.16400000000000001</c:v>
                </c:pt>
                <c:pt idx="151">
                  <c:v>0.16400000000000001</c:v>
                </c:pt>
                <c:pt idx="152">
                  <c:v>0.59099999999999997</c:v>
                </c:pt>
                <c:pt idx="153">
                  <c:v>0.59099999999999997</c:v>
                </c:pt>
                <c:pt idx="154">
                  <c:v>0.72299999999999998</c:v>
                </c:pt>
                <c:pt idx="155">
                  <c:v>0.72299999999999998</c:v>
                </c:pt>
                <c:pt idx="156">
                  <c:v>0.75600000000000001</c:v>
                </c:pt>
                <c:pt idx="157">
                  <c:v>0.75600000000000001</c:v>
                </c:pt>
                <c:pt idx="158">
                  <c:v>0.78900000000000003</c:v>
                </c:pt>
                <c:pt idx="159">
                  <c:v>0.78900000000000003</c:v>
                </c:pt>
                <c:pt idx="160">
                  <c:v>0.82099999999999995</c:v>
                </c:pt>
                <c:pt idx="161">
                  <c:v>0.82099999999999995</c:v>
                </c:pt>
                <c:pt idx="162">
                  <c:v>0.92</c:v>
                </c:pt>
                <c:pt idx="163">
                  <c:v>0.92</c:v>
                </c:pt>
                <c:pt idx="164">
                  <c:v>1.0840000000000001</c:v>
                </c:pt>
                <c:pt idx="165">
                  <c:v>1.0840000000000001</c:v>
                </c:pt>
                <c:pt idx="166">
                  <c:v>1.1499999999999999</c:v>
                </c:pt>
                <c:pt idx="167">
                  <c:v>1.1499999999999999</c:v>
                </c:pt>
                <c:pt idx="168">
                  <c:v>1.2809999999999999</c:v>
                </c:pt>
                <c:pt idx="169">
                  <c:v>1.2809999999999999</c:v>
                </c:pt>
                <c:pt idx="170">
                  <c:v>1.347</c:v>
                </c:pt>
                <c:pt idx="171">
                  <c:v>1.347</c:v>
                </c:pt>
                <c:pt idx="172">
                  <c:v>1.413</c:v>
                </c:pt>
                <c:pt idx="173">
                  <c:v>1.413</c:v>
                </c:pt>
                <c:pt idx="174">
                  <c:v>1.446</c:v>
                </c:pt>
                <c:pt idx="175">
                  <c:v>1.446</c:v>
                </c:pt>
                <c:pt idx="176">
                  <c:v>1.478</c:v>
                </c:pt>
                <c:pt idx="177">
                  <c:v>1.478</c:v>
                </c:pt>
                <c:pt idx="178">
                  <c:v>1.5109999999999999</c:v>
                </c:pt>
                <c:pt idx="179">
                  <c:v>1.5109999999999999</c:v>
                </c:pt>
                <c:pt idx="180">
                  <c:v>1.61</c:v>
                </c:pt>
                <c:pt idx="181">
                  <c:v>1.61</c:v>
                </c:pt>
                <c:pt idx="182">
                  <c:v>1.643</c:v>
                </c:pt>
                <c:pt idx="183">
                  <c:v>1.643</c:v>
                </c:pt>
                <c:pt idx="184">
                  <c:v>1.708</c:v>
                </c:pt>
                <c:pt idx="185">
                  <c:v>1.708</c:v>
                </c:pt>
                <c:pt idx="186">
                  <c:v>2.0369999999999999</c:v>
                </c:pt>
                <c:pt idx="187">
                  <c:v>2.0369999999999999</c:v>
                </c:pt>
                <c:pt idx="188">
                  <c:v>2.1360000000000001</c:v>
                </c:pt>
                <c:pt idx="189">
                  <c:v>2.1360000000000001</c:v>
                </c:pt>
                <c:pt idx="190">
                  <c:v>2.234</c:v>
                </c:pt>
                <c:pt idx="191">
                  <c:v>2.234</c:v>
                </c:pt>
                <c:pt idx="192">
                  <c:v>2.3660000000000001</c:v>
                </c:pt>
                <c:pt idx="193">
                  <c:v>2.3660000000000001</c:v>
                </c:pt>
                <c:pt idx="194">
                  <c:v>2.431</c:v>
                </c:pt>
                <c:pt idx="195">
                  <c:v>2.431</c:v>
                </c:pt>
                <c:pt idx="196">
                  <c:v>2.4969999999999999</c:v>
                </c:pt>
                <c:pt idx="197">
                  <c:v>2.4969999999999999</c:v>
                </c:pt>
                <c:pt idx="198">
                  <c:v>2.5950000000000002</c:v>
                </c:pt>
                <c:pt idx="199">
                  <c:v>2.5950000000000002</c:v>
                </c:pt>
                <c:pt idx="200">
                  <c:v>2.6280000000000001</c:v>
                </c:pt>
                <c:pt idx="201">
                  <c:v>2.6280000000000001</c:v>
                </c:pt>
                <c:pt idx="202">
                  <c:v>2.7269999999999999</c:v>
                </c:pt>
                <c:pt idx="203">
                  <c:v>2.7269999999999999</c:v>
                </c:pt>
                <c:pt idx="204">
                  <c:v>2.76</c:v>
                </c:pt>
                <c:pt idx="205">
                  <c:v>2.76</c:v>
                </c:pt>
                <c:pt idx="206">
                  <c:v>3.22</c:v>
                </c:pt>
                <c:pt idx="207">
                  <c:v>3.22</c:v>
                </c:pt>
                <c:pt idx="208">
                  <c:v>3.4169999999999998</c:v>
                </c:pt>
                <c:pt idx="209">
                  <c:v>3.4169999999999998</c:v>
                </c:pt>
                <c:pt idx="210">
                  <c:v>3.5150000000000001</c:v>
                </c:pt>
                <c:pt idx="211">
                  <c:v>3.5150000000000001</c:v>
                </c:pt>
                <c:pt idx="212">
                  <c:v>3.548</c:v>
                </c:pt>
                <c:pt idx="213">
                  <c:v>3.548</c:v>
                </c:pt>
                <c:pt idx="214">
                  <c:v>3.581</c:v>
                </c:pt>
                <c:pt idx="215">
                  <c:v>3.581</c:v>
                </c:pt>
                <c:pt idx="216">
                  <c:v>3.778</c:v>
                </c:pt>
                <c:pt idx="217">
                  <c:v>3.778</c:v>
                </c:pt>
                <c:pt idx="218">
                  <c:v>3.8769999999999998</c:v>
                </c:pt>
                <c:pt idx="219">
                  <c:v>3.8769999999999998</c:v>
                </c:pt>
                <c:pt idx="220">
                  <c:v>3.91</c:v>
                </c:pt>
                <c:pt idx="221">
                  <c:v>3.91</c:v>
                </c:pt>
                <c:pt idx="222">
                  <c:v>3.9430000000000001</c:v>
                </c:pt>
                <c:pt idx="223">
                  <c:v>3.9430000000000001</c:v>
                </c:pt>
                <c:pt idx="224">
                  <c:v>4.1070000000000002</c:v>
                </c:pt>
                <c:pt idx="225">
                  <c:v>4.1070000000000002</c:v>
                </c:pt>
                <c:pt idx="226">
                  <c:v>4.1399999999999997</c:v>
                </c:pt>
                <c:pt idx="227">
                  <c:v>4.1399999999999997</c:v>
                </c:pt>
                <c:pt idx="228">
                  <c:v>4.1719999999999997</c:v>
                </c:pt>
                <c:pt idx="229">
                  <c:v>4.1719999999999997</c:v>
                </c:pt>
                <c:pt idx="230">
                  <c:v>4.2380000000000004</c:v>
                </c:pt>
                <c:pt idx="231">
                  <c:v>4.2380000000000004</c:v>
                </c:pt>
                <c:pt idx="232">
                  <c:v>4.5670000000000002</c:v>
                </c:pt>
                <c:pt idx="233">
                  <c:v>4.5670000000000002</c:v>
                </c:pt>
                <c:pt idx="234">
                  <c:v>4.6319999999999997</c:v>
                </c:pt>
                <c:pt idx="235">
                  <c:v>4.6319999999999997</c:v>
                </c:pt>
                <c:pt idx="236">
                  <c:v>4.665</c:v>
                </c:pt>
                <c:pt idx="237">
                  <c:v>4.665</c:v>
                </c:pt>
                <c:pt idx="238">
                  <c:v>4.7640000000000002</c:v>
                </c:pt>
                <c:pt idx="239">
                  <c:v>4.7640000000000002</c:v>
                </c:pt>
                <c:pt idx="240">
                  <c:v>4.7969999999999997</c:v>
                </c:pt>
                <c:pt idx="241">
                  <c:v>4.7969999999999997</c:v>
                </c:pt>
                <c:pt idx="242">
                  <c:v>4.9939999999999998</c:v>
                </c:pt>
                <c:pt idx="243">
                  <c:v>4.9939999999999998</c:v>
                </c:pt>
                <c:pt idx="244">
                  <c:v>5.0599999999999996</c:v>
                </c:pt>
                <c:pt idx="245">
                  <c:v>5.0599999999999996</c:v>
                </c:pt>
                <c:pt idx="246">
                  <c:v>5.2240000000000002</c:v>
                </c:pt>
                <c:pt idx="247">
                  <c:v>5.2240000000000002</c:v>
                </c:pt>
                <c:pt idx="248">
                  <c:v>5.3550000000000004</c:v>
                </c:pt>
                <c:pt idx="249">
                  <c:v>5.3550000000000004</c:v>
                </c:pt>
                <c:pt idx="250">
                  <c:v>5.3879999999999999</c:v>
                </c:pt>
                <c:pt idx="251">
                  <c:v>5.3879999999999999</c:v>
                </c:pt>
                <c:pt idx="252">
                  <c:v>5.7489999999999997</c:v>
                </c:pt>
                <c:pt idx="253">
                  <c:v>5.7489999999999997</c:v>
                </c:pt>
                <c:pt idx="254">
                  <c:v>5.8810000000000002</c:v>
                </c:pt>
                <c:pt idx="255">
                  <c:v>5.8810000000000002</c:v>
                </c:pt>
                <c:pt idx="256">
                  <c:v>5.9790000000000001</c:v>
                </c:pt>
                <c:pt idx="257">
                  <c:v>5.9790000000000001</c:v>
                </c:pt>
                <c:pt idx="258">
                  <c:v>6.4720000000000004</c:v>
                </c:pt>
                <c:pt idx="259">
                  <c:v>6.4720000000000004</c:v>
                </c:pt>
                <c:pt idx="260">
                  <c:v>7.0640000000000001</c:v>
                </c:pt>
                <c:pt idx="261">
                  <c:v>7.0640000000000001</c:v>
                </c:pt>
                <c:pt idx="262">
                  <c:v>7.1950000000000003</c:v>
                </c:pt>
                <c:pt idx="263">
                  <c:v>7.1950000000000003</c:v>
                </c:pt>
                <c:pt idx="264">
                  <c:v>7.4580000000000002</c:v>
                </c:pt>
                <c:pt idx="265">
                  <c:v>7.4580000000000002</c:v>
                </c:pt>
                <c:pt idx="266">
                  <c:v>7.8849999999999998</c:v>
                </c:pt>
                <c:pt idx="267">
                  <c:v>7.8849999999999998</c:v>
                </c:pt>
                <c:pt idx="268">
                  <c:v>8.016</c:v>
                </c:pt>
                <c:pt idx="269">
                  <c:v>8.016</c:v>
                </c:pt>
                <c:pt idx="270">
                  <c:v>8.0489999999999995</c:v>
                </c:pt>
                <c:pt idx="271">
                  <c:v>8.0489999999999995</c:v>
                </c:pt>
                <c:pt idx="272">
                  <c:v>8.2460000000000004</c:v>
                </c:pt>
                <c:pt idx="273">
                  <c:v>8.2460000000000004</c:v>
                </c:pt>
                <c:pt idx="274">
                  <c:v>8.2789999999999999</c:v>
                </c:pt>
                <c:pt idx="275">
                  <c:v>8.2789999999999999</c:v>
                </c:pt>
                <c:pt idx="276">
                  <c:v>8.4109999999999996</c:v>
                </c:pt>
                <c:pt idx="277">
                  <c:v>8.4109999999999996</c:v>
                </c:pt>
                <c:pt idx="278">
                  <c:v>8.5749999999999993</c:v>
                </c:pt>
                <c:pt idx="279">
                  <c:v>8.5749999999999993</c:v>
                </c:pt>
                <c:pt idx="280">
                  <c:v>9.0679999999999996</c:v>
                </c:pt>
                <c:pt idx="281">
                  <c:v>9.0679999999999996</c:v>
                </c:pt>
                <c:pt idx="282">
                  <c:v>9.1989999999999998</c:v>
                </c:pt>
                <c:pt idx="283">
                  <c:v>9.1989999999999998</c:v>
                </c:pt>
                <c:pt idx="284">
                  <c:v>9.2650000000000006</c:v>
                </c:pt>
                <c:pt idx="285">
                  <c:v>9.2650000000000006</c:v>
                </c:pt>
                <c:pt idx="286">
                  <c:v>9.593</c:v>
                </c:pt>
                <c:pt idx="287">
                  <c:v>9.593</c:v>
                </c:pt>
                <c:pt idx="288">
                  <c:v>9.6590000000000007</c:v>
                </c:pt>
                <c:pt idx="289">
                  <c:v>9.6590000000000007</c:v>
                </c:pt>
                <c:pt idx="290">
                  <c:v>9.8559999999999999</c:v>
                </c:pt>
                <c:pt idx="291">
                  <c:v>9.8559999999999999</c:v>
                </c:pt>
                <c:pt idx="292">
                  <c:v>9.8889999999999993</c:v>
                </c:pt>
                <c:pt idx="293">
                  <c:v>9.8889999999999993</c:v>
                </c:pt>
                <c:pt idx="294">
                  <c:v>9.9550000000000001</c:v>
                </c:pt>
                <c:pt idx="295">
                  <c:v>9.9550000000000001</c:v>
                </c:pt>
                <c:pt idx="296">
                  <c:v>10.185</c:v>
                </c:pt>
                <c:pt idx="297">
                  <c:v>10.185</c:v>
                </c:pt>
                <c:pt idx="298">
                  <c:v>10.382</c:v>
                </c:pt>
                <c:pt idx="299">
                  <c:v>10.382</c:v>
                </c:pt>
                <c:pt idx="300">
                  <c:v>10.545999999999999</c:v>
                </c:pt>
                <c:pt idx="301">
                  <c:v>10.545999999999999</c:v>
                </c:pt>
                <c:pt idx="302">
                  <c:v>10.612</c:v>
                </c:pt>
                <c:pt idx="303">
                  <c:v>10.612</c:v>
                </c:pt>
                <c:pt idx="304">
                  <c:v>10.743</c:v>
                </c:pt>
                <c:pt idx="305">
                  <c:v>10.743</c:v>
                </c:pt>
                <c:pt idx="306">
                  <c:v>11.138</c:v>
                </c:pt>
                <c:pt idx="307">
                  <c:v>11.138</c:v>
                </c:pt>
                <c:pt idx="308">
                  <c:v>11.269</c:v>
                </c:pt>
                <c:pt idx="309">
                  <c:v>11.269</c:v>
                </c:pt>
                <c:pt idx="310">
                  <c:v>11.4</c:v>
                </c:pt>
                <c:pt idx="311">
                  <c:v>11.4</c:v>
                </c:pt>
                <c:pt idx="312">
                  <c:v>11.465999999999999</c:v>
                </c:pt>
                <c:pt idx="313">
                  <c:v>11.465999999999999</c:v>
                </c:pt>
                <c:pt idx="314">
                  <c:v>11.499000000000001</c:v>
                </c:pt>
                <c:pt idx="315">
                  <c:v>11.499000000000001</c:v>
                </c:pt>
                <c:pt idx="316">
                  <c:v>12.057</c:v>
                </c:pt>
                <c:pt idx="317">
                  <c:v>12.09</c:v>
                </c:pt>
                <c:pt idx="318">
                  <c:v>12.09</c:v>
                </c:pt>
                <c:pt idx="319">
                  <c:v>12.287000000000001</c:v>
                </c:pt>
                <c:pt idx="320">
                  <c:v>12.287000000000001</c:v>
                </c:pt>
                <c:pt idx="321">
                  <c:v>12.32</c:v>
                </c:pt>
                <c:pt idx="322">
                  <c:v>12.385999999999999</c:v>
                </c:pt>
                <c:pt idx="323">
                  <c:v>12.385999999999999</c:v>
                </c:pt>
                <c:pt idx="324">
                  <c:v>12.452</c:v>
                </c:pt>
                <c:pt idx="325">
                  <c:v>12.452</c:v>
                </c:pt>
                <c:pt idx="326">
                  <c:v>12.55</c:v>
                </c:pt>
                <c:pt idx="327">
                  <c:v>12.616</c:v>
                </c:pt>
                <c:pt idx="328">
                  <c:v>12.912000000000001</c:v>
                </c:pt>
                <c:pt idx="329">
                  <c:v>12.912000000000001</c:v>
                </c:pt>
                <c:pt idx="330">
                  <c:v>13.667</c:v>
                </c:pt>
                <c:pt idx="331">
                  <c:v>13.667</c:v>
                </c:pt>
                <c:pt idx="332">
                  <c:v>13.766</c:v>
                </c:pt>
                <c:pt idx="333">
                  <c:v>13.766</c:v>
                </c:pt>
                <c:pt idx="334">
                  <c:v>14.324</c:v>
                </c:pt>
                <c:pt idx="335">
                  <c:v>14.324</c:v>
                </c:pt>
                <c:pt idx="336">
                  <c:v>14.522</c:v>
                </c:pt>
                <c:pt idx="337">
                  <c:v>14.522</c:v>
                </c:pt>
                <c:pt idx="338">
                  <c:v>14.718999999999999</c:v>
                </c:pt>
                <c:pt idx="339">
                  <c:v>14.718999999999999</c:v>
                </c:pt>
                <c:pt idx="340">
                  <c:v>15.211</c:v>
                </c:pt>
                <c:pt idx="341">
                  <c:v>15.211</c:v>
                </c:pt>
                <c:pt idx="342">
                  <c:v>15.244</c:v>
                </c:pt>
                <c:pt idx="343">
                  <c:v>15.244</c:v>
                </c:pt>
                <c:pt idx="344">
                  <c:v>15.375999999999999</c:v>
                </c:pt>
                <c:pt idx="345">
                  <c:v>15.375999999999999</c:v>
                </c:pt>
                <c:pt idx="346">
                  <c:v>15.573</c:v>
                </c:pt>
                <c:pt idx="347">
                  <c:v>16</c:v>
                </c:pt>
                <c:pt idx="348">
                  <c:v>16</c:v>
                </c:pt>
                <c:pt idx="349">
                  <c:v>16.196999999999999</c:v>
                </c:pt>
                <c:pt idx="350">
                  <c:v>16.623999999999999</c:v>
                </c:pt>
                <c:pt idx="351">
                  <c:v>16.623999999999999</c:v>
                </c:pt>
                <c:pt idx="352">
                  <c:v>16.722999999999999</c:v>
                </c:pt>
                <c:pt idx="353">
                  <c:v>16.722999999999999</c:v>
                </c:pt>
                <c:pt idx="354">
                  <c:v>16.887</c:v>
                </c:pt>
                <c:pt idx="355">
                  <c:v>16.887</c:v>
                </c:pt>
                <c:pt idx="356">
                  <c:v>17.347000000000001</c:v>
                </c:pt>
                <c:pt idx="357">
                  <c:v>17.347000000000001</c:v>
                </c:pt>
                <c:pt idx="358">
                  <c:v>17.707999999999998</c:v>
                </c:pt>
                <c:pt idx="359">
                  <c:v>17.707999999999998</c:v>
                </c:pt>
                <c:pt idx="360">
                  <c:v>17.741</c:v>
                </c:pt>
                <c:pt idx="361">
                  <c:v>17.741</c:v>
                </c:pt>
                <c:pt idx="362">
                  <c:v>17.84</c:v>
                </c:pt>
                <c:pt idx="363">
                  <c:v>17.84</c:v>
                </c:pt>
                <c:pt idx="364">
                  <c:v>19.120999999999999</c:v>
                </c:pt>
                <c:pt idx="365">
                  <c:v>19.120999999999999</c:v>
                </c:pt>
                <c:pt idx="366">
                  <c:v>19.285</c:v>
                </c:pt>
                <c:pt idx="367">
                  <c:v>19.285</c:v>
                </c:pt>
                <c:pt idx="368">
                  <c:v>19.417000000000002</c:v>
                </c:pt>
                <c:pt idx="369">
                  <c:v>19.417000000000002</c:v>
                </c:pt>
                <c:pt idx="370">
                  <c:v>19.811</c:v>
                </c:pt>
                <c:pt idx="371">
                  <c:v>19.811</c:v>
                </c:pt>
                <c:pt idx="372">
                  <c:v>20.664999999999999</c:v>
                </c:pt>
                <c:pt idx="373">
                  <c:v>20.664999999999999</c:v>
                </c:pt>
                <c:pt idx="374">
                  <c:v>22.077999999999999</c:v>
                </c:pt>
                <c:pt idx="375">
                  <c:v>22.077999999999999</c:v>
                </c:pt>
                <c:pt idx="376">
                  <c:v>22.472000000000001</c:v>
                </c:pt>
                <c:pt idx="377">
                  <c:v>22.702000000000002</c:v>
                </c:pt>
                <c:pt idx="378">
                  <c:v>22.702000000000002</c:v>
                </c:pt>
                <c:pt idx="379">
                  <c:v>22.931999999999999</c:v>
                </c:pt>
                <c:pt idx="380">
                  <c:v>23.721</c:v>
                </c:pt>
                <c:pt idx="381">
                  <c:v>23.721</c:v>
                </c:pt>
                <c:pt idx="382">
                  <c:v>24.048999999999999</c:v>
                </c:pt>
                <c:pt idx="383">
                  <c:v>24.148</c:v>
                </c:pt>
                <c:pt idx="384">
                  <c:v>24.148</c:v>
                </c:pt>
                <c:pt idx="385">
                  <c:v>24.148</c:v>
                </c:pt>
                <c:pt idx="386">
                  <c:v>24.213999999999999</c:v>
                </c:pt>
                <c:pt idx="387">
                  <c:v>24.378</c:v>
                </c:pt>
                <c:pt idx="388">
                  <c:v>24.771999999999998</c:v>
                </c:pt>
                <c:pt idx="389">
                  <c:v>25.265000000000001</c:v>
                </c:pt>
                <c:pt idx="390">
                  <c:v>27.138000000000002</c:v>
                </c:pt>
                <c:pt idx="391">
                  <c:v>27.663</c:v>
                </c:pt>
                <c:pt idx="392">
                  <c:v>27.663</c:v>
                </c:pt>
                <c:pt idx="393">
                  <c:v>28.977</c:v>
                </c:pt>
                <c:pt idx="394">
                  <c:v>28.977</c:v>
                </c:pt>
                <c:pt idx="395">
                  <c:v>33.445999999999998</c:v>
                </c:pt>
                <c:pt idx="396">
                  <c:v>33.707999999999998</c:v>
                </c:pt>
                <c:pt idx="397">
                  <c:v>33.707999999999998</c:v>
                </c:pt>
                <c:pt idx="398">
                  <c:v>34.366</c:v>
                </c:pt>
                <c:pt idx="399">
                  <c:v>34.366</c:v>
                </c:pt>
                <c:pt idx="400">
                  <c:v>34.99</c:v>
                </c:pt>
                <c:pt idx="401">
                  <c:v>35.186999999999998</c:v>
                </c:pt>
                <c:pt idx="402">
                  <c:v>35.581000000000003</c:v>
                </c:pt>
                <c:pt idx="403">
                  <c:v>35.975000000000001</c:v>
                </c:pt>
                <c:pt idx="404">
                  <c:v>36.073999999999998</c:v>
                </c:pt>
                <c:pt idx="405">
                  <c:v>36.500999999999998</c:v>
                </c:pt>
                <c:pt idx="406">
                  <c:v>36.698</c:v>
                </c:pt>
                <c:pt idx="407">
                  <c:v>36.927999999999997</c:v>
                </c:pt>
                <c:pt idx="408">
                  <c:v>39.688000000000002</c:v>
                </c:pt>
                <c:pt idx="409">
                  <c:v>39.688000000000002</c:v>
                </c:pt>
                <c:pt idx="410">
                  <c:v>41.067999999999998</c:v>
                </c:pt>
                <c:pt idx="411">
                  <c:v>41.527999999999999</c:v>
                </c:pt>
                <c:pt idx="412">
                  <c:v>42.94</c:v>
                </c:pt>
                <c:pt idx="413">
                  <c:v>42.94</c:v>
                </c:pt>
                <c:pt idx="414">
                  <c:v>44.616</c:v>
                </c:pt>
                <c:pt idx="415">
                  <c:v>46.423000000000002</c:v>
                </c:pt>
                <c:pt idx="416">
                  <c:v>46.423000000000002</c:v>
                </c:pt>
                <c:pt idx="417">
                  <c:v>47.441000000000003</c:v>
                </c:pt>
                <c:pt idx="418">
                  <c:v>47.606000000000002</c:v>
                </c:pt>
                <c:pt idx="419">
                  <c:v>47.802999999999997</c:v>
                </c:pt>
                <c:pt idx="420">
                  <c:v>47.835999999999999</c:v>
                </c:pt>
                <c:pt idx="421">
                  <c:v>47.869</c:v>
                </c:pt>
                <c:pt idx="422">
                  <c:v>47.901000000000003</c:v>
                </c:pt>
                <c:pt idx="423">
                  <c:v>47.966999999999999</c:v>
                </c:pt>
                <c:pt idx="424">
                  <c:v>48</c:v>
                </c:pt>
                <c:pt idx="425">
                  <c:v>48.033000000000001</c:v>
                </c:pt>
                <c:pt idx="426">
                  <c:v>48.131</c:v>
                </c:pt>
                <c:pt idx="427">
                  <c:v>48.197000000000003</c:v>
                </c:pt>
                <c:pt idx="428">
                  <c:v>49.051000000000002</c:v>
                </c:pt>
                <c:pt idx="429">
                  <c:v>49.051000000000002</c:v>
                </c:pt>
                <c:pt idx="430">
                  <c:v>51.515000000000001</c:v>
                </c:pt>
                <c:pt idx="431">
                  <c:v>51.515000000000001</c:v>
                </c:pt>
                <c:pt idx="432">
                  <c:v>53.978999999999999</c:v>
                </c:pt>
                <c:pt idx="433">
                  <c:v>55.064</c:v>
                </c:pt>
                <c:pt idx="434">
                  <c:v>55.064</c:v>
                </c:pt>
                <c:pt idx="435">
                  <c:v>55.424999999999997</c:v>
                </c:pt>
                <c:pt idx="436">
                  <c:v>57.002000000000002</c:v>
                </c:pt>
                <c:pt idx="437">
                  <c:v>58.48</c:v>
                </c:pt>
                <c:pt idx="438">
                  <c:v>58.645000000000003</c:v>
                </c:pt>
                <c:pt idx="439">
                  <c:v>59.006</c:v>
                </c:pt>
                <c:pt idx="440">
                  <c:v>59.302</c:v>
                </c:pt>
                <c:pt idx="441">
                  <c:v>60.09</c:v>
                </c:pt>
                <c:pt idx="442">
                  <c:v>61.076000000000001</c:v>
                </c:pt>
                <c:pt idx="443">
                  <c:v>61.076000000000001</c:v>
                </c:pt>
                <c:pt idx="444">
                  <c:v>61.569000000000003</c:v>
                </c:pt>
                <c:pt idx="445">
                  <c:v>63.146000000000001</c:v>
                </c:pt>
                <c:pt idx="446">
                  <c:v>63.441000000000003</c:v>
                </c:pt>
                <c:pt idx="447">
                  <c:v>64.23</c:v>
                </c:pt>
                <c:pt idx="448">
                  <c:v>65.281000000000006</c:v>
                </c:pt>
                <c:pt idx="449">
                  <c:v>65.281000000000006</c:v>
                </c:pt>
                <c:pt idx="450">
                  <c:v>67.91</c:v>
                </c:pt>
                <c:pt idx="451">
                  <c:v>68.007999999999996</c:v>
                </c:pt>
                <c:pt idx="452">
                  <c:v>71.293999999999997</c:v>
                </c:pt>
                <c:pt idx="453">
                  <c:v>71.491</c:v>
                </c:pt>
                <c:pt idx="454">
                  <c:v>72.016000000000005</c:v>
                </c:pt>
                <c:pt idx="455">
                  <c:v>73.659000000000006</c:v>
                </c:pt>
                <c:pt idx="456">
                  <c:v>73.757999999999996</c:v>
                </c:pt>
                <c:pt idx="457">
                  <c:v>92.944999999999993</c:v>
                </c:pt>
                <c:pt idx="458">
                  <c:v>93.667000000000002</c:v>
                </c:pt>
                <c:pt idx="459">
                  <c:v>94.686000000000007</c:v>
                </c:pt>
                <c:pt idx="460">
                  <c:v>95.507000000000005</c:v>
                </c:pt>
                <c:pt idx="461">
                  <c:v>96.296000000000006</c:v>
                </c:pt>
                <c:pt idx="462">
                  <c:v>96.756</c:v>
                </c:pt>
                <c:pt idx="463">
                  <c:v>97.281000000000006</c:v>
                </c:pt>
                <c:pt idx="464">
                  <c:v>97.510999999999996</c:v>
                </c:pt>
                <c:pt idx="465">
                  <c:v>99.68</c:v>
                </c:pt>
                <c:pt idx="466">
                  <c:v>110.324</c:v>
                </c:pt>
                <c:pt idx="467">
                  <c:v>119.786</c:v>
                </c:pt>
                <c:pt idx="468">
                  <c:v>121.133</c:v>
                </c:pt>
                <c:pt idx="469">
                  <c:v>121.265</c:v>
                </c:pt>
                <c:pt idx="470">
                  <c:v>121.462</c:v>
                </c:pt>
                <c:pt idx="471">
                  <c:v>121.495</c:v>
                </c:pt>
                <c:pt idx="472">
                  <c:v>121.85599999999999</c:v>
                </c:pt>
                <c:pt idx="473">
                  <c:v>125.96299999999999</c:v>
                </c:pt>
                <c:pt idx="474">
                  <c:v>0</c:v>
                </c:pt>
                <c:pt idx="475">
                  <c:v>0.49299999999999999</c:v>
                </c:pt>
                <c:pt idx="476">
                  <c:v>0.49299999999999999</c:v>
                </c:pt>
                <c:pt idx="477">
                  <c:v>0.55900000000000005</c:v>
                </c:pt>
                <c:pt idx="478">
                  <c:v>0.55900000000000005</c:v>
                </c:pt>
                <c:pt idx="479">
                  <c:v>0.59099999999999997</c:v>
                </c:pt>
                <c:pt idx="480">
                  <c:v>0.59099999999999997</c:v>
                </c:pt>
                <c:pt idx="481">
                  <c:v>0.75600000000000001</c:v>
                </c:pt>
                <c:pt idx="482">
                  <c:v>0.75600000000000001</c:v>
                </c:pt>
                <c:pt idx="483">
                  <c:v>0.78900000000000003</c:v>
                </c:pt>
                <c:pt idx="484">
                  <c:v>0.78900000000000003</c:v>
                </c:pt>
                <c:pt idx="485">
                  <c:v>0.92</c:v>
                </c:pt>
                <c:pt idx="486">
                  <c:v>0.92</c:v>
                </c:pt>
                <c:pt idx="487">
                  <c:v>1.117</c:v>
                </c:pt>
                <c:pt idx="488">
                  <c:v>1.117</c:v>
                </c:pt>
                <c:pt idx="489">
                  <c:v>1.216</c:v>
                </c:pt>
                <c:pt idx="490">
                  <c:v>1.216</c:v>
                </c:pt>
                <c:pt idx="491">
                  <c:v>1.248</c:v>
                </c:pt>
                <c:pt idx="492">
                  <c:v>1.248</c:v>
                </c:pt>
                <c:pt idx="493">
                  <c:v>1.38</c:v>
                </c:pt>
                <c:pt idx="494">
                  <c:v>1.38</c:v>
                </c:pt>
                <c:pt idx="495">
                  <c:v>1.61</c:v>
                </c:pt>
                <c:pt idx="496">
                  <c:v>1.61</c:v>
                </c:pt>
                <c:pt idx="497">
                  <c:v>2.694</c:v>
                </c:pt>
                <c:pt idx="498">
                  <c:v>2.694</c:v>
                </c:pt>
                <c:pt idx="499">
                  <c:v>2.76</c:v>
                </c:pt>
                <c:pt idx="500">
                  <c:v>2.76</c:v>
                </c:pt>
                <c:pt idx="501">
                  <c:v>2.9569999999999999</c:v>
                </c:pt>
                <c:pt idx="502">
                  <c:v>2.9569999999999999</c:v>
                </c:pt>
                <c:pt idx="503">
                  <c:v>2.99</c:v>
                </c:pt>
                <c:pt idx="504">
                  <c:v>2.99</c:v>
                </c:pt>
                <c:pt idx="505">
                  <c:v>3.22</c:v>
                </c:pt>
                <c:pt idx="506">
                  <c:v>3.22</c:v>
                </c:pt>
                <c:pt idx="507">
                  <c:v>3.3839999999999999</c:v>
                </c:pt>
                <c:pt idx="508">
                  <c:v>3.3839999999999999</c:v>
                </c:pt>
                <c:pt idx="509">
                  <c:v>3.5150000000000001</c:v>
                </c:pt>
                <c:pt idx="510">
                  <c:v>3.5150000000000001</c:v>
                </c:pt>
                <c:pt idx="511">
                  <c:v>3.91</c:v>
                </c:pt>
                <c:pt idx="512">
                  <c:v>3.91</c:v>
                </c:pt>
                <c:pt idx="513">
                  <c:v>4.5670000000000002</c:v>
                </c:pt>
                <c:pt idx="514">
                  <c:v>4.5670000000000002</c:v>
                </c:pt>
                <c:pt idx="515">
                  <c:v>4.6980000000000004</c:v>
                </c:pt>
                <c:pt idx="516">
                  <c:v>4.6980000000000004</c:v>
                </c:pt>
                <c:pt idx="517">
                  <c:v>4.83</c:v>
                </c:pt>
                <c:pt idx="518">
                  <c:v>4.83</c:v>
                </c:pt>
                <c:pt idx="519">
                  <c:v>4.8949999999999996</c:v>
                </c:pt>
                <c:pt idx="520">
                  <c:v>4.8949999999999996</c:v>
                </c:pt>
                <c:pt idx="521">
                  <c:v>5.29</c:v>
                </c:pt>
                <c:pt idx="522">
                  <c:v>5.29</c:v>
                </c:pt>
                <c:pt idx="523">
                  <c:v>5.4870000000000001</c:v>
                </c:pt>
                <c:pt idx="524">
                  <c:v>5.4870000000000001</c:v>
                </c:pt>
                <c:pt idx="525">
                  <c:v>5.5519999999999996</c:v>
                </c:pt>
                <c:pt idx="526">
                  <c:v>5.5519999999999996</c:v>
                </c:pt>
                <c:pt idx="527">
                  <c:v>5.9790000000000001</c:v>
                </c:pt>
                <c:pt idx="528">
                  <c:v>5.9790000000000001</c:v>
                </c:pt>
                <c:pt idx="529">
                  <c:v>6.1109999999999998</c:v>
                </c:pt>
                <c:pt idx="530">
                  <c:v>6.1109999999999998</c:v>
                </c:pt>
                <c:pt idx="531">
                  <c:v>6.407</c:v>
                </c:pt>
                <c:pt idx="532">
                  <c:v>6.407</c:v>
                </c:pt>
                <c:pt idx="533">
                  <c:v>6.4390000000000001</c:v>
                </c:pt>
                <c:pt idx="534">
                  <c:v>6.4390000000000001</c:v>
                </c:pt>
                <c:pt idx="535">
                  <c:v>6.7350000000000003</c:v>
                </c:pt>
                <c:pt idx="536">
                  <c:v>6.7350000000000003</c:v>
                </c:pt>
                <c:pt idx="537">
                  <c:v>7.1619999999999999</c:v>
                </c:pt>
                <c:pt idx="538">
                  <c:v>7.1619999999999999</c:v>
                </c:pt>
                <c:pt idx="539">
                  <c:v>8.1479999999999997</c:v>
                </c:pt>
                <c:pt idx="540">
                  <c:v>8.1479999999999997</c:v>
                </c:pt>
                <c:pt idx="541">
                  <c:v>8.8049999999999997</c:v>
                </c:pt>
                <c:pt idx="542">
                  <c:v>8.8049999999999997</c:v>
                </c:pt>
                <c:pt idx="543">
                  <c:v>9.298</c:v>
                </c:pt>
                <c:pt idx="544">
                  <c:v>9.298</c:v>
                </c:pt>
                <c:pt idx="545">
                  <c:v>9.8889999999999993</c:v>
                </c:pt>
                <c:pt idx="546">
                  <c:v>9.8889999999999993</c:v>
                </c:pt>
                <c:pt idx="547">
                  <c:v>9.9879999999999995</c:v>
                </c:pt>
                <c:pt idx="548">
                  <c:v>9.9879999999999995</c:v>
                </c:pt>
                <c:pt idx="549">
                  <c:v>11.663</c:v>
                </c:pt>
                <c:pt idx="550">
                  <c:v>11.663</c:v>
                </c:pt>
                <c:pt idx="551">
                  <c:v>11.86</c:v>
                </c:pt>
                <c:pt idx="552">
                  <c:v>11.992000000000001</c:v>
                </c:pt>
                <c:pt idx="553">
                  <c:v>12.452</c:v>
                </c:pt>
                <c:pt idx="554">
                  <c:v>13.864000000000001</c:v>
                </c:pt>
                <c:pt idx="555">
                  <c:v>13.864000000000001</c:v>
                </c:pt>
                <c:pt idx="556">
                  <c:v>17.741</c:v>
                </c:pt>
                <c:pt idx="557">
                  <c:v>17.741</c:v>
                </c:pt>
                <c:pt idx="558">
                  <c:v>19.646999999999998</c:v>
                </c:pt>
                <c:pt idx="559">
                  <c:v>19.646999999999998</c:v>
                </c:pt>
                <c:pt idx="560">
                  <c:v>21.585000000000001</c:v>
                </c:pt>
                <c:pt idx="561">
                  <c:v>21.585000000000001</c:v>
                </c:pt>
                <c:pt idx="562">
                  <c:v>22.407</c:v>
                </c:pt>
                <c:pt idx="563">
                  <c:v>22.407</c:v>
                </c:pt>
                <c:pt idx="564">
                  <c:v>23.425000000000001</c:v>
                </c:pt>
                <c:pt idx="565">
                  <c:v>23.687999999999999</c:v>
                </c:pt>
                <c:pt idx="566">
                  <c:v>24.114999999999998</c:v>
                </c:pt>
                <c:pt idx="567">
                  <c:v>24.312000000000001</c:v>
                </c:pt>
                <c:pt idx="568">
                  <c:v>24.574999999999999</c:v>
                </c:pt>
                <c:pt idx="569">
                  <c:v>24.739000000000001</c:v>
                </c:pt>
                <c:pt idx="570">
                  <c:v>28.419</c:v>
                </c:pt>
                <c:pt idx="571">
                  <c:v>28.419</c:v>
                </c:pt>
                <c:pt idx="572">
                  <c:v>31.474</c:v>
                </c:pt>
                <c:pt idx="573">
                  <c:v>31.474</c:v>
                </c:pt>
                <c:pt idx="574">
                  <c:v>31.638999999999999</c:v>
                </c:pt>
                <c:pt idx="575">
                  <c:v>31.638999999999999</c:v>
                </c:pt>
                <c:pt idx="576">
                  <c:v>35.777999999999999</c:v>
                </c:pt>
                <c:pt idx="577">
                  <c:v>36.731000000000002</c:v>
                </c:pt>
                <c:pt idx="578">
                  <c:v>37.947000000000003</c:v>
                </c:pt>
                <c:pt idx="579">
                  <c:v>37.947000000000003</c:v>
                </c:pt>
                <c:pt idx="580">
                  <c:v>44.715000000000003</c:v>
                </c:pt>
                <c:pt idx="581">
                  <c:v>47.014000000000003</c:v>
                </c:pt>
                <c:pt idx="582">
                  <c:v>47.014000000000003</c:v>
                </c:pt>
                <c:pt idx="583">
                  <c:v>48.197000000000003</c:v>
                </c:pt>
                <c:pt idx="584">
                  <c:v>49.216000000000001</c:v>
                </c:pt>
                <c:pt idx="585">
                  <c:v>50.07</c:v>
                </c:pt>
                <c:pt idx="586">
                  <c:v>50.661000000000001</c:v>
                </c:pt>
                <c:pt idx="587">
                  <c:v>50.99</c:v>
                </c:pt>
                <c:pt idx="588">
                  <c:v>50.99</c:v>
                </c:pt>
                <c:pt idx="589">
                  <c:v>52.500999999999998</c:v>
                </c:pt>
                <c:pt idx="590">
                  <c:v>57.988</c:v>
                </c:pt>
                <c:pt idx="591">
                  <c:v>60.255000000000003</c:v>
                </c:pt>
                <c:pt idx="592">
                  <c:v>60.286999999999999</c:v>
                </c:pt>
                <c:pt idx="593">
                  <c:v>61.076000000000001</c:v>
                </c:pt>
                <c:pt idx="594">
                  <c:v>69.06</c:v>
                </c:pt>
                <c:pt idx="595">
                  <c:v>71.555999999999997</c:v>
                </c:pt>
                <c:pt idx="596">
                  <c:v>72.049000000000007</c:v>
                </c:pt>
                <c:pt idx="597">
                  <c:v>72.213999999999999</c:v>
                </c:pt>
                <c:pt idx="598">
                  <c:v>72.542000000000002</c:v>
                </c:pt>
                <c:pt idx="599">
                  <c:v>81.412999999999997</c:v>
                </c:pt>
                <c:pt idx="600">
                  <c:v>90.578999999999994</c:v>
                </c:pt>
                <c:pt idx="601">
                  <c:v>94.686000000000007</c:v>
                </c:pt>
                <c:pt idx="602">
                  <c:v>95.08</c:v>
                </c:pt>
                <c:pt idx="603">
                  <c:v>95.210999999999999</c:v>
                </c:pt>
                <c:pt idx="604">
                  <c:v>98.858000000000004</c:v>
                </c:pt>
                <c:pt idx="605">
                  <c:v>104.67400000000001</c:v>
                </c:pt>
                <c:pt idx="606">
                  <c:v>104.67400000000001</c:v>
                </c:pt>
                <c:pt idx="607">
                  <c:v>104.77200000000001</c:v>
                </c:pt>
                <c:pt idx="608">
                  <c:v>114.694</c:v>
                </c:pt>
                <c:pt idx="609">
                  <c:v>116.271</c:v>
                </c:pt>
                <c:pt idx="610">
                  <c:v>118.17700000000001</c:v>
                </c:pt>
                <c:pt idx="611">
                  <c:v>122.875</c:v>
                </c:pt>
                <c:pt idx="612">
                  <c:v>123.959</c:v>
                </c:pt>
                <c:pt idx="613">
                  <c:v>124.255</c:v>
                </c:pt>
              </c:numCache>
            </c:numRef>
          </c:xVal>
          <c:yVal>
            <c:numRef>
              <c:f>Sheet1!$F$2:$F$3896</c:f>
              <c:numCache>
                <c:formatCode>General</c:formatCode>
                <c:ptCount val="3895"/>
                <c:pt idx="316">
                  <c:v>54.750999999999998</c:v>
                </c:pt>
                <c:pt idx="321">
                  <c:v>53.838999999999999</c:v>
                </c:pt>
                <c:pt idx="326">
                  <c:v>52.917999999999999</c:v>
                </c:pt>
                <c:pt idx="327">
                  <c:v>52.917999999999999</c:v>
                </c:pt>
                <c:pt idx="346">
                  <c:v>48.234999999999999</c:v>
                </c:pt>
                <c:pt idx="349">
                  <c:v>47.762</c:v>
                </c:pt>
                <c:pt idx="376">
                  <c:v>41.552999999999997</c:v>
                </c:pt>
                <c:pt idx="379">
                  <c:v>41.07</c:v>
                </c:pt>
                <c:pt idx="382">
                  <c:v>40.581000000000003</c:v>
                </c:pt>
                <c:pt idx="385">
                  <c:v>40.08</c:v>
                </c:pt>
                <c:pt idx="386">
                  <c:v>40.08</c:v>
                </c:pt>
                <c:pt idx="387">
                  <c:v>40.08</c:v>
                </c:pt>
                <c:pt idx="388">
                  <c:v>40.08</c:v>
                </c:pt>
                <c:pt idx="389">
                  <c:v>40.08</c:v>
                </c:pt>
                <c:pt idx="390">
                  <c:v>40.08</c:v>
                </c:pt>
                <c:pt idx="395">
                  <c:v>38.997</c:v>
                </c:pt>
                <c:pt idx="400">
                  <c:v>37.883000000000003</c:v>
                </c:pt>
                <c:pt idx="401">
                  <c:v>37.883000000000003</c:v>
                </c:pt>
                <c:pt idx="402">
                  <c:v>37.883000000000003</c:v>
                </c:pt>
                <c:pt idx="403">
                  <c:v>37.883000000000003</c:v>
                </c:pt>
                <c:pt idx="404">
                  <c:v>37.883000000000003</c:v>
                </c:pt>
                <c:pt idx="405">
                  <c:v>37.883000000000003</c:v>
                </c:pt>
                <c:pt idx="406">
                  <c:v>37.883000000000003</c:v>
                </c:pt>
                <c:pt idx="407">
                  <c:v>37.883000000000003</c:v>
                </c:pt>
                <c:pt idx="410">
                  <c:v>37.241</c:v>
                </c:pt>
                <c:pt idx="411">
                  <c:v>37.241</c:v>
                </c:pt>
                <c:pt idx="414">
                  <c:v>36.576000000000001</c:v>
                </c:pt>
                <c:pt idx="417">
                  <c:v>35.220999999999997</c:v>
                </c:pt>
                <c:pt idx="418">
                  <c:v>35.220999999999997</c:v>
                </c:pt>
                <c:pt idx="419">
                  <c:v>35.220999999999997</c:v>
                </c:pt>
                <c:pt idx="420">
                  <c:v>35.220999999999997</c:v>
                </c:pt>
                <c:pt idx="421">
                  <c:v>35.220999999999997</c:v>
                </c:pt>
                <c:pt idx="422">
                  <c:v>35.220999999999997</c:v>
                </c:pt>
                <c:pt idx="423">
                  <c:v>35.220999999999997</c:v>
                </c:pt>
                <c:pt idx="424">
                  <c:v>35.220999999999997</c:v>
                </c:pt>
                <c:pt idx="425">
                  <c:v>35.220999999999997</c:v>
                </c:pt>
                <c:pt idx="426">
                  <c:v>35.220999999999997</c:v>
                </c:pt>
                <c:pt idx="427">
                  <c:v>35.220999999999997</c:v>
                </c:pt>
                <c:pt idx="432">
                  <c:v>33.503</c:v>
                </c:pt>
                <c:pt idx="435">
                  <c:v>32.621000000000002</c:v>
                </c:pt>
                <c:pt idx="436">
                  <c:v>32.621000000000002</c:v>
                </c:pt>
                <c:pt idx="437">
                  <c:v>32.621000000000002</c:v>
                </c:pt>
                <c:pt idx="438">
                  <c:v>32.621000000000002</c:v>
                </c:pt>
                <c:pt idx="439">
                  <c:v>32.621000000000002</c:v>
                </c:pt>
                <c:pt idx="440">
                  <c:v>32.621000000000002</c:v>
                </c:pt>
                <c:pt idx="441">
                  <c:v>32.621000000000002</c:v>
                </c:pt>
                <c:pt idx="444">
                  <c:v>31.533999999999999</c:v>
                </c:pt>
                <c:pt idx="445">
                  <c:v>31.533999999999999</c:v>
                </c:pt>
                <c:pt idx="446">
                  <c:v>31.533999999999999</c:v>
                </c:pt>
                <c:pt idx="447">
                  <c:v>31.533999999999999</c:v>
                </c:pt>
                <c:pt idx="450">
                  <c:v>30.271999999999998</c:v>
                </c:pt>
                <c:pt idx="451">
                  <c:v>30.271999999999998</c:v>
                </c:pt>
                <c:pt idx="452">
                  <c:v>30.271999999999998</c:v>
                </c:pt>
                <c:pt idx="453">
                  <c:v>30.271999999999998</c:v>
                </c:pt>
                <c:pt idx="454">
                  <c:v>30.271999999999998</c:v>
                </c:pt>
                <c:pt idx="455">
                  <c:v>30.271999999999998</c:v>
                </c:pt>
                <c:pt idx="456">
                  <c:v>30.271999999999998</c:v>
                </c:pt>
                <c:pt idx="457">
                  <c:v>30.271999999999998</c:v>
                </c:pt>
                <c:pt idx="458">
                  <c:v>30.271999999999998</c:v>
                </c:pt>
                <c:pt idx="459">
                  <c:v>30.271999999999998</c:v>
                </c:pt>
                <c:pt idx="460">
                  <c:v>30.271999999999998</c:v>
                </c:pt>
                <c:pt idx="461">
                  <c:v>30.271999999999998</c:v>
                </c:pt>
                <c:pt idx="462">
                  <c:v>30.271999999999998</c:v>
                </c:pt>
                <c:pt idx="463">
                  <c:v>30.271999999999998</c:v>
                </c:pt>
                <c:pt idx="464">
                  <c:v>30.271999999999998</c:v>
                </c:pt>
                <c:pt idx="465">
                  <c:v>30.271999999999998</c:v>
                </c:pt>
                <c:pt idx="466">
                  <c:v>30.271999999999998</c:v>
                </c:pt>
                <c:pt idx="467">
                  <c:v>30.271999999999998</c:v>
                </c:pt>
                <c:pt idx="468">
                  <c:v>30.271999999999998</c:v>
                </c:pt>
                <c:pt idx="469">
                  <c:v>30.271999999999998</c:v>
                </c:pt>
                <c:pt idx="470">
                  <c:v>30.271999999999998</c:v>
                </c:pt>
                <c:pt idx="471">
                  <c:v>30.271999999999998</c:v>
                </c:pt>
                <c:pt idx="472">
                  <c:v>30.271999999999998</c:v>
                </c:pt>
                <c:pt idx="473">
                  <c:v>30.271999999999998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7070256"/>
        <c:axId val="737073784"/>
      </c:scatterChart>
      <c:scatterChart>
        <c:scatterStyle val="lineMarker"/>
        <c:varyColors val="0"/>
        <c:ser>
          <c:idx val="0"/>
          <c:order val="3"/>
          <c:tx>
            <c:strRef>
              <c:f>Sheet1!$E$2</c:f>
              <c:strCache>
                <c:ptCount val="1"/>
              </c:strCache>
            </c:strRef>
          </c:tx>
          <c:spPr>
            <a:ln w="38943" cmpd="sng">
              <a:noFill/>
            </a:ln>
          </c:spPr>
          <c:marker>
            <c:symbol val="plus"/>
            <c:size val="6"/>
            <c:spPr>
              <a:noFill/>
              <a:ln w="13074" cmpd="sng">
                <a:solidFill>
                  <a:srgbClr val="569FD3"/>
                </a:solidFill>
              </a:ln>
            </c:spPr>
          </c:marker>
          <c:xVal>
            <c:numRef>
              <c:f>Sheet1!$A$2:$A$3896</c:f>
              <c:numCache>
                <c:formatCode>General</c:formatCode>
                <c:ptCount val="3895"/>
                <c:pt idx="0">
                  <c:v>0</c:v>
                </c:pt>
                <c:pt idx="1">
                  <c:v>0.624</c:v>
                </c:pt>
                <c:pt idx="2">
                  <c:v>0.624</c:v>
                </c:pt>
                <c:pt idx="3">
                  <c:v>0.92</c:v>
                </c:pt>
                <c:pt idx="4">
                  <c:v>0.92</c:v>
                </c:pt>
                <c:pt idx="5">
                  <c:v>1.1499999999999999</c:v>
                </c:pt>
                <c:pt idx="6">
                  <c:v>1.1499999999999999</c:v>
                </c:pt>
                <c:pt idx="7">
                  <c:v>1.2809999999999999</c:v>
                </c:pt>
                <c:pt idx="8">
                  <c:v>1.2809999999999999</c:v>
                </c:pt>
                <c:pt idx="9">
                  <c:v>1.7410000000000001</c:v>
                </c:pt>
                <c:pt idx="10">
                  <c:v>1.7410000000000001</c:v>
                </c:pt>
                <c:pt idx="11">
                  <c:v>1.8069999999999999</c:v>
                </c:pt>
                <c:pt idx="12">
                  <c:v>1.8069999999999999</c:v>
                </c:pt>
                <c:pt idx="13">
                  <c:v>1.9059999999999999</c:v>
                </c:pt>
                <c:pt idx="14">
                  <c:v>1.9059999999999999</c:v>
                </c:pt>
                <c:pt idx="15">
                  <c:v>1.9710000000000001</c:v>
                </c:pt>
                <c:pt idx="16">
                  <c:v>1.9710000000000001</c:v>
                </c:pt>
                <c:pt idx="17">
                  <c:v>2.0369999999999999</c:v>
                </c:pt>
                <c:pt idx="18">
                  <c:v>2.0369999999999999</c:v>
                </c:pt>
                <c:pt idx="19">
                  <c:v>2.1680000000000001</c:v>
                </c:pt>
                <c:pt idx="20">
                  <c:v>2.1680000000000001</c:v>
                </c:pt>
                <c:pt idx="21">
                  <c:v>2.464</c:v>
                </c:pt>
                <c:pt idx="22">
                  <c:v>2.464</c:v>
                </c:pt>
                <c:pt idx="23">
                  <c:v>3.1539999999999999</c:v>
                </c:pt>
                <c:pt idx="24">
                  <c:v>3.1539999999999999</c:v>
                </c:pt>
                <c:pt idx="25">
                  <c:v>3.1869999999999998</c:v>
                </c:pt>
                <c:pt idx="26">
                  <c:v>3.1869999999999998</c:v>
                </c:pt>
                <c:pt idx="27">
                  <c:v>3.581</c:v>
                </c:pt>
                <c:pt idx="28">
                  <c:v>3.581</c:v>
                </c:pt>
                <c:pt idx="29">
                  <c:v>4.83</c:v>
                </c:pt>
                <c:pt idx="30">
                  <c:v>4.83</c:v>
                </c:pt>
                <c:pt idx="31">
                  <c:v>4.9610000000000003</c:v>
                </c:pt>
                <c:pt idx="32">
                  <c:v>4.9610000000000003</c:v>
                </c:pt>
                <c:pt idx="33">
                  <c:v>5.4210000000000003</c:v>
                </c:pt>
                <c:pt idx="34">
                  <c:v>5.4210000000000003</c:v>
                </c:pt>
                <c:pt idx="35">
                  <c:v>5.6509999999999998</c:v>
                </c:pt>
                <c:pt idx="36">
                  <c:v>7.2939999999999996</c:v>
                </c:pt>
                <c:pt idx="37">
                  <c:v>7.2939999999999996</c:v>
                </c:pt>
                <c:pt idx="38">
                  <c:v>7.6550000000000002</c:v>
                </c:pt>
                <c:pt idx="39">
                  <c:v>7.6550000000000002</c:v>
                </c:pt>
                <c:pt idx="40">
                  <c:v>8.3119999999999994</c:v>
                </c:pt>
                <c:pt idx="41">
                  <c:v>8.3119999999999994</c:v>
                </c:pt>
                <c:pt idx="42">
                  <c:v>9.3309999999999995</c:v>
                </c:pt>
                <c:pt idx="43">
                  <c:v>9.3309999999999995</c:v>
                </c:pt>
                <c:pt idx="44">
                  <c:v>9.6259999999999994</c:v>
                </c:pt>
                <c:pt idx="45">
                  <c:v>9.6259999999999994</c:v>
                </c:pt>
                <c:pt idx="46">
                  <c:v>10.71</c:v>
                </c:pt>
                <c:pt idx="47">
                  <c:v>10.71</c:v>
                </c:pt>
                <c:pt idx="48">
                  <c:v>11.4</c:v>
                </c:pt>
                <c:pt idx="49">
                  <c:v>11.4</c:v>
                </c:pt>
                <c:pt idx="50">
                  <c:v>11.959</c:v>
                </c:pt>
                <c:pt idx="51">
                  <c:v>12.057</c:v>
                </c:pt>
                <c:pt idx="52">
                  <c:v>12.057</c:v>
                </c:pt>
                <c:pt idx="53">
                  <c:v>12.09</c:v>
                </c:pt>
                <c:pt idx="54">
                  <c:v>12.09</c:v>
                </c:pt>
                <c:pt idx="55">
                  <c:v>12.189</c:v>
                </c:pt>
                <c:pt idx="56">
                  <c:v>12.189</c:v>
                </c:pt>
                <c:pt idx="57">
                  <c:v>12.452</c:v>
                </c:pt>
                <c:pt idx="58">
                  <c:v>12.452</c:v>
                </c:pt>
                <c:pt idx="59">
                  <c:v>12.484999999999999</c:v>
                </c:pt>
                <c:pt idx="60">
                  <c:v>13.01</c:v>
                </c:pt>
                <c:pt idx="61">
                  <c:v>13.01</c:v>
                </c:pt>
                <c:pt idx="62">
                  <c:v>14.292</c:v>
                </c:pt>
                <c:pt idx="63">
                  <c:v>14.292</c:v>
                </c:pt>
                <c:pt idx="64">
                  <c:v>15.146000000000001</c:v>
                </c:pt>
                <c:pt idx="65">
                  <c:v>15.146000000000001</c:v>
                </c:pt>
                <c:pt idx="66">
                  <c:v>15.803000000000001</c:v>
                </c:pt>
                <c:pt idx="67">
                  <c:v>15.803000000000001</c:v>
                </c:pt>
                <c:pt idx="68">
                  <c:v>16.131</c:v>
                </c:pt>
                <c:pt idx="69">
                  <c:v>18.366</c:v>
                </c:pt>
                <c:pt idx="70">
                  <c:v>18.366</c:v>
                </c:pt>
                <c:pt idx="71">
                  <c:v>19.023</c:v>
                </c:pt>
                <c:pt idx="72">
                  <c:v>19.023</c:v>
                </c:pt>
                <c:pt idx="73">
                  <c:v>21.29</c:v>
                </c:pt>
                <c:pt idx="74">
                  <c:v>21.29</c:v>
                </c:pt>
                <c:pt idx="75">
                  <c:v>22.637</c:v>
                </c:pt>
                <c:pt idx="76">
                  <c:v>22.637</c:v>
                </c:pt>
                <c:pt idx="77">
                  <c:v>23.457999999999998</c:v>
                </c:pt>
                <c:pt idx="78">
                  <c:v>24.048999999999999</c:v>
                </c:pt>
                <c:pt idx="79">
                  <c:v>24.344999999999999</c:v>
                </c:pt>
                <c:pt idx="80">
                  <c:v>24.608000000000001</c:v>
                </c:pt>
                <c:pt idx="81">
                  <c:v>24.608000000000001</c:v>
                </c:pt>
                <c:pt idx="82">
                  <c:v>24.838000000000001</c:v>
                </c:pt>
                <c:pt idx="83">
                  <c:v>24.870999999999999</c:v>
                </c:pt>
                <c:pt idx="84">
                  <c:v>25.462</c:v>
                </c:pt>
                <c:pt idx="85">
                  <c:v>28.056999999999999</c:v>
                </c:pt>
                <c:pt idx="86">
                  <c:v>28.056999999999999</c:v>
                </c:pt>
                <c:pt idx="87">
                  <c:v>29.765999999999998</c:v>
                </c:pt>
                <c:pt idx="88">
                  <c:v>29.765999999999998</c:v>
                </c:pt>
                <c:pt idx="89">
                  <c:v>29.995999999999999</c:v>
                </c:pt>
                <c:pt idx="90">
                  <c:v>29.995999999999999</c:v>
                </c:pt>
                <c:pt idx="91">
                  <c:v>30.652999999999999</c:v>
                </c:pt>
                <c:pt idx="92">
                  <c:v>30.652999999999999</c:v>
                </c:pt>
                <c:pt idx="93">
                  <c:v>35.055</c:v>
                </c:pt>
                <c:pt idx="94">
                  <c:v>35.284999999999997</c:v>
                </c:pt>
                <c:pt idx="95">
                  <c:v>35.284999999999997</c:v>
                </c:pt>
                <c:pt idx="96">
                  <c:v>35.384</c:v>
                </c:pt>
                <c:pt idx="97">
                  <c:v>35.811</c:v>
                </c:pt>
                <c:pt idx="98">
                  <c:v>35.975000000000001</c:v>
                </c:pt>
                <c:pt idx="99">
                  <c:v>35.975000000000001</c:v>
                </c:pt>
                <c:pt idx="100">
                  <c:v>37.027000000000001</c:v>
                </c:pt>
                <c:pt idx="101">
                  <c:v>38.012</c:v>
                </c:pt>
                <c:pt idx="102">
                  <c:v>39.064</c:v>
                </c:pt>
                <c:pt idx="103">
                  <c:v>42.512999999999998</c:v>
                </c:pt>
                <c:pt idx="104">
                  <c:v>42.512999999999998</c:v>
                </c:pt>
                <c:pt idx="105">
                  <c:v>47.77</c:v>
                </c:pt>
                <c:pt idx="106">
                  <c:v>47.835999999999999</c:v>
                </c:pt>
                <c:pt idx="107">
                  <c:v>47.966999999999999</c:v>
                </c:pt>
                <c:pt idx="108">
                  <c:v>48.033000000000001</c:v>
                </c:pt>
                <c:pt idx="109">
                  <c:v>48.197000000000003</c:v>
                </c:pt>
                <c:pt idx="110">
                  <c:v>48.558999999999997</c:v>
                </c:pt>
                <c:pt idx="111">
                  <c:v>49.018000000000001</c:v>
                </c:pt>
                <c:pt idx="112">
                  <c:v>49.478000000000002</c:v>
                </c:pt>
                <c:pt idx="113">
                  <c:v>49.61</c:v>
                </c:pt>
                <c:pt idx="114">
                  <c:v>57.231999999999999</c:v>
                </c:pt>
                <c:pt idx="115">
                  <c:v>57.231999999999999</c:v>
                </c:pt>
                <c:pt idx="116">
                  <c:v>59.368000000000002</c:v>
                </c:pt>
                <c:pt idx="117">
                  <c:v>59.828000000000003</c:v>
                </c:pt>
                <c:pt idx="118">
                  <c:v>61.042999999999999</c:v>
                </c:pt>
                <c:pt idx="119">
                  <c:v>61.207000000000001</c:v>
                </c:pt>
                <c:pt idx="120">
                  <c:v>61.405000000000001</c:v>
                </c:pt>
                <c:pt idx="121">
                  <c:v>61.798999999999999</c:v>
                </c:pt>
                <c:pt idx="122">
                  <c:v>64.131</c:v>
                </c:pt>
                <c:pt idx="123">
                  <c:v>65.248000000000005</c:v>
                </c:pt>
                <c:pt idx="124">
                  <c:v>70.406999999999996</c:v>
                </c:pt>
                <c:pt idx="125">
                  <c:v>70.406999999999996</c:v>
                </c:pt>
                <c:pt idx="126">
                  <c:v>70.570999999999998</c:v>
                </c:pt>
                <c:pt idx="127">
                  <c:v>72.016000000000005</c:v>
                </c:pt>
                <c:pt idx="128">
                  <c:v>72.049000000000007</c:v>
                </c:pt>
                <c:pt idx="129">
                  <c:v>72.411000000000001</c:v>
                </c:pt>
                <c:pt idx="130">
                  <c:v>72.641000000000005</c:v>
                </c:pt>
                <c:pt idx="131">
                  <c:v>73.528000000000006</c:v>
                </c:pt>
                <c:pt idx="132">
                  <c:v>77.831999999999994</c:v>
                </c:pt>
                <c:pt idx="133">
                  <c:v>81.117000000000004</c:v>
                </c:pt>
                <c:pt idx="134">
                  <c:v>85.650999999999996</c:v>
                </c:pt>
                <c:pt idx="135">
                  <c:v>87.819000000000003</c:v>
                </c:pt>
                <c:pt idx="136">
                  <c:v>94.784000000000006</c:v>
                </c:pt>
                <c:pt idx="137">
                  <c:v>95.933999999999997</c:v>
                </c:pt>
                <c:pt idx="138">
                  <c:v>96.099000000000004</c:v>
                </c:pt>
                <c:pt idx="139">
                  <c:v>96.789000000000001</c:v>
                </c:pt>
                <c:pt idx="140">
                  <c:v>97.643000000000001</c:v>
                </c:pt>
                <c:pt idx="141">
                  <c:v>98.037000000000006</c:v>
                </c:pt>
                <c:pt idx="142">
                  <c:v>113.741</c:v>
                </c:pt>
                <c:pt idx="143">
                  <c:v>114.366</c:v>
                </c:pt>
                <c:pt idx="144">
                  <c:v>119.556</c:v>
                </c:pt>
                <c:pt idx="145">
                  <c:v>119.721</c:v>
                </c:pt>
                <c:pt idx="146">
                  <c:v>120.67400000000001</c:v>
                </c:pt>
                <c:pt idx="147">
                  <c:v>123.33499999999999</c:v>
                </c:pt>
                <c:pt idx="148">
                  <c:v>123.696</c:v>
                </c:pt>
                <c:pt idx="149">
                  <c:v>0</c:v>
                </c:pt>
                <c:pt idx="150">
                  <c:v>0.16400000000000001</c:v>
                </c:pt>
                <c:pt idx="151">
                  <c:v>0.16400000000000001</c:v>
                </c:pt>
                <c:pt idx="152">
                  <c:v>0.59099999999999997</c:v>
                </c:pt>
                <c:pt idx="153">
                  <c:v>0.59099999999999997</c:v>
                </c:pt>
                <c:pt idx="154">
                  <c:v>0.72299999999999998</c:v>
                </c:pt>
                <c:pt idx="155">
                  <c:v>0.72299999999999998</c:v>
                </c:pt>
                <c:pt idx="156">
                  <c:v>0.75600000000000001</c:v>
                </c:pt>
                <c:pt idx="157">
                  <c:v>0.75600000000000001</c:v>
                </c:pt>
                <c:pt idx="158">
                  <c:v>0.78900000000000003</c:v>
                </c:pt>
                <c:pt idx="159">
                  <c:v>0.78900000000000003</c:v>
                </c:pt>
                <c:pt idx="160">
                  <c:v>0.82099999999999995</c:v>
                </c:pt>
                <c:pt idx="161">
                  <c:v>0.82099999999999995</c:v>
                </c:pt>
                <c:pt idx="162">
                  <c:v>0.92</c:v>
                </c:pt>
                <c:pt idx="163">
                  <c:v>0.92</c:v>
                </c:pt>
                <c:pt idx="164">
                  <c:v>1.0840000000000001</c:v>
                </c:pt>
                <c:pt idx="165">
                  <c:v>1.0840000000000001</c:v>
                </c:pt>
                <c:pt idx="166">
                  <c:v>1.1499999999999999</c:v>
                </c:pt>
                <c:pt idx="167">
                  <c:v>1.1499999999999999</c:v>
                </c:pt>
                <c:pt idx="168">
                  <c:v>1.2809999999999999</c:v>
                </c:pt>
                <c:pt idx="169">
                  <c:v>1.2809999999999999</c:v>
                </c:pt>
                <c:pt idx="170">
                  <c:v>1.347</c:v>
                </c:pt>
                <c:pt idx="171">
                  <c:v>1.347</c:v>
                </c:pt>
                <c:pt idx="172">
                  <c:v>1.413</c:v>
                </c:pt>
                <c:pt idx="173">
                  <c:v>1.413</c:v>
                </c:pt>
                <c:pt idx="174">
                  <c:v>1.446</c:v>
                </c:pt>
                <c:pt idx="175">
                  <c:v>1.446</c:v>
                </c:pt>
                <c:pt idx="176">
                  <c:v>1.478</c:v>
                </c:pt>
                <c:pt idx="177">
                  <c:v>1.478</c:v>
                </c:pt>
                <c:pt idx="178">
                  <c:v>1.5109999999999999</c:v>
                </c:pt>
                <c:pt idx="179">
                  <c:v>1.5109999999999999</c:v>
                </c:pt>
                <c:pt idx="180">
                  <c:v>1.61</c:v>
                </c:pt>
                <c:pt idx="181">
                  <c:v>1.61</c:v>
                </c:pt>
                <c:pt idx="182">
                  <c:v>1.643</c:v>
                </c:pt>
                <c:pt idx="183">
                  <c:v>1.643</c:v>
                </c:pt>
                <c:pt idx="184">
                  <c:v>1.708</c:v>
                </c:pt>
                <c:pt idx="185">
                  <c:v>1.708</c:v>
                </c:pt>
                <c:pt idx="186">
                  <c:v>2.0369999999999999</c:v>
                </c:pt>
                <c:pt idx="187">
                  <c:v>2.0369999999999999</c:v>
                </c:pt>
                <c:pt idx="188">
                  <c:v>2.1360000000000001</c:v>
                </c:pt>
                <c:pt idx="189">
                  <c:v>2.1360000000000001</c:v>
                </c:pt>
                <c:pt idx="190">
                  <c:v>2.234</c:v>
                </c:pt>
                <c:pt idx="191">
                  <c:v>2.234</c:v>
                </c:pt>
                <c:pt idx="192">
                  <c:v>2.3660000000000001</c:v>
                </c:pt>
                <c:pt idx="193">
                  <c:v>2.3660000000000001</c:v>
                </c:pt>
                <c:pt idx="194">
                  <c:v>2.431</c:v>
                </c:pt>
                <c:pt idx="195">
                  <c:v>2.431</c:v>
                </c:pt>
                <c:pt idx="196">
                  <c:v>2.4969999999999999</c:v>
                </c:pt>
                <c:pt idx="197">
                  <c:v>2.4969999999999999</c:v>
                </c:pt>
                <c:pt idx="198">
                  <c:v>2.5950000000000002</c:v>
                </c:pt>
                <c:pt idx="199">
                  <c:v>2.5950000000000002</c:v>
                </c:pt>
                <c:pt idx="200">
                  <c:v>2.6280000000000001</c:v>
                </c:pt>
                <c:pt idx="201">
                  <c:v>2.6280000000000001</c:v>
                </c:pt>
                <c:pt idx="202">
                  <c:v>2.7269999999999999</c:v>
                </c:pt>
                <c:pt idx="203">
                  <c:v>2.7269999999999999</c:v>
                </c:pt>
                <c:pt idx="204">
                  <c:v>2.76</c:v>
                </c:pt>
                <c:pt idx="205">
                  <c:v>2.76</c:v>
                </c:pt>
                <c:pt idx="206">
                  <c:v>3.22</c:v>
                </c:pt>
                <c:pt idx="207">
                  <c:v>3.22</c:v>
                </c:pt>
                <c:pt idx="208">
                  <c:v>3.4169999999999998</c:v>
                </c:pt>
                <c:pt idx="209">
                  <c:v>3.4169999999999998</c:v>
                </c:pt>
                <c:pt idx="210">
                  <c:v>3.5150000000000001</c:v>
                </c:pt>
                <c:pt idx="211">
                  <c:v>3.5150000000000001</c:v>
                </c:pt>
                <c:pt idx="212">
                  <c:v>3.548</c:v>
                </c:pt>
                <c:pt idx="213">
                  <c:v>3.548</c:v>
                </c:pt>
                <c:pt idx="214">
                  <c:v>3.581</c:v>
                </c:pt>
                <c:pt idx="215">
                  <c:v>3.581</c:v>
                </c:pt>
                <c:pt idx="216">
                  <c:v>3.778</c:v>
                </c:pt>
                <c:pt idx="217">
                  <c:v>3.778</c:v>
                </c:pt>
                <c:pt idx="218">
                  <c:v>3.8769999999999998</c:v>
                </c:pt>
                <c:pt idx="219">
                  <c:v>3.8769999999999998</c:v>
                </c:pt>
                <c:pt idx="220">
                  <c:v>3.91</c:v>
                </c:pt>
                <c:pt idx="221">
                  <c:v>3.91</c:v>
                </c:pt>
                <c:pt idx="222">
                  <c:v>3.9430000000000001</c:v>
                </c:pt>
                <c:pt idx="223">
                  <c:v>3.9430000000000001</c:v>
                </c:pt>
                <c:pt idx="224">
                  <c:v>4.1070000000000002</c:v>
                </c:pt>
                <c:pt idx="225">
                  <c:v>4.1070000000000002</c:v>
                </c:pt>
                <c:pt idx="226">
                  <c:v>4.1399999999999997</c:v>
                </c:pt>
                <c:pt idx="227">
                  <c:v>4.1399999999999997</c:v>
                </c:pt>
                <c:pt idx="228">
                  <c:v>4.1719999999999997</c:v>
                </c:pt>
                <c:pt idx="229">
                  <c:v>4.1719999999999997</c:v>
                </c:pt>
                <c:pt idx="230">
                  <c:v>4.2380000000000004</c:v>
                </c:pt>
                <c:pt idx="231">
                  <c:v>4.2380000000000004</c:v>
                </c:pt>
                <c:pt idx="232">
                  <c:v>4.5670000000000002</c:v>
                </c:pt>
                <c:pt idx="233">
                  <c:v>4.5670000000000002</c:v>
                </c:pt>
                <c:pt idx="234">
                  <c:v>4.6319999999999997</c:v>
                </c:pt>
                <c:pt idx="235">
                  <c:v>4.6319999999999997</c:v>
                </c:pt>
                <c:pt idx="236">
                  <c:v>4.665</c:v>
                </c:pt>
                <c:pt idx="237">
                  <c:v>4.665</c:v>
                </c:pt>
                <c:pt idx="238">
                  <c:v>4.7640000000000002</c:v>
                </c:pt>
                <c:pt idx="239">
                  <c:v>4.7640000000000002</c:v>
                </c:pt>
                <c:pt idx="240">
                  <c:v>4.7969999999999997</c:v>
                </c:pt>
                <c:pt idx="241">
                  <c:v>4.7969999999999997</c:v>
                </c:pt>
                <c:pt idx="242">
                  <c:v>4.9939999999999998</c:v>
                </c:pt>
                <c:pt idx="243">
                  <c:v>4.9939999999999998</c:v>
                </c:pt>
                <c:pt idx="244">
                  <c:v>5.0599999999999996</c:v>
                </c:pt>
                <c:pt idx="245">
                  <c:v>5.0599999999999996</c:v>
                </c:pt>
                <c:pt idx="246">
                  <c:v>5.2240000000000002</c:v>
                </c:pt>
                <c:pt idx="247">
                  <c:v>5.2240000000000002</c:v>
                </c:pt>
                <c:pt idx="248">
                  <c:v>5.3550000000000004</c:v>
                </c:pt>
                <c:pt idx="249">
                  <c:v>5.3550000000000004</c:v>
                </c:pt>
                <c:pt idx="250">
                  <c:v>5.3879999999999999</c:v>
                </c:pt>
                <c:pt idx="251">
                  <c:v>5.3879999999999999</c:v>
                </c:pt>
                <c:pt idx="252">
                  <c:v>5.7489999999999997</c:v>
                </c:pt>
                <c:pt idx="253">
                  <c:v>5.7489999999999997</c:v>
                </c:pt>
                <c:pt idx="254">
                  <c:v>5.8810000000000002</c:v>
                </c:pt>
                <c:pt idx="255">
                  <c:v>5.8810000000000002</c:v>
                </c:pt>
                <c:pt idx="256">
                  <c:v>5.9790000000000001</c:v>
                </c:pt>
                <c:pt idx="257">
                  <c:v>5.9790000000000001</c:v>
                </c:pt>
                <c:pt idx="258">
                  <c:v>6.4720000000000004</c:v>
                </c:pt>
                <c:pt idx="259">
                  <c:v>6.4720000000000004</c:v>
                </c:pt>
                <c:pt idx="260">
                  <c:v>7.0640000000000001</c:v>
                </c:pt>
                <c:pt idx="261">
                  <c:v>7.0640000000000001</c:v>
                </c:pt>
                <c:pt idx="262">
                  <c:v>7.1950000000000003</c:v>
                </c:pt>
                <c:pt idx="263">
                  <c:v>7.1950000000000003</c:v>
                </c:pt>
                <c:pt idx="264">
                  <c:v>7.4580000000000002</c:v>
                </c:pt>
                <c:pt idx="265">
                  <c:v>7.4580000000000002</c:v>
                </c:pt>
                <c:pt idx="266">
                  <c:v>7.8849999999999998</c:v>
                </c:pt>
                <c:pt idx="267">
                  <c:v>7.8849999999999998</c:v>
                </c:pt>
                <c:pt idx="268">
                  <c:v>8.016</c:v>
                </c:pt>
                <c:pt idx="269">
                  <c:v>8.016</c:v>
                </c:pt>
                <c:pt idx="270">
                  <c:v>8.0489999999999995</c:v>
                </c:pt>
                <c:pt idx="271">
                  <c:v>8.0489999999999995</c:v>
                </c:pt>
                <c:pt idx="272">
                  <c:v>8.2460000000000004</c:v>
                </c:pt>
                <c:pt idx="273">
                  <c:v>8.2460000000000004</c:v>
                </c:pt>
                <c:pt idx="274">
                  <c:v>8.2789999999999999</c:v>
                </c:pt>
                <c:pt idx="275">
                  <c:v>8.2789999999999999</c:v>
                </c:pt>
                <c:pt idx="276">
                  <c:v>8.4109999999999996</c:v>
                </c:pt>
                <c:pt idx="277">
                  <c:v>8.4109999999999996</c:v>
                </c:pt>
                <c:pt idx="278">
                  <c:v>8.5749999999999993</c:v>
                </c:pt>
                <c:pt idx="279">
                  <c:v>8.5749999999999993</c:v>
                </c:pt>
                <c:pt idx="280">
                  <c:v>9.0679999999999996</c:v>
                </c:pt>
                <c:pt idx="281">
                  <c:v>9.0679999999999996</c:v>
                </c:pt>
                <c:pt idx="282">
                  <c:v>9.1989999999999998</c:v>
                </c:pt>
                <c:pt idx="283">
                  <c:v>9.1989999999999998</c:v>
                </c:pt>
                <c:pt idx="284">
                  <c:v>9.2650000000000006</c:v>
                </c:pt>
                <c:pt idx="285">
                  <c:v>9.2650000000000006</c:v>
                </c:pt>
                <c:pt idx="286">
                  <c:v>9.593</c:v>
                </c:pt>
                <c:pt idx="287">
                  <c:v>9.593</c:v>
                </c:pt>
                <c:pt idx="288">
                  <c:v>9.6590000000000007</c:v>
                </c:pt>
                <c:pt idx="289">
                  <c:v>9.6590000000000007</c:v>
                </c:pt>
                <c:pt idx="290">
                  <c:v>9.8559999999999999</c:v>
                </c:pt>
                <c:pt idx="291">
                  <c:v>9.8559999999999999</c:v>
                </c:pt>
                <c:pt idx="292">
                  <c:v>9.8889999999999993</c:v>
                </c:pt>
                <c:pt idx="293">
                  <c:v>9.8889999999999993</c:v>
                </c:pt>
                <c:pt idx="294">
                  <c:v>9.9550000000000001</c:v>
                </c:pt>
                <c:pt idx="295">
                  <c:v>9.9550000000000001</c:v>
                </c:pt>
                <c:pt idx="296">
                  <c:v>10.185</c:v>
                </c:pt>
                <c:pt idx="297">
                  <c:v>10.185</c:v>
                </c:pt>
                <c:pt idx="298">
                  <c:v>10.382</c:v>
                </c:pt>
                <c:pt idx="299">
                  <c:v>10.382</c:v>
                </c:pt>
                <c:pt idx="300">
                  <c:v>10.545999999999999</c:v>
                </c:pt>
                <c:pt idx="301">
                  <c:v>10.545999999999999</c:v>
                </c:pt>
                <c:pt idx="302">
                  <c:v>10.612</c:v>
                </c:pt>
                <c:pt idx="303">
                  <c:v>10.612</c:v>
                </c:pt>
                <c:pt idx="304">
                  <c:v>10.743</c:v>
                </c:pt>
                <c:pt idx="305">
                  <c:v>10.743</c:v>
                </c:pt>
                <c:pt idx="306">
                  <c:v>11.138</c:v>
                </c:pt>
                <c:pt idx="307">
                  <c:v>11.138</c:v>
                </c:pt>
                <c:pt idx="308">
                  <c:v>11.269</c:v>
                </c:pt>
                <c:pt idx="309">
                  <c:v>11.269</c:v>
                </c:pt>
                <c:pt idx="310">
                  <c:v>11.4</c:v>
                </c:pt>
                <c:pt idx="311">
                  <c:v>11.4</c:v>
                </c:pt>
                <c:pt idx="312">
                  <c:v>11.465999999999999</c:v>
                </c:pt>
                <c:pt idx="313">
                  <c:v>11.465999999999999</c:v>
                </c:pt>
                <c:pt idx="314">
                  <c:v>11.499000000000001</c:v>
                </c:pt>
                <c:pt idx="315">
                  <c:v>11.499000000000001</c:v>
                </c:pt>
                <c:pt idx="316">
                  <c:v>12.057</c:v>
                </c:pt>
                <c:pt idx="317">
                  <c:v>12.09</c:v>
                </c:pt>
                <c:pt idx="318">
                  <c:v>12.09</c:v>
                </c:pt>
                <c:pt idx="319">
                  <c:v>12.287000000000001</c:v>
                </c:pt>
                <c:pt idx="320">
                  <c:v>12.287000000000001</c:v>
                </c:pt>
                <c:pt idx="321">
                  <c:v>12.32</c:v>
                </c:pt>
                <c:pt idx="322">
                  <c:v>12.385999999999999</c:v>
                </c:pt>
                <c:pt idx="323">
                  <c:v>12.385999999999999</c:v>
                </c:pt>
                <c:pt idx="324">
                  <c:v>12.452</c:v>
                </c:pt>
                <c:pt idx="325">
                  <c:v>12.452</c:v>
                </c:pt>
                <c:pt idx="326">
                  <c:v>12.55</c:v>
                </c:pt>
                <c:pt idx="327">
                  <c:v>12.616</c:v>
                </c:pt>
                <c:pt idx="328">
                  <c:v>12.912000000000001</c:v>
                </c:pt>
                <c:pt idx="329">
                  <c:v>12.912000000000001</c:v>
                </c:pt>
                <c:pt idx="330">
                  <c:v>13.667</c:v>
                </c:pt>
                <c:pt idx="331">
                  <c:v>13.667</c:v>
                </c:pt>
                <c:pt idx="332">
                  <c:v>13.766</c:v>
                </c:pt>
                <c:pt idx="333">
                  <c:v>13.766</c:v>
                </c:pt>
                <c:pt idx="334">
                  <c:v>14.324</c:v>
                </c:pt>
                <c:pt idx="335">
                  <c:v>14.324</c:v>
                </c:pt>
                <c:pt idx="336">
                  <c:v>14.522</c:v>
                </c:pt>
                <c:pt idx="337">
                  <c:v>14.522</c:v>
                </c:pt>
                <c:pt idx="338">
                  <c:v>14.718999999999999</c:v>
                </c:pt>
                <c:pt idx="339">
                  <c:v>14.718999999999999</c:v>
                </c:pt>
                <c:pt idx="340">
                  <c:v>15.211</c:v>
                </c:pt>
                <c:pt idx="341">
                  <c:v>15.211</c:v>
                </c:pt>
                <c:pt idx="342">
                  <c:v>15.244</c:v>
                </c:pt>
                <c:pt idx="343">
                  <c:v>15.244</c:v>
                </c:pt>
                <c:pt idx="344">
                  <c:v>15.375999999999999</c:v>
                </c:pt>
                <c:pt idx="345">
                  <c:v>15.375999999999999</c:v>
                </c:pt>
                <c:pt idx="346">
                  <c:v>15.573</c:v>
                </c:pt>
                <c:pt idx="347">
                  <c:v>16</c:v>
                </c:pt>
                <c:pt idx="348">
                  <c:v>16</c:v>
                </c:pt>
                <c:pt idx="349">
                  <c:v>16.196999999999999</c:v>
                </c:pt>
                <c:pt idx="350">
                  <c:v>16.623999999999999</c:v>
                </c:pt>
                <c:pt idx="351">
                  <c:v>16.623999999999999</c:v>
                </c:pt>
                <c:pt idx="352">
                  <c:v>16.722999999999999</c:v>
                </c:pt>
                <c:pt idx="353">
                  <c:v>16.722999999999999</c:v>
                </c:pt>
                <c:pt idx="354">
                  <c:v>16.887</c:v>
                </c:pt>
                <c:pt idx="355">
                  <c:v>16.887</c:v>
                </c:pt>
                <c:pt idx="356">
                  <c:v>17.347000000000001</c:v>
                </c:pt>
                <c:pt idx="357">
                  <c:v>17.347000000000001</c:v>
                </c:pt>
                <c:pt idx="358">
                  <c:v>17.707999999999998</c:v>
                </c:pt>
                <c:pt idx="359">
                  <c:v>17.707999999999998</c:v>
                </c:pt>
                <c:pt idx="360">
                  <c:v>17.741</c:v>
                </c:pt>
                <c:pt idx="361">
                  <c:v>17.741</c:v>
                </c:pt>
                <c:pt idx="362">
                  <c:v>17.84</c:v>
                </c:pt>
                <c:pt idx="363">
                  <c:v>17.84</c:v>
                </c:pt>
                <c:pt idx="364">
                  <c:v>19.120999999999999</c:v>
                </c:pt>
                <c:pt idx="365">
                  <c:v>19.120999999999999</c:v>
                </c:pt>
                <c:pt idx="366">
                  <c:v>19.285</c:v>
                </c:pt>
                <c:pt idx="367">
                  <c:v>19.285</c:v>
                </c:pt>
                <c:pt idx="368">
                  <c:v>19.417000000000002</c:v>
                </c:pt>
                <c:pt idx="369">
                  <c:v>19.417000000000002</c:v>
                </c:pt>
                <c:pt idx="370">
                  <c:v>19.811</c:v>
                </c:pt>
                <c:pt idx="371">
                  <c:v>19.811</c:v>
                </c:pt>
                <c:pt idx="372">
                  <c:v>20.664999999999999</c:v>
                </c:pt>
                <c:pt idx="373">
                  <c:v>20.664999999999999</c:v>
                </c:pt>
                <c:pt idx="374">
                  <c:v>22.077999999999999</c:v>
                </c:pt>
                <c:pt idx="375">
                  <c:v>22.077999999999999</c:v>
                </c:pt>
                <c:pt idx="376">
                  <c:v>22.472000000000001</c:v>
                </c:pt>
                <c:pt idx="377">
                  <c:v>22.702000000000002</c:v>
                </c:pt>
                <c:pt idx="378">
                  <c:v>22.702000000000002</c:v>
                </c:pt>
                <c:pt idx="379">
                  <c:v>22.931999999999999</c:v>
                </c:pt>
                <c:pt idx="380">
                  <c:v>23.721</c:v>
                </c:pt>
                <c:pt idx="381">
                  <c:v>23.721</c:v>
                </c:pt>
                <c:pt idx="382">
                  <c:v>24.048999999999999</c:v>
                </c:pt>
                <c:pt idx="383">
                  <c:v>24.148</c:v>
                </c:pt>
                <c:pt idx="384">
                  <c:v>24.148</c:v>
                </c:pt>
                <c:pt idx="385">
                  <c:v>24.148</c:v>
                </c:pt>
                <c:pt idx="386">
                  <c:v>24.213999999999999</c:v>
                </c:pt>
                <c:pt idx="387">
                  <c:v>24.378</c:v>
                </c:pt>
                <c:pt idx="388">
                  <c:v>24.771999999999998</c:v>
                </c:pt>
                <c:pt idx="389">
                  <c:v>25.265000000000001</c:v>
                </c:pt>
                <c:pt idx="390">
                  <c:v>27.138000000000002</c:v>
                </c:pt>
                <c:pt idx="391">
                  <c:v>27.663</c:v>
                </c:pt>
                <c:pt idx="392">
                  <c:v>27.663</c:v>
                </c:pt>
                <c:pt idx="393">
                  <c:v>28.977</c:v>
                </c:pt>
                <c:pt idx="394">
                  <c:v>28.977</c:v>
                </c:pt>
                <c:pt idx="395">
                  <c:v>33.445999999999998</c:v>
                </c:pt>
                <c:pt idx="396">
                  <c:v>33.707999999999998</c:v>
                </c:pt>
                <c:pt idx="397">
                  <c:v>33.707999999999998</c:v>
                </c:pt>
                <c:pt idx="398">
                  <c:v>34.366</c:v>
                </c:pt>
                <c:pt idx="399">
                  <c:v>34.366</c:v>
                </c:pt>
                <c:pt idx="400">
                  <c:v>34.99</c:v>
                </c:pt>
                <c:pt idx="401">
                  <c:v>35.186999999999998</c:v>
                </c:pt>
                <c:pt idx="402">
                  <c:v>35.581000000000003</c:v>
                </c:pt>
                <c:pt idx="403">
                  <c:v>35.975000000000001</c:v>
                </c:pt>
                <c:pt idx="404">
                  <c:v>36.073999999999998</c:v>
                </c:pt>
                <c:pt idx="405">
                  <c:v>36.500999999999998</c:v>
                </c:pt>
                <c:pt idx="406">
                  <c:v>36.698</c:v>
                </c:pt>
                <c:pt idx="407">
                  <c:v>36.927999999999997</c:v>
                </c:pt>
                <c:pt idx="408">
                  <c:v>39.688000000000002</c:v>
                </c:pt>
                <c:pt idx="409">
                  <c:v>39.688000000000002</c:v>
                </c:pt>
                <c:pt idx="410">
                  <c:v>41.067999999999998</c:v>
                </c:pt>
                <c:pt idx="411">
                  <c:v>41.527999999999999</c:v>
                </c:pt>
                <c:pt idx="412">
                  <c:v>42.94</c:v>
                </c:pt>
                <c:pt idx="413">
                  <c:v>42.94</c:v>
                </c:pt>
                <c:pt idx="414">
                  <c:v>44.616</c:v>
                </c:pt>
                <c:pt idx="415">
                  <c:v>46.423000000000002</c:v>
                </c:pt>
                <c:pt idx="416">
                  <c:v>46.423000000000002</c:v>
                </c:pt>
                <c:pt idx="417">
                  <c:v>47.441000000000003</c:v>
                </c:pt>
                <c:pt idx="418">
                  <c:v>47.606000000000002</c:v>
                </c:pt>
                <c:pt idx="419">
                  <c:v>47.802999999999997</c:v>
                </c:pt>
                <c:pt idx="420">
                  <c:v>47.835999999999999</c:v>
                </c:pt>
                <c:pt idx="421">
                  <c:v>47.869</c:v>
                </c:pt>
                <c:pt idx="422">
                  <c:v>47.901000000000003</c:v>
                </c:pt>
                <c:pt idx="423">
                  <c:v>47.966999999999999</c:v>
                </c:pt>
                <c:pt idx="424">
                  <c:v>48</c:v>
                </c:pt>
                <c:pt idx="425">
                  <c:v>48.033000000000001</c:v>
                </c:pt>
                <c:pt idx="426">
                  <c:v>48.131</c:v>
                </c:pt>
                <c:pt idx="427">
                  <c:v>48.197000000000003</c:v>
                </c:pt>
                <c:pt idx="428">
                  <c:v>49.051000000000002</c:v>
                </c:pt>
                <c:pt idx="429">
                  <c:v>49.051000000000002</c:v>
                </c:pt>
                <c:pt idx="430">
                  <c:v>51.515000000000001</c:v>
                </c:pt>
                <c:pt idx="431">
                  <c:v>51.515000000000001</c:v>
                </c:pt>
                <c:pt idx="432">
                  <c:v>53.978999999999999</c:v>
                </c:pt>
                <c:pt idx="433">
                  <c:v>55.064</c:v>
                </c:pt>
                <c:pt idx="434">
                  <c:v>55.064</c:v>
                </c:pt>
                <c:pt idx="435">
                  <c:v>55.424999999999997</c:v>
                </c:pt>
                <c:pt idx="436">
                  <c:v>57.002000000000002</c:v>
                </c:pt>
                <c:pt idx="437">
                  <c:v>58.48</c:v>
                </c:pt>
                <c:pt idx="438">
                  <c:v>58.645000000000003</c:v>
                </c:pt>
                <c:pt idx="439">
                  <c:v>59.006</c:v>
                </c:pt>
                <c:pt idx="440">
                  <c:v>59.302</c:v>
                </c:pt>
                <c:pt idx="441">
                  <c:v>60.09</c:v>
                </c:pt>
                <c:pt idx="442">
                  <c:v>61.076000000000001</c:v>
                </c:pt>
                <c:pt idx="443">
                  <c:v>61.076000000000001</c:v>
                </c:pt>
                <c:pt idx="444">
                  <c:v>61.569000000000003</c:v>
                </c:pt>
                <c:pt idx="445">
                  <c:v>63.146000000000001</c:v>
                </c:pt>
                <c:pt idx="446">
                  <c:v>63.441000000000003</c:v>
                </c:pt>
                <c:pt idx="447">
                  <c:v>64.23</c:v>
                </c:pt>
                <c:pt idx="448">
                  <c:v>65.281000000000006</c:v>
                </c:pt>
                <c:pt idx="449">
                  <c:v>65.281000000000006</c:v>
                </c:pt>
                <c:pt idx="450">
                  <c:v>67.91</c:v>
                </c:pt>
                <c:pt idx="451">
                  <c:v>68.007999999999996</c:v>
                </c:pt>
                <c:pt idx="452">
                  <c:v>71.293999999999997</c:v>
                </c:pt>
                <c:pt idx="453">
                  <c:v>71.491</c:v>
                </c:pt>
                <c:pt idx="454">
                  <c:v>72.016000000000005</c:v>
                </c:pt>
                <c:pt idx="455">
                  <c:v>73.659000000000006</c:v>
                </c:pt>
                <c:pt idx="456">
                  <c:v>73.757999999999996</c:v>
                </c:pt>
                <c:pt idx="457">
                  <c:v>92.944999999999993</c:v>
                </c:pt>
                <c:pt idx="458">
                  <c:v>93.667000000000002</c:v>
                </c:pt>
                <c:pt idx="459">
                  <c:v>94.686000000000007</c:v>
                </c:pt>
                <c:pt idx="460">
                  <c:v>95.507000000000005</c:v>
                </c:pt>
                <c:pt idx="461">
                  <c:v>96.296000000000006</c:v>
                </c:pt>
                <c:pt idx="462">
                  <c:v>96.756</c:v>
                </c:pt>
                <c:pt idx="463">
                  <c:v>97.281000000000006</c:v>
                </c:pt>
                <c:pt idx="464">
                  <c:v>97.510999999999996</c:v>
                </c:pt>
                <c:pt idx="465">
                  <c:v>99.68</c:v>
                </c:pt>
                <c:pt idx="466">
                  <c:v>110.324</c:v>
                </c:pt>
                <c:pt idx="467">
                  <c:v>119.786</c:v>
                </c:pt>
                <c:pt idx="468">
                  <c:v>121.133</c:v>
                </c:pt>
                <c:pt idx="469">
                  <c:v>121.265</c:v>
                </c:pt>
                <c:pt idx="470">
                  <c:v>121.462</c:v>
                </c:pt>
                <c:pt idx="471">
                  <c:v>121.495</c:v>
                </c:pt>
                <c:pt idx="472">
                  <c:v>121.85599999999999</c:v>
                </c:pt>
                <c:pt idx="473">
                  <c:v>125.96299999999999</c:v>
                </c:pt>
                <c:pt idx="474">
                  <c:v>0</c:v>
                </c:pt>
                <c:pt idx="475">
                  <c:v>0.49299999999999999</c:v>
                </c:pt>
                <c:pt idx="476">
                  <c:v>0.49299999999999999</c:v>
                </c:pt>
                <c:pt idx="477">
                  <c:v>0.55900000000000005</c:v>
                </c:pt>
                <c:pt idx="478">
                  <c:v>0.55900000000000005</c:v>
                </c:pt>
                <c:pt idx="479">
                  <c:v>0.59099999999999997</c:v>
                </c:pt>
                <c:pt idx="480">
                  <c:v>0.59099999999999997</c:v>
                </c:pt>
                <c:pt idx="481">
                  <c:v>0.75600000000000001</c:v>
                </c:pt>
                <c:pt idx="482">
                  <c:v>0.75600000000000001</c:v>
                </c:pt>
                <c:pt idx="483">
                  <c:v>0.78900000000000003</c:v>
                </c:pt>
                <c:pt idx="484">
                  <c:v>0.78900000000000003</c:v>
                </c:pt>
                <c:pt idx="485">
                  <c:v>0.92</c:v>
                </c:pt>
                <c:pt idx="486">
                  <c:v>0.92</c:v>
                </c:pt>
                <c:pt idx="487">
                  <c:v>1.117</c:v>
                </c:pt>
                <c:pt idx="488">
                  <c:v>1.117</c:v>
                </c:pt>
                <c:pt idx="489">
                  <c:v>1.216</c:v>
                </c:pt>
                <c:pt idx="490">
                  <c:v>1.216</c:v>
                </c:pt>
                <c:pt idx="491">
                  <c:v>1.248</c:v>
                </c:pt>
                <c:pt idx="492">
                  <c:v>1.248</c:v>
                </c:pt>
                <c:pt idx="493">
                  <c:v>1.38</c:v>
                </c:pt>
                <c:pt idx="494">
                  <c:v>1.38</c:v>
                </c:pt>
                <c:pt idx="495">
                  <c:v>1.61</c:v>
                </c:pt>
                <c:pt idx="496">
                  <c:v>1.61</c:v>
                </c:pt>
                <c:pt idx="497">
                  <c:v>2.694</c:v>
                </c:pt>
                <c:pt idx="498">
                  <c:v>2.694</c:v>
                </c:pt>
                <c:pt idx="499">
                  <c:v>2.76</c:v>
                </c:pt>
                <c:pt idx="500">
                  <c:v>2.76</c:v>
                </c:pt>
                <c:pt idx="501">
                  <c:v>2.9569999999999999</c:v>
                </c:pt>
                <c:pt idx="502">
                  <c:v>2.9569999999999999</c:v>
                </c:pt>
                <c:pt idx="503">
                  <c:v>2.99</c:v>
                </c:pt>
                <c:pt idx="504">
                  <c:v>2.99</c:v>
                </c:pt>
                <c:pt idx="505">
                  <c:v>3.22</c:v>
                </c:pt>
                <c:pt idx="506">
                  <c:v>3.22</c:v>
                </c:pt>
                <c:pt idx="507">
                  <c:v>3.3839999999999999</c:v>
                </c:pt>
                <c:pt idx="508">
                  <c:v>3.3839999999999999</c:v>
                </c:pt>
                <c:pt idx="509">
                  <c:v>3.5150000000000001</c:v>
                </c:pt>
                <c:pt idx="510">
                  <c:v>3.5150000000000001</c:v>
                </c:pt>
                <c:pt idx="511">
                  <c:v>3.91</c:v>
                </c:pt>
                <c:pt idx="512">
                  <c:v>3.91</c:v>
                </c:pt>
                <c:pt idx="513">
                  <c:v>4.5670000000000002</c:v>
                </c:pt>
                <c:pt idx="514">
                  <c:v>4.5670000000000002</c:v>
                </c:pt>
                <c:pt idx="515">
                  <c:v>4.6980000000000004</c:v>
                </c:pt>
                <c:pt idx="516">
                  <c:v>4.6980000000000004</c:v>
                </c:pt>
                <c:pt idx="517">
                  <c:v>4.83</c:v>
                </c:pt>
                <c:pt idx="518">
                  <c:v>4.83</c:v>
                </c:pt>
                <c:pt idx="519">
                  <c:v>4.8949999999999996</c:v>
                </c:pt>
                <c:pt idx="520">
                  <c:v>4.8949999999999996</c:v>
                </c:pt>
                <c:pt idx="521">
                  <c:v>5.29</c:v>
                </c:pt>
                <c:pt idx="522">
                  <c:v>5.29</c:v>
                </c:pt>
                <c:pt idx="523">
                  <c:v>5.4870000000000001</c:v>
                </c:pt>
                <c:pt idx="524">
                  <c:v>5.4870000000000001</c:v>
                </c:pt>
                <c:pt idx="525">
                  <c:v>5.5519999999999996</c:v>
                </c:pt>
                <c:pt idx="526">
                  <c:v>5.5519999999999996</c:v>
                </c:pt>
                <c:pt idx="527">
                  <c:v>5.9790000000000001</c:v>
                </c:pt>
                <c:pt idx="528">
                  <c:v>5.9790000000000001</c:v>
                </c:pt>
                <c:pt idx="529">
                  <c:v>6.1109999999999998</c:v>
                </c:pt>
                <c:pt idx="530">
                  <c:v>6.1109999999999998</c:v>
                </c:pt>
                <c:pt idx="531">
                  <c:v>6.407</c:v>
                </c:pt>
                <c:pt idx="532">
                  <c:v>6.407</c:v>
                </c:pt>
                <c:pt idx="533">
                  <c:v>6.4390000000000001</c:v>
                </c:pt>
                <c:pt idx="534">
                  <c:v>6.4390000000000001</c:v>
                </c:pt>
                <c:pt idx="535">
                  <c:v>6.7350000000000003</c:v>
                </c:pt>
                <c:pt idx="536">
                  <c:v>6.7350000000000003</c:v>
                </c:pt>
                <c:pt idx="537">
                  <c:v>7.1619999999999999</c:v>
                </c:pt>
                <c:pt idx="538">
                  <c:v>7.1619999999999999</c:v>
                </c:pt>
                <c:pt idx="539">
                  <c:v>8.1479999999999997</c:v>
                </c:pt>
                <c:pt idx="540">
                  <c:v>8.1479999999999997</c:v>
                </c:pt>
                <c:pt idx="541">
                  <c:v>8.8049999999999997</c:v>
                </c:pt>
                <c:pt idx="542">
                  <c:v>8.8049999999999997</c:v>
                </c:pt>
                <c:pt idx="543">
                  <c:v>9.298</c:v>
                </c:pt>
                <c:pt idx="544">
                  <c:v>9.298</c:v>
                </c:pt>
                <c:pt idx="545">
                  <c:v>9.8889999999999993</c:v>
                </c:pt>
                <c:pt idx="546">
                  <c:v>9.8889999999999993</c:v>
                </c:pt>
                <c:pt idx="547">
                  <c:v>9.9879999999999995</c:v>
                </c:pt>
                <c:pt idx="548">
                  <c:v>9.9879999999999995</c:v>
                </c:pt>
                <c:pt idx="549">
                  <c:v>11.663</c:v>
                </c:pt>
                <c:pt idx="550">
                  <c:v>11.663</c:v>
                </c:pt>
                <c:pt idx="551">
                  <c:v>11.86</c:v>
                </c:pt>
                <c:pt idx="552">
                  <c:v>11.992000000000001</c:v>
                </c:pt>
                <c:pt idx="553">
                  <c:v>12.452</c:v>
                </c:pt>
                <c:pt idx="554">
                  <c:v>13.864000000000001</c:v>
                </c:pt>
                <c:pt idx="555">
                  <c:v>13.864000000000001</c:v>
                </c:pt>
                <c:pt idx="556">
                  <c:v>17.741</c:v>
                </c:pt>
                <c:pt idx="557">
                  <c:v>17.741</c:v>
                </c:pt>
                <c:pt idx="558">
                  <c:v>19.646999999999998</c:v>
                </c:pt>
                <c:pt idx="559">
                  <c:v>19.646999999999998</c:v>
                </c:pt>
                <c:pt idx="560">
                  <c:v>21.585000000000001</c:v>
                </c:pt>
                <c:pt idx="561">
                  <c:v>21.585000000000001</c:v>
                </c:pt>
                <c:pt idx="562">
                  <c:v>22.407</c:v>
                </c:pt>
                <c:pt idx="563">
                  <c:v>22.407</c:v>
                </c:pt>
                <c:pt idx="564">
                  <c:v>23.425000000000001</c:v>
                </c:pt>
                <c:pt idx="565">
                  <c:v>23.687999999999999</c:v>
                </c:pt>
                <c:pt idx="566">
                  <c:v>24.114999999999998</c:v>
                </c:pt>
                <c:pt idx="567">
                  <c:v>24.312000000000001</c:v>
                </c:pt>
                <c:pt idx="568">
                  <c:v>24.574999999999999</c:v>
                </c:pt>
                <c:pt idx="569">
                  <c:v>24.739000000000001</c:v>
                </c:pt>
                <c:pt idx="570">
                  <c:v>28.419</c:v>
                </c:pt>
                <c:pt idx="571">
                  <c:v>28.419</c:v>
                </c:pt>
                <c:pt idx="572">
                  <c:v>31.474</c:v>
                </c:pt>
                <c:pt idx="573">
                  <c:v>31.474</c:v>
                </c:pt>
                <c:pt idx="574">
                  <c:v>31.638999999999999</c:v>
                </c:pt>
                <c:pt idx="575">
                  <c:v>31.638999999999999</c:v>
                </c:pt>
                <c:pt idx="576">
                  <c:v>35.777999999999999</c:v>
                </c:pt>
                <c:pt idx="577">
                  <c:v>36.731000000000002</c:v>
                </c:pt>
                <c:pt idx="578">
                  <c:v>37.947000000000003</c:v>
                </c:pt>
                <c:pt idx="579">
                  <c:v>37.947000000000003</c:v>
                </c:pt>
                <c:pt idx="580">
                  <c:v>44.715000000000003</c:v>
                </c:pt>
                <c:pt idx="581">
                  <c:v>47.014000000000003</c:v>
                </c:pt>
                <c:pt idx="582">
                  <c:v>47.014000000000003</c:v>
                </c:pt>
                <c:pt idx="583">
                  <c:v>48.197000000000003</c:v>
                </c:pt>
                <c:pt idx="584">
                  <c:v>49.216000000000001</c:v>
                </c:pt>
                <c:pt idx="585">
                  <c:v>50.07</c:v>
                </c:pt>
                <c:pt idx="586">
                  <c:v>50.661000000000001</c:v>
                </c:pt>
                <c:pt idx="587">
                  <c:v>50.99</c:v>
                </c:pt>
                <c:pt idx="588">
                  <c:v>50.99</c:v>
                </c:pt>
                <c:pt idx="589">
                  <c:v>52.500999999999998</c:v>
                </c:pt>
                <c:pt idx="590">
                  <c:v>57.988</c:v>
                </c:pt>
                <c:pt idx="591">
                  <c:v>60.255000000000003</c:v>
                </c:pt>
                <c:pt idx="592">
                  <c:v>60.286999999999999</c:v>
                </c:pt>
                <c:pt idx="593">
                  <c:v>61.076000000000001</c:v>
                </c:pt>
                <c:pt idx="594">
                  <c:v>69.06</c:v>
                </c:pt>
                <c:pt idx="595">
                  <c:v>71.555999999999997</c:v>
                </c:pt>
                <c:pt idx="596">
                  <c:v>72.049000000000007</c:v>
                </c:pt>
                <c:pt idx="597">
                  <c:v>72.213999999999999</c:v>
                </c:pt>
                <c:pt idx="598">
                  <c:v>72.542000000000002</c:v>
                </c:pt>
                <c:pt idx="599">
                  <c:v>81.412999999999997</c:v>
                </c:pt>
                <c:pt idx="600">
                  <c:v>90.578999999999994</c:v>
                </c:pt>
                <c:pt idx="601">
                  <c:v>94.686000000000007</c:v>
                </c:pt>
                <c:pt idx="602">
                  <c:v>95.08</c:v>
                </c:pt>
                <c:pt idx="603">
                  <c:v>95.210999999999999</c:v>
                </c:pt>
                <c:pt idx="604">
                  <c:v>98.858000000000004</c:v>
                </c:pt>
                <c:pt idx="605">
                  <c:v>104.67400000000001</c:v>
                </c:pt>
                <c:pt idx="606">
                  <c:v>104.67400000000001</c:v>
                </c:pt>
                <c:pt idx="607">
                  <c:v>104.77200000000001</c:v>
                </c:pt>
                <c:pt idx="608">
                  <c:v>114.694</c:v>
                </c:pt>
                <c:pt idx="609">
                  <c:v>116.271</c:v>
                </c:pt>
                <c:pt idx="610">
                  <c:v>118.17700000000001</c:v>
                </c:pt>
                <c:pt idx="611">
                  <c:v>122.875</c:v>
                </c:pt>
                <c:pt idx="612">
                  <c:v>123.959</c:v>
                </c:pt>
                <c:pt idx="613">
                  <c:v>124.255</c:v>
                </c:pt>
              </c:numCache>
            </c:numRef>
          </c:xVal>
          <c:yVal>
            <c:numRef>
              <c:f>Sheet1!$E$2:$E$3896</c:f>
              <c:numCache>
                <c:formatCode>General</c:formatCode>
                <c:ptCount val="3895"/>
                <c:pt idx="35">
                  <c:v>82.856999999999999</c:v>
                </c:pt>
                <c:pt idx="50">
                  <c:v>76.113</c:v>
                </c:pt>
                <c:pt idx="59">
                  <c:v>72.209999999999994</c:v>
                </c:pt>
                <c:pt idx="68">
                  <c:v>68.253</c:v>
                </c:pt>
                <c:pt idx="77">
                  <c:v>64.238</c:v>
                </c:pt>
                <c:pt idx="78">
                  <c:v>64.238</c:v>
                </c:pt>
                <c:pt idx="79">
                  <c:v>64.238</c:v>
                </c:pt>
                <c:pt idx="82">
                  <c:v>63.167999999999999</c:v>
                </c:pt>
                <c:pt idx="83">
                  <c:v>63.167999999999999</c:v>
                </c:pt>
                <c:pt idx="84">
                  <c:v>63.167999999999999</c:v>
                </c:pt>
                <c:pt idx="93">
                  <c:v>58.655999999999999</c:v>
                </c:pt>
                <c:pt idx="96">
                  <c:v>57.505000000000003</c:v>
                </c:pt>
                <c:pt idx="97">
                  <c:v>57.505000000000003</c:v>
                </c:pt>
                <c:pt idx="100">
                  <c:v>56.307000000000002</c:v>
                </c:pt>
                <c:pt idx="101">
                  <c:v>56.307000000000002</c:v>
                </c:pt>
                <c:pt idx="102">
                  <c:v>56.307000000000002</c:v>
                </c:pt>
                <c:pt idx="105">
                  <c:v>54.997999999999998</c:v>
                </c:pt>
                <c:pt idx="106">
                  <c:v>54.997999999999998</c:v>
                </c:pt>
                <c:pt idx="107">
                  <c:v>54.997999999999998</c:v>
                </c:pt>
                <c:pt idx="108">
                  <c:v>54.997999999999998</c:v>
                </c:pt>
                <c:pt idx="109">
                  <c:v>54.997999999999998</c:v>
                </c:pt>
                <c:pt idx="110">
                  <c:v>54.997999999999998</c:v>
                </c:pt>
                <c:pt idx="111">
                  <c:v>54.997999999999998</c:v>
                </c:pt>
                <c:pt idx="112">
                  <c:v>54.997999999999998</c:v>
                </c:pt>
                <c:pt idx="113">
                  <c:v>54.997999999999998</c:v>
                </c:pt>
                <c:pt idx="116">
                  <c:v>53.331000000000003</c:v>
                </c:pt>
                <c:pt idx="117">
                  <c:v>53.331000000000003</c:v>
                </c:pt>
                <c:pt idx="118">
                  <c:v>53.331000000000003</c:v>
                </c:pt>
                <c:pt idx="119">
                  <c:v>53.331000000000003</c:v>
                </c:pt>
                <c:pt idx="120">
                  <c:v>53.331000000000003</c:v>
                </c:pt>
                <c:pt idx="121">
                  <c:v>53.331000000000003</c:v>
                </c:pt>
                <c:pt idx="122">
                  <c:v>53.331000000000003</c:v>
                </c:pt>
                <c:pt idx="123">
                  <c:v>53.331000000000003</c:v>
                </c:pt>
                <c:pt idx="126">
                  <c:v>51.109000000000002</c:v>
                </c:pt>
                <c:pt idx="127">
                  <c:v>51.109000000000002</c:v>
                </c:pt>
                <c:pt idx="128">
                  <c:v>51.109000000000002</c:v>
                </c:pt>
                <c:pt idx="129">
                  <c:v>51.109000000000002</c:v>
                </c:pt>
                <c:pt idx="130">
                  <c:v>51.109000000000002</c:v>
                </c:pt>
                <c:pt idx="131">
                  <c:v>51.109000000000002</c:v>
                </c:pt>
                <c:pt idx="132">
                  <c:v>51.109000000000002</c:v>
                </c:pt>
                <c:pt idx="133">
                  <c:v>51.109000000000002</c:v>
                </c:pt>
                <c:pt idx="134">
                  <c:v>51.109000000000002</c:v>
                </c:pt>
                <c:pt idx="135">
                  <c:v>51.109000000000002</c:v>
                </c:pt>
                <c:pt idx="136">
                  <c:v>51.109000000000002</c:v>
                </c:pt>
                <c:pt idx="137">
                  <c:v>51.109000000000002</c:v>
                </c:pt>
                <c:pt idx="138">
                  <c:v>51.109000000000002</c:v>
                </c:pt>
                <c:pt idx="139">
                  <c:v>51.109000000000002</c:v>
                </c:pt>
                <c:pt idx="140">
                  <c:v>51.109000000000002</c:v>
                </c:pt>
                <c:pt idx="141">
                  <c:v>51.109000000000002</c:v>
                </c:pt>
                <c:pt idx="142">
                  <c:v>51.109000000000002</c:v>
                </c:pt>
                <c:pt idx="143">
                  <c:v>51.109000000000002</c:v>
                </c:pt>
                <c:pt idx="144">
                  <c:v>51.109000000000002</c:v>
                </c:pt>
                <c:pt idx="145">
                  <c:v>51.109000000000002</c:v>
                </c:pt>
                <c:pt idx="146">
                  <c:v>51.109000000000002</c:v>
                </c:pt>
                <c:pt idx="147">
                  <c:v>51.109000000000002</c:v>
                </c:pt>
                <c:pt idx="148">
                  <c:v>51.109000000000002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37073392"/>
        <c:axId val="737069080"/>
      </c:scatterChart>
      <c:valAx>
        <c:axId val="737070256"/>
        <c:scaling>
          <c:orientation val="minMax"/>
          <c:max val="6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 dirty="0">
                    <a:latin typeface="Arial" pitchFamily="34" charset="0"/>
                    <a:cs typeface="Arial" pitchFamily="34" charset="0"/>
                  </a:rPr>
                  <a:t>MONTHS AFTER TRANSPLANT</a:t>
                </a:r>
              </a:p>
            </c:rich>
          </c:tx>
          <c:layout>
            <c:manualLayout>
              <c:xMode val="edge"/>
              <c:yMode val="edge"/>
              <c:x val="0.36569750446741778"/>
              <c:y val="0.93800560802259902"/>
            </c:manualLayout>
          </c:layout>
          <c:overlay val="0"/>
          <c:spPr>
            <a:noFill/>
            <a:ln w="34616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17310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37073784"/>
        <c:crosses val="autoZero"/>
        <c:crossBetween val="midCat"/>
        <c:majorUnit val="6"/>
        <c:minorUnit val="1"/>
      </c:valAx>
      <c:valAx>
        <c:axId val="737073784"/>
        <c:scaling>
          <c:orientation val="minMax"/>
          <c:max val="100"/>
          <c:min val="0"/>
        </c:scaling>
        <c:delete val="0"/>
        <c:axPos val="l"/>
        <c:majorGridlines>
          <c:spPr>
            <a:ln w="6537">
              <a:solidFill>
                <a:prstClr val="white">
                  <a:lumMod val="5000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en-US" sz="1400">
                    <a:latin typeface="Arial" pitchFamily="34" charset="0"/>
                    <a:cs typeface="Arial" pitchFamily="34" charset="0"/>
                  </a:rPr>
                  <a:t>SURVIVAL (%)</a:t>
                </a:r>
              </a:p>
            </c:rich>
          </c:tx>
          <c:layout>
            <c:manualLayout>
              <c:xMode val="edge"/>
              <c:yMode val="edge"/>
              <c:x val="0"/>
              <c:y val="0.32884135610990417"/>
            </c:manualLayout>
          </c:layout>
          <c:overlay val="0"/>
          <c:spPr>
            <a:noFill/>
            <a:ln w="34616">
              <a:noFill/>
            </a:ln>
          </c:spPr>
        </c:title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37070256"/>
        <c:crosses val="autoZero"/>
        <c:crossBetween val="midCat"/>
        <c:majorUnit val="10"/>
        <c:minorUnit val="10"/>
      </c:valAx>
      <c:valAx>
        <c:axId val="737073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37069080"/>
        <c:crosses val="autoZero"/>
        <c:crossBetween val="midCat"/>
      </c:valAx>
      <c:valAx>
        <c:axId val="737069080"/>
        <c:scaling>
          <c:orientation val="minMax"/>
          <c:max val="100"/>
          <c:min val="0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12982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 pitchFamily="34" charset="0"/>
                <a:ea typeface="Verdana"/>
                <a:cs typeface="Arial" pitchFamily="34" charset="0"/>
              </a:defRPr>
            </a:pPr>
            <a:endParaRPr lang="en-US"/>
          </a:p>
        </c:txPr>
        <c:crossAx val="737073392"/>
        <c:crosses val="max"/>
        <c:crossBetween val="midCat"/>
        <c:majorUnit val="10"/>
        <c:minorUnit val="10"/>
      </c:valAx>
      <c:spPr>
        <a:noFill/>
        <a:ln w="26147">
          <a:noFill/>
        </a:ln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50894154643330813"/>
          <c:y val="5.4347989052126455E-2"/>
          <c:w val="0.40246196071915408"/>
          <c:h val="0.2017342192675467"/>
        </c:manualLayout>
      </c:layout>
      <c:overlay val="0"/>
      <c:spPr>
        <a:solidFill>
          <a:schemeClr val="bg1"/>
        </a:solidFill>
        <a:ln w="34616">
          <a:noFill/>
        </a:ln>
      </c:spPr>
      <c:txPr>
        <a:bodyPr/>
        <a:lstStyle/>
        <a:p>
          <a:pPr>
            <a:defRPr sz="1200" b="0" i="0" u="none" strike="noStrike" baseline="0">
              <a:solidFill>
                <a:schemeClr val="tx1"/>
              </a:solidFill>
              <a:latin typeface="Arial" pitchFamily="34" charset="0"/>
              <a:ea typeface="Verdana"/>
              <a:cs typeface="Arial" pitchFamily="34" charset="0"/>
            </a:defRPr>
          </a:pPr>
          <a:endParaRPr lang="en-US"/>
        </a:p>
      </c:txPr>
    </c:legend>
    <c:plotVisOnly val="0"/>
    <c:dispBlanksAs val="gap"/>
    <c:showDLblsOverMax val="0"/>
  </c:chart>
  <c:spPr>
    <a:noFill/>
    <a:ln>
      <a:noFill/>
    </a:ln>
  </c:spPr>
  <c:txPr>
    <a:bodyPr/>
    <a:lstStyle/>
    <a:p>
      <a:pPr>
        <a:defRPr sz="218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9A2587F-5DDF-4CFA-A64B-51C5BDE8D174}" type="datetimeFigureOut">
              <a:rPr lang="en-US"/>
              <a:pPr>
                <a:defRPr/>
              </a:pPr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A55479-CF91-4197-9F07-5C6707BBE7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GB New PP_5_cj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3252" r="2521" b="25790"/>
          <a:stretch>
            <a:fillRect/>
          </a:stretch>
        </p:blipFill>
        <p:spPr bwMode="auto">
          <a:xfrm>
            <a:off x="0" y="0"/>
            <a:ext cx="12268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-19050" y="5473700"/>
            <a:ext cx="12287250" cy="145415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0863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97205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057650">
              <a:defRPr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CIBMTR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(Center for International Blood and Marrow Transplant Research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) is a research collaboration between the National Marrow Donor Program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(NMDP)/Be The Match</a:t>
            </a:r>
            <a:r>
              <a:rPr lang="en-US" sz="1200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®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the Medical College of Wisconsin (MCW).</a:t>
            </a:r>
          </a:p>
          <a:p>
            <a:pPr marL="4057650">
              <a:defRPr/>
            </a:pP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686300">
              <a:defRPr/>
            </a:pPr>
            <a:endParaRPr lang="en-US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22950"/>
            <a:ext cx="26447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981202"/>
            <a:ext cx="10464800" cy="1219199"/>
          </a:xfrm>
        </p:spPr>
        <p:txBody>
          <a:bodyPr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2800" y="3200400"/>
            <a:ext cx="9956800" cy="990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9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5FB33D6-790A-4E4C-8D58-19D0343BF89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737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648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C848E-2EB4-4091-A8D9-7CEF43A1424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83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384800" cy="46482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FE35F-903F-40DE-A19D-8CFEDAEFB0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71600"/>
            <a:ext cx="5386917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71600"/>
            <a:ext cx="5389033" cy="803275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899E-6493-40B8-8A07-B8EAF08C10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08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609600" y="1295400"/>
            <a:ext cx="11582400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1B259-83DB-4208-AB07-DCC95F3A88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3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95CF1-3D27-46AB-86CA-444F1F8291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839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060C4-9BE7-4B52-B5AD-97AE1BAA93D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4658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80176-CBDE-4A41-92EE-2D14867B05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628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371600"/>
            <a:ext cx="1097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670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 baseline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B97410B-180A-4A9C-B9F4-0EF58C97287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0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72200"/>
            <a:ext cx="21161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0" r:id="rId3"/>
    <p:sldLayoutId id="2147483826" r:id="rId4"/>
    <p:sldLayoutId id="2147483827" r:id="rId5"/>
    <p:sldLayoutId id="2147483828" r:id="rId6"/>
    <p:sldLayoutId id="2147483821" r:id="rId7"/>
    <p:sldLayoutId id="2147483822" r:id="rId8"/>
    <p:sldLayoutId id="2147483823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accent2"/>
          </a:solidFill>
          <a:latin typeface="+mn-lt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rgbClr val="000000"/>
          </a:solidFill>
          <a:latin typeface="+mj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hyperlink" Target="http://www.cibmt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609600" y="76200"/>
            <a:ext cx="1143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3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5424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5424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accent2"/>
                </a:solidFill>
              </a:rPr>
              <a:t>Myelodysplastic / </a:t>
            </a:r>
            <a:r>
              <a:rPr lang="en-US" altLang="en-US" sz="3200" dirty="0" err="1">
                <a:solidFill>
                  <a:schemeClr val="accent2"/>
                </a:solidFill>
              </a:rPr>
              <a:t>Myeloproliferative</a:t>
            </a:r>
            <a:r>
              <a:rPr lang="en-US" altLang="en-US" sz="3200" dirty="0">
                <a:solidFill>
                  <a:schemeClr val="accent2"/>
                </a:solidFill>
              </a:rPr>
              <a:t> Diseases Overall Survival</a:t>
            </a:r>
            <a:r>
              <a:rPr lang="en-US" altLang="en-US" sz="3800" dirty="0">
                <a:solidFill>
                  <a:schemeClr val="accent2"/>
                </a:solidFill>
              </a:rPr>
              <a:t/>
            </a:r>
            <a:br>
              <a:rPr lang="en-US" altLang="en-US" sz="3800" dirty="0">
                <a:solidFill>
                  <a:schemeClr val="accent2"/>
                </a:solidFill>
              </a:rPr>
            </a:br>
            <a:r>
              <a:rPr lang="en-US" altLang="en-US" sz="2000" dirty="0">
                <a:solidFill>
                  <a:schemeClr val="accent2"/>
                </a:solidFill>
              </a:rPr>
              <a:t>Bone Marrow Transplantation for Adult Patients by Disease Classification </a:t>
            </a:r>
            <a:endParaRPr lang="en-US" altLang="en-US" sz="2000" dirty="0" smtClean="0">
              <a:solidFill>
                <a:schemeClr val="accent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solidFill>
                  <a:schemeClr val="accent2"/>
                </a:solidFill>
              </a:rPr>
              <a:t>Unrelated Transplants Facilitated by NMDP/Be The Match	(2006–2015)</a:t>
            </a:r>
            <a:endParaRPr lang="en-US" altLang="en-US" sz="1800" dirty="0">
              <a:solidFill>
                <a:schemeClr val="accent2"/>
              </a:solidFill>
            </a:endParaRPr>
          </a:p>
        </p:txBody>
      </p:sp>
      <p:graphicFrame>
        <p:nvGraphicFramePr>
          <p:cNvPr id="22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558641"/>
              </p:ext>
            </p:extLst>
          </p:nvPr>
        </p:nvGraphicFramePr>
        <p:xfrm>
          <a:off x="2032001" y="1498601"/>
          <a:ext cx="8124825" cy="4468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itle 10"/>
          <p:cNvSpPr txBox="1">
            <a:spLocks/>
          </p:cNvSpPr>
          <p:nvPr/>
        </p:nvSpPr>
        <p:spPr bwMode="auto">
          <a:xfrm>
            <a:off x="2895600" y="4876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tabLst>
                <a:tab pos="8051800" algn="r"/>
              </a:tabLst>
              <a:defRPr/>
            </a:pPr>
            <a:r>
              <a:rPr lang="en-US" sz="1200" kern="0" dirty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Log-rank p-value = </a:t>
            </a:r>
            <a:r>
              <a:rPr lang="en-US" sz="1200" kern="0" dirty="0" smtClean="0">
                <a:solidFill>
                  <a:srgbClr val="0079C1"/>
                </a:solidFill>
                <a:latin typeface="Arial" pitchFamily="34" charset="0"/>
                <a:ea typeface="+mj-ea"/>
                <a:cs typeface="Arial" pitchFamily="34" charset="0"/>
              </a:rPr>
              <a:t>0.002</a:t>
            </a:r>
            <a:endParaRPr lang="en-US" sz="1200" kern="0" dirty="0">
              <a:solidFill>
                <a:srgbClr val="0079C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6477000"/>
            <a:ext cx="655320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kern="0" dirty="0">
                <a:solidFill>
                  <a:srgbClr val="000000"/>
                </a:solidFill>
                <a:cs typeface="Arial" pitchFamily="34" charset="0"/>
              </a:rPr>
              <a:t>SOURCE: </a:t>
            </a:r>
            <a:r>
              <a:rPr lang="en-US" sz="1000" dirty="0">
                <a:solidFill>
                  <a:srgbClr val="0079C1"/>
                </a:solidFill>
                <a:cs typeface="Arial" pitchFamily="34" charset="0"/>
                <a:hlinkClick r:id="rId4"/>
              </a:rPr>
              <a:t>CIBMTR</a:t>
            </a:r>
            <a:r>
              <a:rPr lang="en-US" sz="1000" baseline="30000" dirty="0">
                <a:solidFill>
                  <a:srgbClr val="000000"/>
                </a:solidFill>
                <a:cs typeface="Arial" pitchFamily="34" charset="0"/>
              </a:rPr>
              <a:t>®</a:t>
            </a:r>
            <a:r>
              <a:rPr lang="en-US" sz="1000" dirty="0">
                <a:solidFill>
                  <a:srgbClr val="000000"/>
                </a:solidFill>
                <a:cs typeface="Arial" pitchFamily="34" charset="0"/>
              </a:rPr>
              <a:t>, </a:t>
            </a:r>
            <a:r>
              <a:rPr lang="en-US" sz="1000" dirty="0"/>
              <a:t>the research program of NMDP/Be The Match</a:t>
            </a:r>
            <a:endParaRPr lang="en-US" sz="1000" dirty="0"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9563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DFDFD"/>
      </a:lt1>
      <a:dk2>
        <a:srgbClr val="000000"/>
      </a:dk2>
      <a:lt2>
        <a:srgbClr val="959699"/>
      </a:lt2>
      <a:accent1>
        <a:srgbClr val="0079C1"/>
      </a:accent1>
      <a:accent2>
        <a:srgbClr val="63A70A"/>
      </a:accent2>
      <a:accent3>
        <a:srgbClr val="EA7200"/>
      </a:accent3>
      <a:accent4>
        <a:srgbClr val="00A0DD"/>
      </a:accent4>
      <a:accent5>
        <a:srgbClr val="BDCC2A"/>
      </a:accent5>
      <a:accent6>
        <a:srgbClr val="F6B331"/>
      </a:accent6>
      <a:hlink>
        <a:srgbClr val="0079C1"/>
      </a:hlink>
      <a:folHlink>
        <a:srgbClr val="00A1D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randing" ma:contentTypeID="0x010100AB786780A980774ABA555A693D83001A070096D8F275ACB5B647990611BB31304D02" ma:contentTypeVersion="14" ma:contentTypeDescription="" ma:contentTypeScope="" ma:versionID="e1ac8d63e82f3367789eea34aeca284f">
  <xsd:schema xmlns:xsd="http://www.w3.org/2001/XMLSchema" xmlns:xs="http://www.w3.org/2001/XMLSchema" xmlns:p="http://schemas.microsoft.com/office/2006/metadata/properties" xmlns:ns1="http://schemas.microsoft.com/sharepoint/v3" xmlns:ns2="96808125-6275-4ef8-b0b6-868c4a535a2e" targetNamespace="http://schemas.microsoft.com/office/2006/metadata/properties" ma:root="true" ma:fieldsID="0e93d0d21cecb403fb20b357d6c9199d" ns1:_="" ns2:_="">
    <xsd:import namespace="http://schemas.microsoft.com/sharepoint/v3"/>
    <xsd:import namespace="96808125-6275-4ef8-b0b6-868c4a535a2e"/>
    <xsd:element name="properties">
      <xsd:complexType>
        <xsd:sequence>
          <xsd:element name="documentManagement">
            <xsd:complexType>
              <xsd:all>
                <xsd:element ref="ns2:Content_x0020_Details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BrandingDocumentType"/>
                <xsd:element ref="ns2:OfficeLocation" minOccurs="0"/>
                <xsd:element ref="ns2:CurrentVersion" minOccurs="0"/>
                <xsd:element ref="ns2:TaxKeywordTaxHTField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9" nillable="true" ma:displayName="Rating (0-5)" ma:decimals="2" ma:description="Average value of all the ratings that have been submitted" ma:indexed="true" ma:internalName="AverageRating" ma:readOnly="false" ma:percentage="FALSE">
      <xsd:simpleType>
        <xsd:restriction base="dms:Number"/>
      </xsd:simpleType>
    </xsd:element>
    <xsd:element name="RatingCount" ma:index="10" nillable="true" ma:displayName="Number of Ratings" ma:decimals="0" ma:description="Number of ratings submitted" ma:internalName="RatingCount" ma:readOnly="false" ma:percentage="FALSE">
      <xsd:simpleType>
        <xsd:restriction base="dms:Number"/>
      </xsd:simpleType>
    </xsd:element>
    <xsd:element name="RatedBy" ma:index="1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3" nillable="true" ma:displayName="Number of Likes" ma:internalName="LikesCount">
      <xsd:simpleType>
        <xsd:restriction base="dms:Unknown"/>
      </xsd:simpleType>
    </xsd:element>
    <xsd:element name="LikedBy" ma:index="1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08125-6275-4ef8-b0b6-868c4a535a2e" elementFormDefault="qualified">
    <xsd:import namespace="http://schemas.microsoft.com/office/2006/documentManagement/types"/>
    <xsd:import namespace="http://schemas.microsoft.com/office/infopath/2007/PartnerControls"/>
    <xsd:element name="Content_x0020_Details" ma:index="8" nillable="true" ma:displayName="Content Details" ma:internalName="Content_x0020_Details">
      <xsd:simpleType>
        <xsd:restriction base="dms:Note">
          <xsd:maxLength value="255"/>
        </xsd:restriction>
      </xsd:simpleType>
    </xsd:element>
    <xsd:element name="BrandingDocumentType" ma:index="15" ma:displayName="Branding Document Type" ma:format="Dropdown" ma:internalName="BrandingDocumentType" ma:readOnly="false">
      <xsd:simpleType>
        <xsd:restriction base="dms:Choice">
          <xsd:enumeration value="General Branding Document"/>
          <xsd:enumeration value="Approved Colors"/>
          <xsd:enumeration value="Logos"/>
          <xsd:enumeration value="Presentations"/>
          <xsd:enumeration value="Templates"/>
          <xsd:enumeration value="Electronic Letterhead"/>
        </xsd:restriction>
      </xsd:simpleType>
    </xsd:element>
    <xsd:element name="OfficeLocation" ma:index="16" nillable="true" ma:displayName="Office Location" ma:default="Milwaukee" ma:format="Dropdown" ma:internalName="OfficeLocation" ma:readOnly="false">
      <xsd:simpleType>
        <xsd:restriction base="dms:Choice">
          <xsd:enumeration value="Milwaukee"/>
          <xsd:enumeration value="Minneapolis"/>
          <xsd:enumeration value="All"/>
        </xsd:restriction>
      </xsd:simpleType>
    </xsd:element>
    <xsd:element name="CurrentVersion" ma:index="17" nillable="true" ma:displayName="Current Version" ma:default="1" ma:internalName="CurrentVersion" ma:readOnly="false">
      <xsd:simpleType>
        <xsd:restriction base="dms:Boolean"/>
      </xsd:simpleType>
    </xsd:element>
    <xsd:element name="TaxKeywordTaxHTField" ma:index="18" ma:taxonomy="true" ma:internalName="TaxKeywordTaxHTField" ma:taxonomyFieldName="TaxKeyword" ma:displayName="Enterprise Keywords" ma:readOnly="false" ma:fieldId="{23f27201-bee3-471e-b2e7-b64fd8b7ca38}" ma:taxonomyMulti="true" ma:sspId="0821ddd7-7706-456d-a1e0-a4554e90c43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9" nillable="true" ma:displayName="Taxonomy Catch All Column" ma:hidden="true" ma:list="{69a6b4e4-52d9-459e-bf65-983e3f36e32d}" ma:internalName="TaxCatchAll" ma:showField="CatchAllData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69a6b4e4-52d9-459e-bf65-983e3f36e32d}" ma:internalName="TaxCatchAllLabel" ma:readOnly="true" ma:showField="CatchAllDataLabel" ma:web="96808125-6275-4ef8-b0b6-868c4a535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rrentVersion xmlns="96808125-6275-4ef8-b0b6-868c4a535a2e">true</CurrentVersion>
    <TaxKeywordTaxHTField xmlns="96808125-6275-4ef8-b0b6-868c4a535a2e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Master Template</TermName>
          <TermId xmlns="http://schemas.microsoft.com/office/infopath/2007/PartnerControls">c00943e9-e85c-4b9e-97ab-3dde427b3749</TermId>
        </TermInfo>
      </Terms>
    </TaxKeywordTaxHTField>
    <LikesCount xmlns="http://schemas.microsoft.com/sharepoint/v3" xsi:nil="true"/>
    <Ratings xmlns="http://schemas.microsoft.com/sharepoint/v3" xsi:nil="true"/>
    <OfficeLocation xmlns="96808125-6275-4ef8-b0b6-868c4a535a2e">Milwaukee</OfficeLocation>
    <BrandingDocumentType xmlns="96808125-6275-4ef8-b0b6-868c4a535a2e">Presentations</BrandingDocumentType>
    <RatingCount xmlns="http://schemas.microsoft.com/sharepoint/v3" xsi:nil="true"/>
    <LikedBy xmlns="http://schemas.microsoft.com/sharepoint/v3">
      <UserInfo>
        <DisplayName/>
        <AccountId xsi:nil="true"/>
        <AccountType/>
      </UserInfo>
    </LikedBy>
    <AverageRating xmlns="http://schemas.microsoft.com/sharepoint/v3" xsi:nil="true"/>
    <TaxCatchAll xmlns="96808125-6275-4ef8-b0b6-868c4a535a2e">
      <Value>13</Value>
    </TaxCatchAll>
    <Content_x0020_Details xmlns="96808125-6275-4ef8-b0b6-868c4a535a2e" xsi:nil="true"/>
    <RatedBy xmlns="http://schemas.microsoft.com/sharepoint/v3">
      <UserInfo>
        <DisplayName/>
        <AccountId xsi:nil="true"/>
        <AccountType/>
      </UserInfo>
    </RatedBy>
  </documentManagement>
</p:properties>
</file>

<file path=customXml/itemProps1.xml><?xml version="1.0" encoding="utf-8"?>
<ds:datastoreItem xmlns:ds="http://schemas.openxmlformats.org/officeDocument/2006/customXml" ds:itemID="{14C02FA5-3E37-427E-85EC-DC08C3CE554C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B457B7C-C57B-495C-9C12-4DE3003ACA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6808125-6275-4ef8-b0b6-868c4a535a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47A369-D6AD-4355-A212-58D29DB3F108}">
  <ds:schemaRefs>
    <ds:schemaRef ds:uri="96808125-6275-4ef8-b0b6-868c4a535a2e"/>
    <ds:schemaRef ds:uri="http://purl.org/dc/dcmitype/"/>
    <ds:schemaRef ds:uri="http://schemas.microsoft.com/sharepoint/v3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4377</TotalTime>
  <Words>26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NMDP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mkolb</dc:creator>
  <cp:keywords>Master Template</cp:keywords>
  <cp:lastModifiedBy>Tim Walker</cp:lastModifiedBy>
  <cp:revision>438</cp:revision>
  <dcterms:created xsi:type="dcterms:W3CDTF">2013-11-19T17:32:59Z</dcterms:created>
  <dcterms:modified xsi:type="dcterms:W3CDTF">2018-05-11T19:11:02Z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>13;#Master Template|c00943e9-e85c-4b9e-97ab-3dde427b3749</vt:lpwstr>
  </property>
  <property fmtid="{D5CDD505-2E9C-101B-9397-08002B2CF9AE}" pid="3" name="ContentTypeId">
    <vt:lpwstr>0x010100AB786780A980774ABA555A693D83001A070096D8F275ACB5B647990611BB31304D02</vt:lpwstr>
  </property>
  <property fmtid="{D5CDD505-2E9C-101B-9397-08002B2CF9AE}" pid="4" name="ArticulateGUID">
    <vt:lpwstr>2D7BC06B-AF04-41AD-8A0A-5BBE05F5A541</vt:lpwstr>
  </property>
  <property fmtid="{D5CDD505-2E9C-101B-9397-08002B2CF9AE}" pid="5" name="ArticulatePath">
    <vt:lpwstr>CIBMTR_PPT_Master_ 16x9_Jan 2017</vt:lpwstr>
  </property>
</Properties>
</file>