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28"/>
          <c:h val="0.81895305661047901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(n=136)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Sheet1!$A$2:$A$140</c:f>
              <c:numCache>
                <c:formatCode>General</c:formatCode>
                <c:ptCount val="139"/>
                <c:pt idx="0">
                  <c:v>0</c:v>
                </c:pt>
                <c:pt idx="1">
                  <c:v>0.95299999999999996</c:v>
                </c:pt>
                <c:pt idx="2">
                  <c:v>0.95299999999999996</c:v>
                </c:pt>
                <c:pt idx="3">
                  <c:v>1.413</c:v>
                </c:pt>
                <c:pt idx="4">
                  <c:v>1.413</c:v>
                </c:pt>
                <c:pt idx="5">
                  <c:v>1.8069999999999999</c:v>
                </c:pt>
                <c:pt idx="6">
                  <c:v>1.8069999999999999</c:v>
                </c:pt>
                <c:pt idx="7">
                  <c:v>2.4969999999999999</c:v>
                </c:pt>
                <c:pt idx="8">
                  <c:v>2.4969999999999999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2.7269999999999999</c:v>
                </c:pt>
                <c:pt idx="12">
                  <c:v>2.7269999999999999</c:v>
                </c:pt>
                <c:pt idx="13">
                  <c:v>3.68</c:v>
                </c:pt>
                <c:pt idx="14">
                  <c:v>3.68</c:v>
                </c:pt>
                <c:pt idx="15">
                  <c:v>4.5010000000000003</c:v>
                </c:pt>
                <c:pt idx="16">
                  <c:v>4.5010000000000003</c:v>
                </c:pt>
                <c:pt idx="17">
                  <c:v>4.5999999999999996</c:v>
                </c:pt>
                <c:pt idx="18">
                  <c:v>4.5999999999999996</c:v>
                </c:pt>
                <c:pt idx="19">
                  <c:v>4.6319999999999997</c:v>
                </c:pt>
                <c:pt idx="20">
                  <c:v>4.6319999999999997</c:v>
                </c:pt>
                <c:pt idx="21">
                  <c:v>5.0599999999999996</c:v>
                </c:pt>
                <c:pt idx="22">
                  <c:v>5.0599999999999996</c:v>
                </c:pt>
                <c:pt idx="23">
                  <c:v>5.9470000000000001</c:v>
                </c:pt>
                <c:pt idx="24">
                  <c:v>5.9470000000000001</c:v>
                </c:pt>
                <c:pt idx="25">
                  <c:v>6.5380000000000003</c:v>
                </c:pt>
                <c:pt idx="26">
                  <c:v>6.5380000000000003</c:v>
                </c:pt>
                <c:pt idx="27">
                  <c:v>6.5709999999999997</c:v>
                </c:pt>
                <c:pt idx="28">
                  <c:v>6.5709999999999997</c:v>
                </c:pt>
                <c:pt idx="29">
                  <c:v>6.6689999999999996</c:v>
                </c:pt>
                <c:pt idx="30">
                  <c:v>6.6689999999999996</c:v>
                </c:pt>
                <c:pt idx="31">
                  <c:v>7.5890000000000004</c:v>
                </c:pt>
                <c:pt idx="32">
                  <c:v>7.5890000000000004</c:v>
                </c:pt>
                <c:pt idx="33">
                  <c:v>7.9180000000000001</c:v>
                </c:pt>
                <c:pt idx="34">
                  <c:v>7.9180000000000001</c:v>
                </c:pt>
                <c:pt idx="35">
                  <c:v>8.2789999999999999</c:v>
                </c:pt>
                <c:pt idx="36">
                  <c:v>8.2789999999999999</c:v>
                </c:pt>
                <c:pt idx="37">
                  <c:v>10.776</c:v>
                </c:pt>
                <c:pt idx="38">
                  <c:v>10.776</c:v>
                </c:pt>
                <c:pt idx="39">
                  <c:v>10.907999999999999</c:v>
                </c:pt>
                <c:pt idx="40">
                  <c:v>11.992000000000001</c:v>
                </c:pt>
                <c:pt idx="41">
                  <c:v>12.09</c:v>
                </c:pt>
                <c:pt idx="42">
                  <c:v>12.255000000000001</c:v>
                </c:pt>
                <c:pt idx="43">
                  <c:v>12.255000000000001</c:v>
                </c:pt>
                <c:pt idx="44">
                  <c:v>12.682</c:v>
                </c:pt>
                <c:pt idx="45">
                  <c:v>12.715</c:v>
                </c:pt>
                <c:pt idx="46">
                  <c:v>12.879</c:v>
                </c:pt>
                <c:pt idx="47">
                  <c:v>14.127000000000001</c:v>
                </c:pt>
                <c:pt idx="48">
                  <c:v>14.127000000000001</c:v>
                </c:pt>
                <c:pt idx="49">
                  <c:v>15.54</c:v>
                </c:pt>
                <c:pt idx="50">
                  <c:v>15.704000000000001</c:v>
                </c:pt>
                <c:pt idx="51">
                  <c:v>15.704000000000001</c:v>
                </c:pt>
                <c:pt idx="52">
                  <c:v>16.657</c:v>
                </c:pt>
                <c:pt idx="53">
                  <c:v>16.657</c:v>
                </c:pt>
                <c:pt idx="54">
                  <c:v>17.971</c:v>
                </c:pt>
                <c:pt idx="55">
                  <c:v>17.971</c:v>
                </c:pt>
                <c:pt idx="56">
                  <c:v>18.167999999999999</c:v>
                </c:pt>
                <c:pt idx="57">
                  <c:v>22.111000000000001</c:v>
                </c:pt>
                <c:pt idx="58">
                  <c:v>22.834</c:v>
                </c:pt>
                <c:pt idx="59">
                  <c:v>23.195</c:v>
                </c:pt>
                <c:pt idx="60">
                  <c:v>23.391999999999999</c:v>
                </c:pt>
                <c:pt idx="61">
                  <c:v>23.588999999999999</c:v>
                </c:pt>
                <c:pt idx="62">
                  <c:v>23.622</c:v>
                </c:pt>
                <c:pt idx="63">
                  <c:v>23.655000000000001</c:v>
                </c:pt>
                <c:pt idx="64">
                  <c:v>23.885000000000002</c:v>
                </c:pt>
                <c:pt idx="65">
                  <c:v>24.082000000000001</c:v>
                </c:pt>
                <c:pt idx="66">
                  <c:v>24.148</c:v>
                </c:pt>
                <c:pt idx="67">
                  <c:v>24.279</c:v>
                </c:pt>
                <c:pt idx="68">
                  <c:v>24.279</c:v>
                </c:pt>
                <c:pt idx="69">
                  <c:v>24.312000000000001</c:v>
                </c:pt>
                <c:pt idx="70">
                  <c:v>24.344999999999999</c:v>
                </c:pt>
                <c:pt idx="71">
                  <c:v>24.608000000000001</c:v>
                </c:pt>
                <c:pt idx="72">
                  <c:v>24.870999999999999</c:v>
                </c:pt>
                <c:pt idx="73">
                  <c:v>24.969000000000001</c:v>
                </c:pt>
                <c:pt idx="74">
                  <c:v>25.001999999999999</c:v>
                </c:pt>
                <c:pt idx="75">
                  <c:v>25.626000000000001</c:v>
                </c:pt>
                <c:pt idx="76">
                  <c:v>27.959</c:v>
                </c:pt>
                <c:pt idx="77">
                  <c:v>28.78</c:v>
                </c:pt>
                <c:pt idx="78">
                  <c:v>29.273</c:v>
                </c:pt>
                <c:pt idx="79">
                  <c:v>29.798999999999999</c:v>
                </c:pt>
                <c:pt idx="80">
                  <c:v>29.798999999999999</c:v>
                </c:pt>
                <c:pt idx="81">
                  <c:v>29.864000000000001</c:v>
                </c:pt>
                <c:pt idx="82">
                  <c:v>30.062000000000001</c:v>
                </c:pt>
                <c:pt idx="83">
                  <c:v>30.062000000000001</c:v>
                </c:pt>
                <c:pt idx="84">
                  <c:v>31.803000000000001</c:v>
                </c:pt>
                <c:pt idx="85">
                  <c:v>32.820999999999998</c:v>
                </c:pt>
                <c:pt idx="86">
                  <c:v>33.707999999999998</c:v>
                </c:pt>
                <c:pt idx="87">
                  <c:v>35.22</c:v>
                </c:pt>
                <c:pt idx="88">
                  <c:v>35.646999999999998</c:v>
                </c:pt>
                <c:pt idx="89">
                  <c:v>35.942999999999998</c:v>
                </c:pt>
                <c:pt idx="90">
                  <c:v>36.040999999999997</c:v>
                </c:pt>
                <c:pt idx="91">
                  <c:v>36.073999999999998</c:v>
                </c:pt>
                <c:pt idx="92">
                  <c:v>36.369999999999997</c:v>
                </c:pt>
                <c:pt idx="93">
                  <c:v>36.468000000000004</c:v>
                </c:pt>
                <c:pt idx="94">
                  <c:v>36.6</c:v>
                </c:pt>
                <c:pt idx="95">
                  <c:v>36.631999999999998</c:v>
                </c:pt>
                <c:pt idx="96">
                  <c:v>37.454000000000001</c:v>
                </c:pt>
                <c:pt idx="97">
                  <c:v>37.487000000000002</c:v>
                </c:pt>
                <c:pt idx="98">
                  <c:v>37.978999999999999</c:v>
                </c:pt>
                <c:pt idx="99">
                  <c:v>38.701999999999998</c:v>
                </c:pt>
                <c:pt idx="100">
                  <c:v>38.899000000000001</c:v>
                </c:pt>
                <c:pt idx="101">
                  <c:v>39.064</c:v>
                </c:pt>
                <c:pt idx="102">
                  <c:v>39.457999999999998</c:v>
                </c:pt>
                <c:pt idx="103">
                  <c:v>39.491</c:v>
                </c:pt>
                <c:pt idx="104">
                  <c:v>39.491</c:v>
                </c:pt>
                <c:pt idx="105">
                  <c:v>39.917999999999999</c:v>
                </c:pt>
                <c:pt idx="106">
                  <c:v>40.640999999999998</c:v>
                </c:pt>
                <c:pt idx="107">
                  <c:v>44.32</c:v>
                </c:pt>
                <c:pt idx="108">
                  <c:v>44.976999999999997</c:v>
                </c:pt>
                <c:pt idx="109">
                  <c:v>45.996000000000002</c:v>
                </c:pt>
                <c:pt idx="110">
                  <c:v>47.179000000000002</c:v>
                </c:pt>
                <c:pt idx="111">
                  <c:v>47.244</c:v>
                </c:pt>
                <c:pt idx="112">
                  <c:v>47.244</c:v>
                </c:pt>
                <c:pt idx="113">
                  <c:v>47.704000000000001</c:v>
                </c:pt>
                <c:pt idx="114">
                  <c:v>47.966999999999999</c:v>
                </c:pt>
                <c:pt idx="115">
                  <c:v>48.033000000000001</c:v>
                </c:pt>
                <c:pt idx="116">
                  <c:v>48.098999999999997</c:v>
                </c:pt>
                <c:pt idx="117">
                  <c:v>49.905999999999999</c:v>
                </c:pt>
                <c:pt idx="118">
                  <c:v>51.088000000000001</c:v>
                </c:pt>
                <c:pt idx="119">
                  <c:v>51.646999999999998</c:v>
                </c:pt>
                <c:pt idx="120">
                  <c:v>52.14</c:v>
                </c:pt>
                <c:pt idx="121">
                  <c:v>52.435000000000002</c:v>
                </c:pt>
                <c:pt idx="122">
                  <c:v>52.500999999999998</c:v>
                </c:pt>
                <c:pt idx="123">
                  <c:v>53.223999999999997</c:v>
                </c:pt>
                <c:pt idx="124">
                  <c:v>55.851999999999997</c:v>
                </c:pt>
                <c:pt idx="125">
                  <c:v>55.851999999999997</c:v>
                </c:pt>
                <c:pt idx="126">
                  <c:v>56.378</c:v>
                </c:pt>
                <c:pt idx="127">
                  <c:v>57.002000000000002</c:v>
                </c:pt>
                <c:pt idx="128">
                  <c:v>58.612000000000002</c:v>
                </c:pt>
                <c:pt idx="129">
                  <c:v>59.072000000000003</c:v>
                </c:pt>
                <c:pt idx="130">
                  <c:v>59.17</c:v>
                </c:pt>
                <c:pt idx="131">
                  <c:v>59.531999999999996</c:v>
                </c:pt>
                <c:pt idx="132">
                  <c:v>59.564999999999998</c:v>
                </c:pt>
                <c:pt idx="133">
                  <c:v>60.386000000000003</c:v>
                </c:pt>
                <c:pt idx="134">
                  <c:v>60.813000000000002</c:v>
                </c:pt>
                <c:pt idx="135">
                  <c:v>60.878999999999998</c:v>
                </c:pt>
                <c:pt idx="136">
                  <c:v>61.174999999999997</c:v>
                </c:pt>
                <c:pt idx="137">
                  <c:v>61.207000000000001</c:v>
                </c:pt>
                <c:pt idx="138">
                  <c:v>61.372</c:v>
                </c:pt>
              </c:numCache>
            </c:numRef>
          </c:xVal>
          <c:yVal>
            <c:numRef>
              <c:f>Sheet1!$B$2:$B$140</c:f>
              <c:numCache>
                <c:formatCode>General</c:formatCode>
                <c:ptCount val="139"/>
                <c:pt idx="0">
                  <c:v>100</c:v>
                </c:pt>
                <c:pt idx="1">
                  <c:v>100</c:v>
                </c:pt>
                <c:pt idx="2">
                  <c:v>99.265000000000001</c:v>
                </c:pt>
                <c:pt idx="3">
                  <c:v>99.265000000000001</c:v>
                </c:pt>
                <c:pt idx="4">
                  <c:v>98.528999999999996</c:v>
                </c:pt>
                <c:pt idx="5">
                  <c:v>98.528999999999996</c:v>
                </c:pt>
                <c:pt idx="6">
                  <c:v>97.793999999999997</c:v>
                </c:pt>
                <c:pt idx="7">
                  <c:v>97.793999999999997</c:v>
                </c:pt>
                <c:pt idx="8">
                  <c:v>97.058999999999997</c:v>
                </c:pt>
                <c:pt idx="9">
                  <c:v>97.058999999999997</c:v>
                </c:pt>
                <c:pt idx="10">
                  <c:v>96.323999999999998</c:v>
                </c:pt>
                <c:pt idx="11">
                  <c:v>96.323999999999998</c:v>
                </c:pt>
                <c:pt idx="12">
                  <c:v>95.587999999999994</c:v>
                </c:pt>
                <c:pt idx="13">
                  <c:v>95.587999999999994</c:v>
                </c:pt>
                <c:pt idx="14">
                  <c:v>94.117999999999995</c:v>
                </c:pt>
                <c:pt idx="15">
                  <c:v>94.117999999999995</c:v>
                </c:pt>
                <c:pt idx="16">
                  <c:v>93.382000000000005</c:v>
                </c:pt>
                <c:pt idx="17">
                  <c:v>93.382000000000005</c:v>
                </c:pt>
                <c:pt idx="18">
                  <c:v>92.647000000000006</c:v>
                </c:pt>
                <c:pt idx="19">
                  <c:v>92.647000000000006</c:v>
                </c:pt>
                <c:pt idx="20">
                  <c:v>91.912000000000006</c:v>
                </c:pt>
                <c:pt idx="21">
                  <c:v>91.912000000000006</c:v>
                </c:pt>
                <c:pt idx="22">
                  <c:v>91.176000000000002</c:v>
                </c:pt>
                <c:pt idx="23">
                  <c:v>91.176000000000002</c:v>
                </c:pt>
                <c:pt idx="24">
                  <c:v>90.441000000000003</c:v>
                </c:pt>
                <c:pt idx="25">
                  <c:v>90.441000000000003</c:v>
                </c:pt>
                <c:pt idx="26">
                  <c:v>89.706000000000003</c:v>
                </c:pt>
                <c:pt idx="27">
                  <c:v>89.706000000000003</c:v>
                </c:pt>
                <c:pt idx="28">
                  <c:v>88.971000000000004</c:v>
                </c:pt>
                <c:pt idx="29">
                  <c:v>88.971000000000004</c:v>
                </c:pt>
                <c:pt idx="30">
                  <c:v>88.234999999999999</c:v>
                </c:pt>
                <c:pt idx="31">
                  <c:v>88.234999999999999</c:v>
                </c:pt>
                <c:pt idx="32">
                  <c:v>87.5</c:v>
                </c:pt>
                <c:pt idx="33">
                  <c:v>87.5</c:v>
                </c:pt>
                <c:pt idx="34">
                  <c:v>86.765000000000001</c:v>
                </c:pt>
                <c:pt idx="35">
                  <c:v>86.765000000000001</c:v>
                </c:pt>
                <c:pt idx="36">
                  <c:v>86.028999999999996</c:v>
                </c:pt>
                <c:pt idx="37">
                  <c:v>86.028999999999996</c:v>
                </c:pt>
                <c:pt idx="38">
                  <c:v>85.293999999999997</c:v>
                </c:pt>
                <c:pt idx="39">
                  <c:v>85.293999999999997</c:v>
                </c:pt>
                <c:pt idx="40">
                  <c:v>85.293999999999997</c:v>
                </c:pt>
                <c:pt idx="41">
                  <c:v>85.293999999999997</c:v>
                </c:pt>
                <c:pt idx="42">
                  <c:v>85.293999999999997</c:v>
                </c:pt>
                <c:pt idx="43">
                  <c:v>84.539000000000001</c:v>
                </c:pt>
                <c:pt idx="44">
                  <c:v>84.539000000000001</c:v>
                </c:pt>
                <c:pt idx="45">
                  <c:v>84.539000000000001</c:v>
                </c:pt>
                <c:pt idx="46">
                  <c:v>84.539000000000001</c:v>
                </c:pt>
                <c:pt idx="47">
                  <c:v>84.539000000000001</c:v>
                </c:pt>
                <c:pt idx="48">
                  <c:v>83.763999999999996</c:v>
                </c:pt>
                <c:pt idx="49">
                  <c:v>83.763999999999996</c:v>
                </c:pt>
                <c:pt idx="50">
                  <c:v>83.763999999999996</c:v>
                </c:pt>
                <c:pt idx="51">
                  <c:v>82.980999999999995</c:v>
                </c:pt>
                <c:pt idx="52">
                  <c:v>82.980999999999995</c:v>
                </c:pt>
                <c:pt idx="53">
                  <c:v>82.197999999999993</c:v>
                </c:pt>
                <c:pt idx="54">
                  <c:v>82.197999999999993</c:v>
                </c:pt>
                <c:pt idx="55">
                  <c:v>81.415000000000006</c:v>
                </c:pt>
                <c:pt idx="56">
                  <c:v>81.415000000000006</c:v>
                </c:pt>
                <c:pt idx="57">
                  <c:v>81.415000000000006</c:v>
                </c:pt>
                <c:pt idx="58">
                  <c:v>81.415000000000006</c:v>
                </c:pt>
                <c:pt idx="59">
                  <c:v>81.415000000000006</c:v>
                </c:pt>
                <c:pt idx="60">
                  <c:v>81.415000000000006</c:v>
                </c:pt>
                <c:pt idx="61">
                  <c:v>81.415000000000006</c:v>
                </c:pt>
                <c:pt idx="62">
                  <c:v>81.415000000000006</c:v>
                </c:pt>
                <c:pt idx="63">
                  <c:v>81.415000000000006</c:v>
                </c:pt>
                <c:pt idx="64">
                  <c:v>81.415000000000006</c:v>
                </c:pt>
                <c:pt idx="65">
                  <c:v>81.415000000000006</c:v>
                </c:pt>
                <c:pt idx="66">
                  <c:v>81.415000000000006</c:v>
                </c:pt>
                <c:pt idx="67">
                  <c:v>81.415000000000006</c:v>
                </c:pt>
                <c:pt idx="68">
                  <c:v>80.540000000000006</c:v>
                </c:pt>
                <c:pt idx="69">
                  <c:v>80.540000000000006</c:v>
                </c:pt>
                <c:pt idx="70">
                  <c:v>80.540000000000006</c:v>
                </c:pt>
                <c:pt idx="71">
                  <c:v>80.540000000000006</c:v>
                </c:pt>
                <c:pt idx="72">
                  <c:v>80.540000000000006</c:v>
                </c:pt>
                <c:pt idx="73">
                  <c:v>80.540000000000006</c:v>
                </c:pt>
                <c:pt idx="74">
                  <c:v>80.540000000000006</c:v>
                </c:pt>
                <c:pt idx="75">
                  <c:v>80.540000000000006</c:v>
                </c:pt>
                <c:pt idx="76">
                  <c:v>80.540000000000006</c:v>
                </c:pt>
                <c:pt idx="77">
                  <c:v>80.540000000000006</c:v>
                </c:pt>
                <c:pt idx="78">
                  <c:v>80.540000000000006</c:v>
                </c:pt>
                <c:pt idx="79">
                  <c:v>80.540000000000006</c:v>
                </c:pt>
                <c:pt idx="80">
                  <c:v>79.558000000000007</c:v>
                </c:pt>
                <c:pt idx="81">
                  <c:v>79.558000000000007</c:v>
                </c:pt>
                <c:pt idx="82">
                  <c:v>79.558000000000007</c:v>
                </c:pt>
                <c:pt idx="83">
                  <c:v>78.563000000000002</c:v>
                </c:pt>
                <c:pt idx="84">
                  <c:v>78.563000000000002</c:v>
                </c:pt>
                <c:pt idx="85">
                  <c:v>78.563000000000002</c:v>
                </c:pt>
                <c:pt idx="86">
                  <c:v>78.563000000000002</c:v>
                </c:pt>
                <c:pt idx="87">
                  <c:v>78.563000000000002</c:v>
                </c:pt>
                <c:pt idx="88">
                  <c:v>78.563000000000002</c:v>
                </c:pt>
                <c:pt idx="89">
                  <c:v>78.563000000000002</c:v>
                </c:pt>
                <c:pt idx="90">
                  <c:v>78.563000000000002</c:v>
                </c:pt>
                <c:pt idx="91">
                  <c:v>78.563000000000002</c:v>
                </c:pt>
                <c:pt idx="92">
                  <c:v>78.563000000000002</c:v>
                </c:pt>
                <c:pt idx="93">
                  <c:v>78.563000000000002</c:v>
                </c:pt>
                <c:pt idx="94">
                  <c:v>78.563000000000002</c:v>
                </c:pt>
                <c:pt idx="95">
                  <c:v>78.563000000000002</c:v>
                </c:pt>
                <c:pt idx="96">
                  <c:v>78.563000000000002</c:v>
                </c:pt>
                <c:pt idx="97">
                  <c:v>78.563000000000002</c:v>
                </c:pt>
                <c:pt idx="98">
                  <c:v>78.563000000000002</c:v>
                </c:pt>
                <c:pt idx="99">
                  <c:v>78.563000000000002</c:v>
                </c:pt>
                <c:pt idx="100">
                  <c:v>78.563000000000002</c:v>
                </c:pt>
                <c:pt idx="101">
                  <c:v>78.563000000000002</c:v>
                </c:pt>
                <c:pt idx="102">
                  <c:v>78.563000000000002</c:v>
                </c:pt>
                <c:pt idx="103">
                  <c:v>78.563000000000002</c:v>
                </c:pt>
                <c:pt idx="104">
                  <c:v>77.231999999999999</c:v>
                </c:pt>
                <c:pt idx="105">
                  <c:v>77.231999999999999</c:v>
                </c:pt>
                <c:pt idx="106">
                  <c:v>77.231999999999999</c:v>
                </c:pt>
                <c:pt idx="107">
                  <c:v>77.231999999999999</c:v>
                </c:pt>
                <c:pt idx="108">
                  <c:v>77.231999999999999</c:v>
                </c:pt>
                <c:pt idx="109">
                  <c:v>77.231999999999999</c:v>
                </c:pt>
                <c:pt idx="110">
                  <c:v>77.231999999999999</c:v>
                </c:pt>
                <c:pt idx="111">
                  <c:v>77.231999999999999</c:v>
                </c:pt>
                <c:pt idx="112">
                  <c:v>75.745999999999995</c:v>
                </c:pt>
                <c:pt idx="113">
                  <c:v>75.745999999999995</c:v>
                </c:pt>
                <c:pt idx="114">
                  <c:v>75.745999999999995</c:v>
                </c:pt>
                <c:pt idx="115">
                  <c:v>75.745999999999995</c:v>
                </c:pt>
                <c:pt idx="116">
                  <c:v>75.745999999999995</c:v>
                </c:pt>
                <c:pt idx="117">
                  <c:v>75.745999999999995</c:v>
                </c:pt>
                <c:pt idx="118">
                  <c:v>75.745999999999995</c:v>
                </c:pt>
                <c:pt idx="119">
                  <c:v>75.745999999999995</c:v>
                </c:pt>
                <c:pt idx="120">
                  <c:v>75.745999999999995</c:v>
                </c:pt>
                <c:pt idx="121">
                  <c:v>75.745999999999995</c:v>
                </c:pt>
                <c:pt idx="122">
                  <c:v>75.745999999999995</c:v>
                </c:pt>
                <c:pt idx="123">
                  <c:v>75.745999999999995</c:v>
                </c:pt>
                <c:pt idx="124">
                  <c:v>75.745999999999995</c:v>
                </c:pt>
                <c:pt idx="125">
                  <c:v>73.804000000000002</c:v>
                </c:pt>
                <c:pt idx="126">
                  <c:v>73.804000000000002</c:v>
                </c:pt>
                <c:pt idx="127">
                  <c:v>73.804000000000002</c:v>
                </c:pt>
                <c:pt idx="128">
                  <c:v>73.804000000000002</c:v>
                </c:pt>
                <c:pt idx="129">
                  <c:v>73.804000000000002</c:v>
                </c:pt>
                <c:pt idx="130">
                  <c:v>73.804000000000002</c:v>
                </c:pt>
                <c:pt idx="131">
                  <c:v>73.804000000000002</c:v>
                </c:pt>
                <c:pt idx="132">
                  <c:v>73.804000000000002</c:v>
                </c:pt>
                <c:pt idx="133">
                  <c:v>73.804000000000002</c:v>
                </c:pt>
                <c:pt idx="134">
                  <c:v>73.804000000000002</c:v>
                </c:pt>
                <c:pt idx="135">
                  <c:v>73.804000000000002</c:v>
                </c:pt>
                <c:pt idx="136">
                  <c:v>73.804000000000002</c:v>
                </c:pt>
                <c:pt idx="137">
                  <c:v>73.804000000000002</c:v>
                </c:pt>
                <c:pt idx="138">
                  <c:v>73.804000000000002</c:v>
                </c:pt>
              </c:numCache>
            </c:numRef>
          </c:yVal>
          <c:smooth val="0"/>
        </c:ser>
        <c:ser>
          <c:idx val="7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52295">
              <a:noFill/>
              <a:prstDash val="solid"/>
            </a:ln>
          </c:spPr>
          <c:marker>
            <c:symbol val="plus"/>
            <c:size val="6"/>
            <c:spPr>
              <a:noFill/>
              <a:ln w="13074">
                <a:solidFill>
                  <a:srgbClr val="569FD3"/>
                </a:solidFill>
              </a:ln>
            </c:spPr>
          </c:marker>
          <c:xVal>
            <c:numRef>
              <c:f>Sheet1!$A$2:$A$106</c:f>
              <c:numCache>
                <c:formatCode>General</c:formatCode>
                <c:ptCount val="105"/>
                <c:pt idx="0">
                  <c:v>0</c:v>
                </c:pt>
                <c:pt idx="1">
                  <c:v>0.95299999999999996</c:v>
                </c:pt>
                <c:pt idx="2">
                  <c:v>0.95299999999999996</c:v>
                </c:pt>
                <c:pt idx="3">
                  <c:v>1.413</c:v>
                </c:pt>
                <c:pt idx="4">
                  <c:v>1.413</c:v>
                </c:pt>
                <c:pt idx="5">
                  <c:v>1.8069999999999999</c:v>
                </c:pt>
                <c:pt idx="6">
                  <c:v>1.8069999999999999</c:v>
                </c:pt>
                <c:pt idx="7">
                  <c:v>2.4969999999999999</c:v>
                </c:pt>
                <c:pt idx="8">
                  <c:v>2.4969999999999999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2.7269999999999999</c:v>
                </c:pt>
                <c:pt idx="12">
                  <c:v>2.7269999999999999</c:v>
                </c:pt>
                <c:pt idx="13">
                  <c:v>3.68</c:v>
                </c:pt>
                <c:pt idx="14">
                  <c:v>3.68</c:v>
                </c:pt>
                <c:pt idx="15">
                  <c:v>4.5010000000000003</c:v>
                </c:pt>
                <c:pt idx="16">
                  <c:v>4.5010000000000003</c:v>
                </c:pt>
                <c:pt idx="17">
                  <c:v>4.5999999999999996</c:v>
                </c:pt>
                <c:pt idx="18">
                  <c:v>4.5999999999999996</c:v>
                </c:pt>
                <c:pt idx="19">
                  <c:v>4.6319999999999997</c:v>
                </c:pt>
                <c:pt idx="20">
                  <c:v>4.6319999999999997</c:v>
                </c:pt>
                <c:pt idx="21">
                  <c:v>5.0599999999999996</c:v>
                </c:pt>
                <c:pt idx="22">
                  <c:v>5.0599999999999996</c:v>
                </c:pt>
                <c:pt idx="23">
                  <c:v>5.9470000000000001</c:v>
                </c:pt>
                <c:pt idx="24">
                  <c:v>5.9470000000000001</c:v>
                </c:pt>
                <c:pt idx="25">
                  <c:v>6.5380000000000003</c:v>
                </c:pt>
                <c:pt idx="26">
                  <c:v>6.5380000000000003</c:v>
                </c:pt>
                <c:pt idx="27">
                  <c:v>6.5709999999999997</c:v>
                </c:pt>
                <c:pt idx="28">
                  <c:v>6.5709999999999997</c:v>
                </c:pt>
                <c:pt idx="29">
                  <c:v>6.6689999999999996</c:v>
                </c:pt>
                <c:pt idx="30">
                  <c:v>6.6689999999999996</c:v>
                </c:pt>
                <c:pt idx="31">
                  <c:v>7.5890000000000004</c:v>
                </c:pt>
                <c:pt idx="32">
                  <c:v>7.5890000000000004</c:v>
                </c:pt>
                <c:pt idx="33">
                  <c:v>7.9180000000000001</c:v>
                </c:pt>
                <c:pt idx="34">
                  <c:v>7.9180000000000001</c:v>
                </c:pt>
                <c:pt idx="35">
                  <c:v>8.2789999999999999</c:v>
                </c:pt>
                <c:pt idx="36">
                  <c:v>8.2789999999999999</c:v>
                </c:pt>
                <c:pt idx="37">
                  <c:v>10.776</c:v>
                </c:pt>
                <c:pt idx="38">
                  <c:v>10.776</c:v>
                </c:pt>
                <c:pt idx="39">
                  <c:v>10.907999999999999</c:v>
                </c:pt>
                <c:pt idx="40">
                  <c:v>11.992000000000001</c:v>
                </c:pt>
                <c:pt idx="41">
                  <c:v>12.09</c:v>
                </c:pt>
                <c:pt idx="42">
                  <c:v>12.255000000000001</c:v>
                </c:pt>
                <c:pt idx="43">
                  <c:v>12.255000000000001</c:v>
                </c:pt>
                <c:pt idx="44">
                  <c:v>12.682</c:v>
                </c:pt>
                <c:pt idx="45">
                  <c:v>12.715</c:v>
                </c:pt>
                <c:pt idx="46">
                  <c:v>12.879</c:v>
                </c:pt>
                <c:pt idx="47">
                  <c:v>14.127000000000001</c:v>
                </c:pt>
                <c:pt idx="48">
                  <c:v>14.127000000000001</c:v>
                </c:pt>
                <c:pt idx="49">
                  <c:v>15.54</c:v>
                </c:pt>
                <c:pt idx="50">
                  <c:v>15.704000000000001</c:v>
                </c:pt>
                <c:pt idx="51">
                  <c:v>15.704000000000001</c:v>
                </c:pt>
                <c:pt idx="52">
                  <c:v>16.657</c:v>
                </c:pt>
                <c:pt idx="53">
                  <c:v>16.657</c:v>
                </c:pt>
                <c:pt idx="54">
                  <c:v>17.971</c:v>
                </c:pt>
                <c:pt idx="55">
                  <c:v>17.971</c:v>
                </c:pt>
                <c:pt idx="56">
                  <c:v>18.167999999999999</c:v>
                </c:pt>
                <c:pt idx="57">
                  <c:v>22.111000000000001</c:v>
                </c:pt>
                <c:pt idx="58">
                  <c:v>22.834</c:v>
                </c:pt>
                <c:pt idx="59">
                  <c:v>23.195</c:v>
                </c:pt>
                <c:pt idx="60">
                  <c:v>23.391999999999999</c:v>
                </c:pt>
                <c:pt idx="61">
                  <c:v>23.588999999999999</c:v>
                </c:pt>
                <c:pt idx="62">
                  <c:v>23.622</c:v>
                </c:pt>
                <c:pt idx="63">
                  <c:v>23.655000000000001</c:v>
                </c:pt>
                <c:pt idx="64">
                  <c:v>23.885000000000002</c:v>
                </c:pt>
                <c:pt idx="65">
                  <c:v>24.082000000000001</c:v>
                </c:pt>
                <c:pt idx="66">
                  <c:v>24.148</c:v>
                </c:pt>
                <c:pt idx="67">
                  <c:v>24.279</c:v>
                </c:pt>
                <c:pt idx="68">
                  <c:v>24.279</c:v>
                </c:pt>
                <c:pt idx="69">
                  <c:v>24.312000000000001</c:v>
                </c:pt>
                <c:pt idx="70">
                  <c:v>24.344999999999999</c:v>
                </c:pt>
                <c:pt idx="71">
                  <c:v>24.608000000000001</c:v>
                </c:pt>
                <c:pt idx="72">
                  <c:v>24.870999999999999</c:v>
                </c:pt>
                <c:pt idx="73">
                  <c:v>24.969000000000001</c:v>
                </c:pt>
                <c:pt idx="74">
                  <c:v>25.001999999999999</c:v>
                </c:pt>
                <c:pt idx="75">
                  <c:v>25.626000000000001</c:v>
                </c:pt>
                <c:pt idx="76">
                  <c:v>27.959</c:v>
                </c:pt>
                <c:pt idx="77">
                  <c:v>28.78</c:v>
                </c:pt>
                <c:pt idx="78">
                  <c:v>29.273</c:v>
                </c:pt>
                <c:pt idx="79">
                  <c:v>29.798999999999999</c:v>
                </c:pt>
                <c:pt idx="80">
                  <c:v>29.798999999999999</c:v>
                </c:pt>
                <c:pt idx="81">
                  <c:v>29.864000000000001</c:v>
                </c:pt>
                <c:pt idx="82">
                  <c:v>30.062000000000001</c:v>
                </c:pt>
                <c:pt idx="83">
                  <c:v>30.062000000000001</c:v>
                </c:pt>
                <c:pt idx="84">
                  <c:v>31.803000000000001</c:v>
                </c:pt>
                <c:pt idx="85">
                  <c:v>32.820999999999998</c:v>
                </c:pt>
                <c:pt idx="86">
                  <c:v>33.707999999999998</c:v>
                </c:pt>
                <c:pt idx="87">
                  <c:v>35.22</c:v>
                </c:pt>
                <c:pt idx="88">
                  <c:v>35.646999999999998</c:v>
                </c:pt>
                <c:pt idx="89">
                  <c:v>35.942999999999998</c:v>
                </c:pt>
                <c:pt idx="90">
                  <c:v>36.040999999999997</c:v>
                </c:pt>
                <c:pt idx="91">
                  <c:v>36.073999999999998</c:v>
                </c:pt>
                <c:pt idx="92">
                  <c:v>36.369999999999997</c:v>
                </c:pt>
                <c:pt idx="93">
                  <c:v>36.468000000000004</c:v>
                </c:pt>
                <c:pt idx="94">
                  <c:v>36.6</c:v>
                </c:pt>
                <c:pt idx="95">
                  <c:v>36.631999999999998</c:v>
                </c:pt>
                <c:pt idx="96">
                  <c:v>37.454000000000001</c:v>
                </c:pt>
                <c:pt idx="97">
                  <c:v>37.487000000000002</c:v>
                </c:pt>
                <c:pt idx="98">
                  <c:v>37.978999999999999</c:v>
                </c:pt>
                <c:pt idx="99">
                  <c:v>38.701999999999998</c:v>
                </c:pt>
                <c:pt idx="100">
                  <c:v>38.899000000000001</c:v>
                </c:pt>
                <c:pt idx="101">
                  <c:v>39.064</c:v>
                </c:pt>
                <c:pt idx="102">
                  <c:v>39.457999999999998</c:v>
                </c:pt>
                <c:pt idx="103">
                  <c:v>39.491</c:v>
                </c:pt>
                <c:pt idx="104">
                  <c:v>39.491</c:v>
                </c:pt>
              </c:numCache>
            </c:numRef>
          </c:xVal>
          <c:yVal>
            <c:numRef>
              <c:f>Sheet1!$C$2:$C$106</c:f>
              <c:numCache>
                <c:formatCode>General</c:formatCode>
                <c:ptCount val="105"/>
                <c:pt idx="39">
                  <c:v>85.293999999999997</c:v>
                </c:pt>
                <c:pt idx="40">
                  <c:v>85.293999999999997</c:v>
                </c:pt>
                <c:pt idx="41">
                  <c:v>85.293999999999997</c:v>
                </c:pt>
                <c:pt idx="44">
                  <c:v>84.539000000000001</c:v>
                </c:pt>
                <c:pt idx="45">
                  <c:v>84.539000000000001</c:v>
                </c:pt>
                <c:pt idx="46">
                  <c:v>84.539000000000001</c:v>
                </c:pt>
                <c:pt idx="49">
                  <c:v>83.763999999999996</c:v>
                </c:pt>
                <c:pt idx="56">
                  <c:v>81.415000000000006</c:v>
                </c:pt>
                <c:pt idx="57">
                  <c:v>81.415000000000006</c:v>
                </c:pt>
                <c:pt idx="58">
                  <c:v>81.415000000000006</c:v>
                </c:pt>
                <c:pt idx="59">
                  <c:v>81.415000000000006</c:v>
                </c:pt>
                <c:pt idx="60">
                  <c:v>81.415000000000006</c:v>
                </c:pt>
                <c:pt idx="61">
                  <c:v>81.415000000000006</c:v>
                </c:pt>
                <c:pt idx="62">
                  <c:v>81.415000000000006</c:v>
                </c:pt>
                <c:pt idx="63">
                  <c:v>81.415000000000006</c:v>
                </c:pt>
                <c:pt idx="64">
                  <c:v>81.415000000000006</c:v>
                </c:pt>
                <c:pt idx="65">
                  <c:v>81.415000000000006</c:v>
                </c:pt>
                <c:pt idx="66">
                  <c:v>81.415000000000006</c:v>
                </c:pt>
                <c:pt idx="69">
                  <c:v>80.540000000000006</c:v>
                </c:pt>
                <c:pt idx="70">
                  <c:v>80.540000000000006</c:v>
                </c:pt>
                <c:pt idx="71">
                  <c:v>80.540000000000006</c:v>
                </c:pt>
                <c:pt idx="72">
                  <c:v>80.540000000000006</c:v>
                </c:pt>
                <c:pt idx="73">
                  <c:v>80.540000000000006</c:v>
                </c:pt>
                <c:pt idx="74">
                  <c:v>80.540000000000006</c:v>
                </c:pt>
                <c:pt idx="75">
                  <c:v>80.540000000000006</c:v>
                </c:pt>
                <c:pt idx="76">
                  <c:v>80.540000000000006</c:v>
                </c:pt>
                <c:pt idx="77">
                  <c:v>80.540000000000006</c:v>
                </c:pt>
                <c:pt idx="78">
                  <c:v>80.540000000000006</c:v>
                </c:pt>
                <c:pt idx="81">
                  <c:v>79.558000000000007</c:v>
                </c:pt>
                <c:pt idx="84">
                  <c:v>78.563000000000002</c:v>
                </c:pt>
                <c:pt idx="85">
                  <c:v>78.563000000000002</c:v>
                </c:pt>
                <c:pt idx="86">
                  <c:v>78.563000000000002</c:v>
                </c:pt>
                <c:pt idx="87">
                  <c:v>78.563000000000002</c:v>
                </c:pt>
                <c:pt idx="88">
                  <c:v>78.563000000000002</c:v>
                </c:pt>
                <c:pt idx="89">
                  <c:v>78.563000000000002</c:v>
                </c:pt>
                <c:pt idx="90">
                  <c:v>78.563000000000002</c:v>
                </c:pt>
                <c:pt idx="91">
                  <c:v>78.563000000000002</c:v>
                </c:pt>
                <c:pt idx="92">
                  <c:v>78.563000000000002</c:v>
                </c:pt>
                <c:pt idx="93">
                  <c:v>78.563000000000002</c:v>
                </c:pt>
                <c:pt idx="94">
                  <c:v>78.563000000000002</c:v>
                </c:pt>
                <c:pt idx="95">
                  <c:v>78.563000000000002</c:v>
                </c:pt>
                <c:pt idx="96">
                  <c:v>78.563000000000002</c:v>
                </c:pt>
                <c:pt idx="97">
                  <c:v>78.563000000000002</c:v>
                </c:pt>
                <c:pt idx="98">
                  <c:v>78.563000000000002</c:v>
                </c:pt>
                <c:pt idx="99">
                  <c:v>78.563000000000002</c:v>
                </c:pt>
                <c:pt idx="100">
                  <c:v>78.563000000000002</c:v>
                </c:pt>
                <c:pt idx="101">
                  <c:v>78.563000000000002</c:v>
                </c:pt>
                <c:pt idx="102">
                  <c:v>78.563000000000002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201712"/>
        <c:axId val="721202104"/>
      </c:scatterChart>
      <c:scatterChart>
        <c:scatterStyle val="lineMarker"/>
        <c:varyColors val="0"/>
        <c:ser>
          <c:idx val="0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8943" cmpd="sng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B6BF00"/>
                </a:solidFill>
              </a:ln>
            </c:spPr>
          </c:marker>
          <c:xVal>
            <c:numRef>
              <c:f>Sheet1!$A$2:$A$106</c:f>
              <c:numCache>
                <c:formatCode>General</c:formatCode>
                <c:ptCount val="105"/>
                <c:pt idx="0">
                  <c:v>0</c:v>
                </c:pt>
                <c:pt idx="1">
                  <c:v>0.95299999999999996</c:v>
                </c:pt>
                <c:pt idx="2">
                  <c:v>0.95299999999999996</c:v>
                </c:pt>
                <c:pt idx="3">
                  <c:v>1.413</c:v>
                </c:pt>
                <c:pt idx="4">
                  <c:v>1.413</c:v>
                </c:pt>
                <c:pt idx="5">
                  <c:v>1.8069999999999999</c:v>
                </c:pt>
                <c:pt idx="6">
                  <c:v>1.8069999999999999</c:v>
                </c:pt>
                <c:pt idx="7">
                  <c:v>2.4969999999999999</c:v>
                </c:pt>
                <c:pt idx="8">
                  <c:v>2.4969999999999999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2.7269999999999999</c:v>
                </c:pt>
                <c:pt idx="12">
                  <c:v>2.7269999999999999</c:v>
                </c:pt>
                <c:pt idx="13">
                  <c:v>3.68</c:v>
                </c:pt>
                <c:pt idx="14">
                  <c:v>3.68</c:v>
                </c:pt>
                <c:pt idx="15">
                  <c:v>4.5010000000000003</c:v>
                </c:pt>
                <c:pt idx="16">
                  <c:v>4.5010000000000003</c:v>
                </c:pt>
                <c:pt idx="17">
                  <c:v>4.5999999999999996</c:v>
                </c:pt>
                <c:pt idx="18">
                  <c:v>4.5999999999999996</c:v>
                </c:pt>
                <c:pt idx="19">
                  <c:v>4.6319999999999997</c:v>
                </c:pt>
                <c:pt idx="20">
                  <c:v>4.6319999999999997</c:v>
                </c:pt>
                <c:pt idx="21">
                  <c:v>5.0599999999999996</c:v>
                </c:pt>
                <c:pt idx="22">
                  <c:v>5.0599999999999996</c:v>
                </c:pt>
                <c:pt idx="23">
                  <c:v>5.9470000000000001</c:v>
                </c:pt>
                <c:pt idx="24">
                  <c:v>5.9470000000000001</c:v>
                </c:pt>
                <c:pt idx="25">
                  <c:v>6.5380000000000003</c:v>
                </c:pt>
                <c:pt idx="26">
                  <c:v>6.5380000000000003</c:v>
                </c:pt>
                <c:pt idx="27">
                  <c:v>6.5709999999999997</c:v>
                </c:pt>
                <c:pt idx="28">
                  <c:v>6.5709999999999997</c:v>
                </c:pt>
                <c:pt idx="29">
                  <c:v>6.6689999999999996</c:v>
                </c:pt>
                <c:pt idx="30">
                  <c:v>6.6689999999999996</c:v>
                </c:pt>
                <c:pt idx="31">
                  <c:v>7.5890000000000004</c:v>
                </c:pt>
                <c:pt idx="32">
                  <c:v>7.5890000000000004</c:v>
                </c:pt>
                <c:pt idx="33">
                  <c:v>7.9180000000000001</c:v>
                </c:pt>
                <c:pt idx="34">
                  <c:v>7.9180000000000001</c:v>
                </c:pt>
                <c:pt idx="35">
                  <c:v>8.2789999999999999</c:v>
                </c:pt>
                <c:pt idx="36">
                  <c:v>8.2789999999999999</c:v>
                </c:pt>
                <c:pt idx="37">
                  <c:v>10.776</c:v>
                </c:pt>
                <c:pt idx="38">
                  <c:v>10.776</c:v>
                </c:pt>
                <c:pt idx="39">
                  <c:v>10.907999999999999</c:v>
                </c:pt>
                <c:pt idx="40">
                  <c:v>11.992000000000001</c:v>
                </c:pt>
                <c:pt idx="41">
                  <c:v>12.09</c:v>
                </c:pt>
                <c:pt idx="42">
                  <c:v>12.255000000000001</c:v>
                </c:pt>
                <c:pt idx="43">
                  <c:v>12.255000000000001</c:v>
                </c:pt>
                <c:pt idx="44">
                  <c:v>12.682</c:v>
                </c:pt>
                <c:pt idx="45">
                  <c:v>12.715</c:v>
                </c:pt>
                <c:pt idx="46">
                  <c:v>12.879</c:v>
                </c:pt>
                <c:pt idx="47">
                  <c:v>14.127000000000001</c:v>
                </c:pt>
                <c:pt idx="48">
                  <c:v>14.127000000000001</c:v>
                </c:pt>
                <c:pt idx="49">
                  <c:v>15.54</c:v>
                </c:pt>
                <c:pt idx="50">
                  <c:v>15.704000000000001</c:v>
                </c:pt>
                <c:pt idx="51">
                  <c:v>15.704000000000001</c:v>
                </c:pt>
                <c:pt idx="52">
                  <c:v>16.657</c:v>
                </c:pt>
                <c:pt idx="53">
                  <c:v>16.657</c:v>
                </c:pt>
                <c:pt idx="54">
                  <c:v>17.971</c:v>
                </c:pt>
                <c:pt idx="55">
                  <c:v>17.971</c:v>
                </c:pt>
                <c:pt idx="56">
                  <c:v>18.167999999999999</c:v>
                </c:pt>
                <c:pt idx="57">
                  <c:v>22.111000000000001</c:v>
                </c:pt>
                <c:pt idx="58">
                  <c:v>22.834</c:v>
                </c:pt>
                <c:pt idx="59">
                  <c:v>23.195</c:v>
                </c:pt>
                <c:pt idx="60">
                  <c:v>23.391999999999999</c:v>
                </c:pt>
                <c:pt idx="61">
                  <c:v>23.588999999999999</c:v>
                </c:pt>
                <c:pt idx="62">
                  <c:v>23.622</c:v>
                </c:pt>
                <c:pt idx="63">
                  <c:v>23.655000000000001</c:v>
                </c:pt>
                <c:pt idx="64">
                  <c:v>23.885000000000002</c:v>
                </c:pt>
                <c:pt idx="65">
                  <c:v>24.082000000000001</c:v>
                </c:pt>
                <c:pt idx="66">
                  <c:v>24.148</c:v>
                </c:pt>
                <c:pt idx="67">
                  <c:v>24.279</c:v>
                </c:pt>
                <c:pt idx="68">
                  <c:v>24.279</c:v>
                </c:pt>
                <c:pt idx="69">
                  <c:v>24.312000000000001</c:v>
                </c:pt>
                <c:pt idx="70">
                  <c:v>24.344999999999999</c:v>
                </c:pt>
                <c:pt idx="71">
                  <c:v>24.608000000000001</c:v>
                </c:pt>
                <c:pt idx="72">
                  <c:v>24.870999999999999</c:v>
                </c:pt>
                <c:pt idx="73">
                  <c:v>24.969000000000001</c:v>
                </c:pt>
                <c:pt idx="74">
                  <c:v>25.001999999999999</c:v>
                </c:pt>
                <c:pt idx="75">
                  <c:v>25.626000000000001</c:v>
                </c:pt>
                <c:pt idx="76">
                  <c:v>27.959</c:v>
                </c:pt>
                <c:pt idx="77">
                  <c:v>28.78</c:v>
                </c:pt>
                <c:pt idx="78">
                  <c:v>29.273</c:v>
                </c:pt>
                <c:pt idx="79">
                  <c:v>29.798999999999999</c:v>
                </c:pt>
                <c:pt idx="80">
                  <c:v>29.798999999999999</c:v>
                </c:pt>
                <c:pt idx="81">
                  <c:v>29.864000000000001</c:v>
                </c:pt>
                <c:pt idx="82">
                  <c:v>30.062000000000001</c:v>
                </c:pt>
                <c:pt idx="83">
                  <c:v>30.062000000000001</c:v>
                </c:pt>
                <c:pt idx="84">
                  <c:v>31.803000000000001</c:v>
                </c:pt>
                <c:pt idx="85">
                  <c:v>32.820999999999998</c:v>
                </c:pt>
                <c:pt idx="86">
                  <c:v>33.707999999999998</c:v>
                </c:pt>
                <c:pt idx="87">
                  <c:v>35.22</c:v>
                </c:pt>
                <c:pt idx="88">
                  <c:v>35.646999999999998</c:v>
                </c:pt>
                <c:pt idx="89">
                  <c:v>35.942999999999998</c:v>
                </c:pt>
                <c:pt idx="90">
                  <c:v>36.040999999999997</c:v>
                </c:pt>
                <c:pt idx="91">
                  <c:v>36.073999999999998</c:v>
                </c:pt>
                <c:pt idx="92">
                  <c:v>36.369999999999997</c:v>
                </c:pt>
                <c:pt idx="93">
                  <c:v>36.468000000000004</c:v>
                </c:pt>
                <c:pt idx="94">
                  <c:v>36.6</c:v>
                </c:pt>
                <c:pt idx="95">
                  <c:v>36.631999999999998</c:v>
                </c:pt>
                <c:pt idx="96">
                  <c:v>37.454000000000001</c:v>
                </c:pt>
                <c:pt idx="97">
                  <c:v>37.487000000000002</c:v>
                </c:pt>
                <c:pt idx="98">
                  <c:v>37.978999999999999</c:v>
                </c:pt>
                <c:pt idx="99">
                  <c:v>38.701999999999998</c:v>
                </c:pt>
                <c:pt idx="100">
                  <c:v>38.899000000000001</c:v>
                </c:pt>
                <c:pt idx="101">
                  <c:v>39.064</c:v>
                </c:pt>
                <c:pt idx="102">
                  <c:v>39.457999999999998</c:v>
                </c:pt>
                <c:pt idx="103">
                  <c:v>39.491</c:v>
                </c:pt>
                <c:pt idx="104">
                  <c:v>39.491</c:v>
                </c:pt>
              </c:numCache>
            </c:numRef>
          </c:xVal>
          <c:yVal>
            <c:numRef>
              <c:f>Sheet1!$D$2:$D$106</c:f>
              <c:numCache>
                <c:formatCode>General</c:formatCode>
                <c:ptCount val="105"/>
              </c:numCache>
            </c:numRef>
          </c:yVal>
          <c:smooth val="0"/>
        </c:ser>
        <c:ser>
          <c:idx val="1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29416">
              <a:noFill/>
            </a:ln>
          </c:spPr>
          <c:xVal>
            <c:numRef>
              <c:f>Sheet1!$A$2:$A$106</c:f>
              <c:numCache>
                <c:formatCode>General</c:formatCode>
                <c:ptCount val="105"/>
                <c:pt idx="0">
                  <c:v>0</c:v>
                </c:pt>
                <c:pt idx="1">
                  <c:v>0.95299999999999996</c:v>
                </c:pt>
                <c:pt idx="2">
                  <c:v>0.95299999999999996</c:v>
                </c:pt>
                <c:pt idx="3">
                  <c:v>1.413</c:v>
                </c:pt>
                <c:pt idx="4">
                  <c:v>1.413</c:v>
                </c:pt>
                <c:pt idx="5">
                  <c:v>1.8069999999999999</c:v>
                </c:pt>
                <c:pt idx="6">
                  <c:v>1.8069999999999999</c:v>
                </c:pt>
                <c:pt idx="7">
                  <c:v>2.4969999999999999</c:v>
                </c:pt>
                <c:pt idx="8">
                  <c:v>2.4969999999999999</c:v>
                </c:pt>
                <c:pt idx="9">
                  <c:v>2.5299999999999998</c:v>
                </c:pt>
                <c:pt idx="10">
                  <c:v>2.5299999999999998</c:v>
                </c:pt>
                <c:pt idx="11">
                  <c:v>2.7269999999999999</c:v>
                </c:pt>
                <c:pt idx="12">
                  <c:v>2.7269999999999999</c:v>
                </c:pt>
                <c:pt idx="13">
                  <c:v>3.68</c:v>
                </c:pt>
                <c:pt idx="14">
                  <c:v>3.68</c:v>
                </c:pt>
                <c:pt idx="15">
                  <c:v>4.5010000000000003</c:v>
                </c:pt>
                <c:pt idx="16">
                  <c:v>4.5010000000000003</c:v>
                </c:pt>
                <c:pt idx="17">
                  <c:v>4.5999999999999996</c:v>
                </c:pt>
                <c:pt idx="18">
                  <c:v>4.5999999999999996</c:v>
                </c:pt>
                <c:pt idx="19">
                  <c:v>4.6319999999999997</c:v>
                </c:pt>
                <c:pt idx="20">
                  <c:v>4.6319999999999997</c:v>
                </c:pt>
                <c:pt idx="21">
                  <c:v>5.0599999999999996</c:v>
                </c:pt>
                <c:pt idx="22">
                  <c:v>5.0599999999999996</c:v>
                </c:pt>
                <c:pt idx="23">
                  <c:v>5.9470000000000001</c:v>
                </c:pt>
                <c:pt idx="24">
                  <c:v>5.9470000000000001</c:v>
                </c:pt>
                <c:pt idx="25">
                  <c:v>6.5380000000000003</c:v>
                </c:pt>
                <c:pt idx="26">
                  <c:v>6.5380000000000003</c:v>
                </c:pt>
                <c:pt idx="27">
                  <c:v>6.5709999999999997</c:v>
                </c:pt>
                <c:pt idx="28">
                  <c:v>6.5709999999999997</c:v>
                </c:pt>
                <c:pt idx="29">
                  <c:v>6.6689999999999996</c:v>
                </c:pt>
                <c:pt idx="30">
                  <c:v>6.6689999999999996</c:v>
                </c:pt>
                <c:pt idx="31">
                  <c:v>7.5890000000000004</c:v>
                </c:pt>
                <c:pt idx="32">
                  <c:v>7.5890000000000004</c:v>
                </c:pt>
                <c:pt idx="33">
                  <c:v>7.9180000000000001</c:v>
                </c:pt>
                <c:pt idx="34">
                  <c:v>7.9180000000000001</c:v>
                </c:pt>
                <c:pt idx="35">
                  <c:v>8.2789999999999999</c:v>
                </c:pt>
                <c:pt idx="36">
                  <c:v>8.2789999999999999</c:v>
                </c:pt>
                <c:pt idx="37">
                  <c:v>10.776</c:v>
                </c:pt>
                <c:pt idx="38">
                  <c:v>10.776</c:v>
                </c:pt>
                <c:pt idx="39">
                  <c:v>10.907999999999999</c:v>
                </c:pt>
                <c:pt idx="40">
                  <c:v>11.992000000000001</c:v>
                </c:pt>
                <c:pt idx="41">
                  <c:v>12.09</c:v>
                </c:pt>
                <c:pt idx="42">
                  <c:v>12.255000000000001</c:v>
                </c:pt>
                <c:pt idx="43">
                  <c:v>12.255000000000001</c:v>
                </c:pt>
                <c:pt idx="44">
                  <c:v>12.682</c:v>
                </c:pt>
                <c:pt idx="45">
                  <c:v>12.715</c:v>
                </c:pt>
                <c:pt idx="46">
                  <c:v>12.879</c:v>
                </c:pt>
                <c:pt idx="47">
                  <c:v>14.127000000000001</c:v>
                </c:pt>
                <c:pt idx="48">
                  <c:v>14.127000000000001</c:v>
                </c:pt>
                <c:pt idx="49">
                  <c:v>15.54</c:v>
                </c:pt>
                <c:pt idx="50">
                  <c:v>15.704000000000001</c:v>
                </c:pt>
                <c:pt idx="51">
                  <c:v>15.704000000000001</c:v>
                </c:pt>
                <c:pt idx="52">
                  <c:v>16.657</c:v>
                </c:pt>
                <c:pt idx="53">
                  <c:v>16.657</c:v>
                </c:pt>
                <c:pt idx="54">
                  <c:v>17.971</c:v>
                </c:pt>
                <c:pt idx="55">
                  <c:v>17.971</c:v>
                </c:pt>
                <c:pt idx="56">
                  <c:v>18.167999999999999</c:v>
                </c:pt>
                <c:pt idx="57">
                  <c:v>22.111000000000001</c:v>
                </c:pt>
                <c:pt idx="58">
                  <c:v>22.834</c:v>
                </c:pt>
                <c:pt idx="59">
                  <c:v>23.195</c:v>
                </c:pt>
                <c:pt idx="60">
                  <c:v>23.391999999999999</c:v>
                </c:pt>
                <c:pt idx="61">
                  <c:v>23.588999999999999</c:v>
                </c:pt>
                <c:pt idx="62">
                  <c:v>23.622</c:v>
                </c:pt>
                <c:pt idx="63">
                  <c:v>23.655000000000001</c:v>
                </c:pt>
                <c:pt idx="64">
                  <c:v>23.885000000000002</c:v>
                </c:pt>
                <c:pt idx="65">
                  <c:v>24.082000000000001</c:v>
                </c:pt>
                <c:pt idx="66">
                  <c:v>24.148</c:v>
                </c:pt>
                <c:pt idx="67">
                  <c:v>24.279</c:v>
                </c:pt>
                <c:pt idx="68">
                  <c:v>24.279</c:v>
                </c:pt>
                <c:pt idx="69">
                  <c:v>24.312000000000001</c:v>
                </c:pt>
                <c:pt idx="70">
                  <c:v>24.344999999999999</c:v>
                </c:pt>
                <c:pt idx="71">
                  <c:v>24.608000000000001</c:v>
                </c:pt>
                <c:pt idx="72">
                  <c:v>24.870999999999999</c:v>
                </c:pt>
                <c:pt idx="73">
                  <c:v>24.969000000000001</c:v>
                </c:pt>
                <c:pt idx="74">
                  <c:v>25.001999999999999</c:v>
                </c:pt>
                <c:pt idx="75">
                  <c:v>25.626000000000001</c:v>
                </c:pt>
                <c:pt idx="76">
                  <c:v>27.959</c:v>
                </c:pt>
                <c:pt idx="77">
                  <c:v>28.78</c:v>
                </c:pt>
                <c:pt idx="78">
                  <c:v>29.273</c:v>
                </c:pt>
                <c:pt idx="79">
                  <c:v>29.798999999999999</c:v>
                </c:pt>
                <c:pt idx="80">
                  <c:v>29.798999999999999</c:v>
                </c:pt>
                <c:pt idx="81">
                  <c:v>29.864000000000001</c:v>
                </c:pt>
                <c:pt idx="82">
                  <c:v>30.062000000000001</c:v>
                </c:pt>
                <c:pt idx="83">
                  <c:v>30.062000000000001</c:v>
                </c:pt>
                <c:pt idx="84">
                  <c:v>31.803000000000001</c:v>
                </c:pt>
                <c:pt idx="85">
                  <c:v>32.820999999999998</c:v>
                </c:pt>
                <c:pt idx="86">
                  <c:v>33.707999999999998</c:v>
                </c:pt>
                <c:pt idx="87">
                  <c:v>35.22</c:v>
                </c:pt>
                <c:pt idx="88">
                  <c:v>35.646999999999998</c:v>
                </c:pt>
                <c:pt idx="89">
                  <c:v>35.942999999999998</c:v>
                </c:pt>
                <c:pt idx="90">
                  <c:v>36.040999999999997</c:v>
                </c:pt>
                <c:pt idx="91">
                  <c:v>36.073999999999998</c:v>
                </c:pt>
                <c:pt idx="92">
                  <c:v>36.369999999999997</c:v>
                </c:pt>
                <c:pt idx="93">
                  <c:v>36.468000000000004</c:v>
                </c:pt>
                <c:pt idx="94">
                  <c:v>36.6</c:v>
                </c:pt>
                <c:pt idx="95">
                  <c:v>36.631999999999998</c:v>
                </c:pt>
                <c:pt idx="96">
                  <c:v>37.454000000000001</c:v>
                </c:pt>
                <c:pt idx="97">
                  <c:v>37.487000000000002</c:v>
                </c:pt>
                <c:pt idx="98">
                  <c:v>37.978999999999999</c:v>
                </c:pt>
                <c:pt idx="99">
                  <c:v>38.701999999999998</c:v>
                </c:pt>
                <c:pt idx="100">
                  <c:v>38.899000000000001</c:v>
                </c:pt>
                <c:pt idx="101">
                  <c:v>39.064</c:v>
                </c:pt>
                <c:pt idx="102">
                  <c:v>39.457999999999998</c:v>
                </c:pt>
                <c:pt idx="103">
                  <c:v>39.491</c:v>
                </c:pt>
                <c:pt idx="104">
                  <c:v>39.491</c:v>
                </c:pt>
              </c:numCache>
            </c:numRef>
          </c:xVal>
          <c:yVal>
            <c:numRef>
              <c:f>Sheet1!$E$2:$E$106</c:f>
              <c:numCache>
                <c:formatCode>General</c:formatCode>
                <c:ptCount val="105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202496"/>
        <c:axId val="721202888"/>
      </c:scatterChart>
      <c:valAx>
        <c:axId val="721201712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64899081891"/>
              <c:y val="0.93800524518863204"/>
            </c:manualLayout>
          </c:layout>
          <c:overlay val="0"/>
          <c:spPr>
            <a:noFill/>
            <a:ln w="34616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731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1202104"/>
        <c:crosses val="autoZero"/>
        <c:crossBetween val="midCat"/>
        <c:majorUnit val="6"/>
        <c:minorUnit val="1"/>
      </c:valAx>
      <c:valAx>
        <c:axId val="721202104"/>
        <c:scaling>
          <c:orientation val="minMax"/>
          <c:max val="100"/>
          <c:min val="0"/>
        </c:scaling>
        <c:delete val="0"/>
        <c:axPos val="l"/>
        <c:majorGridlines>
          <c:spPr>
            <a:ln w="6537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23800861081"/>
            </c:manualLayout>
          </c:layout>
          <c:overlay val="0"/>
          <c:spPr>
            <a:noFill/>
            <a:ln w="34616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1201712"/>
        <c:crosses val="autoZero"/>
        <c:crossBetween val="midCat"/>
        <c:majorUnit val="10"/>
        <c:minorUnit val="10"/>
      </c:valAx>
      <c:valAx>
        <c:axId val="72120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21202888"/>
        <c:crosses val="autoZero"/>
        <c:crossBetween val="midCat"/>
      </c:valAx>
      <c:valAx>
        <c:axId val="721202888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1202496"/>
        <c:crosses val="max"/>
        <c:crossBetween val="midCat"/>
        <c:majorUnit val="10"/>
        <c:minorUnit val="10"/>
      </c:valAx>
      <c:spPr>
        <a:noFill/>
        <a:ln w="26147">
          <a:noFill/>
        </a:ln>
      </c:spPr>
    </c:plotArea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8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accent2"/>
                </a:solidFill>
              </a:rPr>
              <a:t>Sickle Cell Disease Overall Survival</a:t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Transplantation with Bone Marrow, PBSC and Cord Blood for Pediatric Patients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Unrelated </a:t>
            </a:r>
            <a:r>
              <a:rPr lang="en-US" altLang="en-US" sz="1800" dirty="0">
                <a:solidFill>
                  <a:schemeClr val="accent2"/>
                </a:solidFill>
              </a:rPr>
              <a:t>Transplants Facilitated by NMDP/Be The Match </a:t>
            </a:r>
            <a:r>
              <a:rPr lang="en-US" altLang="en-US" sz="1800" dirty="0" smtClean="0">
                <a:solidFill>
                  <a:schemeClr val="accent2"/>
                </a:solidFill>
              </a:rPr>
              <a:t>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774112"/>
              </p:ext>
            </p:extLst>
          </p:nvPr>
        </p:nvGraphicFramePr>
        <p:xfrm>
          <a:off x="2032000" y="1498600"/>
          <a:ext cx="8066088" cy="45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15400" y="2743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n=136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0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0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000" dirty="0"/>
              <a:t>the research program of NMDP/Be The Match</a:t>
            </a:r>
            <a:endParaRPr lang="en-US" sz="10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8296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147A369-D6AD-4355-A212-58D29DB3F108}">
  <ds:schemaRefs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96808125-6275-4ef8-b0b6-868c4a535a2e"/>
  </ds:schemaRefs>
</ds:datastoreItem>
</file>

<file path=customXml/itemProps2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4364</TotalTime>
  <Words>22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436</cp:revision>
  <dcterms:created xsi:type="dcterms:W3CDTF">2013-11-19T17:32:59Z</dcterms:created>
  <dcterms:modified xsi:type="dcterms:W3CDTF">2018-05-11T17:40:25Z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