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273" r:id="rId5"/>
  </p:sldIdLst>
  <p:sldSz cx="12192000" cy="6858000"/>
  <p:notesSz cx="7010400" cy="92964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1CC"/>
    <a:srgbClr val="000000"/>
    <a:srgbClr val="FFFFFF"/>
    <a:srgbClr val="EAF1E7"/>
    <a:srgbClr val="555557"/>
    <a:srgbClr val="959699"/>
    <a:srgbClr val="8C8D90"/>
    <a:srgbClr val="A7A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30" autoAdjust="0"/>
  </p:normalViewPr>
  <p:slideViewPr>
    <p:cSldViewPr>
      <p:cViewPr varScale="1">
        <p:scale>
          <a:sx n="79" d="100"/>
          <a:sy n="79" d="100"/>
        </p:scale>
        <p:origin x="744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791327813214443E-2"/>
          <c:y val="2.6954143517337492E-2"/>
          <c:w val="0.85261489698891435"/>
          <c:h val="0.83288409703504063"/>
        </c:manualLayout>
      </c:layout>
      <c:scatterChart>
        <c:scatterStyle val="lineMarker"/>
        <c:varyColors val="0"/>
        <c:ser>
          <c:idx val="3"/>
          <c:order val="0"/>
          <c:tx>
            <c:strRef>
              <c:f>Sheet1!$E$1</c:f>
              <c:strCache>
                <c:ptCount val="1"/>
                <c:pt idx="0">
                  <c:v>  2013–2016 (n=321)</c:v>
                </c:pt>
              </c:strCache>
            </c:strRef>
          </c:tx>
          <c:spPr>
            <a:ln w="50800">
              <a:solidFill>
                <a:srgbClr val="569FD3"/>
              </a:solidFill>
              <a:prstDash val="solid"/>
            </a:ln>
          </c:spPr>
          <c:marker>
            <c:symbol val="none"/>
          </c:marker>
          <c:xVal>
            <c:numRef>
              <c:f>Sheet1!$A$2:$A$1211</c:f>
              <c:numCache>
                <c:formatCode>General</c:formatCode>
                <c:ptCount val="1210"/>
                <c:pt idx="0">
                  <c:v>0</c:v>
                </c:pt>
                <c:pt idx="1">
                  <c:v>6.6000000000000003E-2</c:v>
                </c:pt>
                <c:pt idx="2">
                  <c:v>6.6000000000000003E-2</c:v>
                </c:pt>
                <c:pt idx="3">
                  <c:v>9.9000000000000005E-2</c:v>
                </c:pt>
                <c:pt idx="4">
                  <c:v>9.9000000000000005E-2</c:v>
                </c:pt>
                <c:pt idx="5">
                  <c:v>0.26300000000000001</c:v>
                </c:pt>
                <c:pt idx="6">
                  <c:v>0.26300000000000001</c:v>
                </c:pt>
                <c:pt idx="7">
                  <c:v>0.39400000000000002</c:v>
                </c:pt>
                <c:pt idx="8">
                  <c:v>0.39400000000000002</c:v>
                </c:pt>
                <c:pt idx="9">
                  <c:v>0.42699999999999999</c:v>
                </c:pt>
                <c:pt idx="10">
                  <c:v>0.42699999999999999</c:v>
                </c:pt>
                <c:pt idx="11">
                  <c:v>0.49299999999999999</c:v>
                </c:pt>
                <c:pt idx="12">
                  <c:v>0.49299999999999999</c:v>
                </c:pt>
                <c:pt idx="13">
                  <c:v>0.52600000000000002</c:v>
                </c:pt>
                <c:pt idx="14">
                  <c:v>0.52600000000000002</c:v>
                </c:pt>
                <c:pt idx="15">
                  <c:v>0.59099999999999997</c:v>
                </c:pt>
                <c:pt idx="16">
                  <c:v>0.59099999999999997</c:v>
                </c:pt>
                <c:pt idx="17">
                  <c:v>0.65700000000000003</c:v>
                </c:pt>
                <c:pt idx="18">
                  <c:v>0.65700000000000003</c:v>
                </c:pt>
                <c:pt idx="19">
                  <c:v>0.69</c:v>
                </c:pt>
                <c:pt idx="20">
                  <c:v>0.69</c:v>
                </c:pt>
                <c:pt idx="21">
                  <c:v>0.72299999999999998</c:v>
                </c:pt>
                <c:pt idx="22">
                  <c:v>0.72299999999999998</c:v>
                </c:pt>
                <c:pt idx="23">
                  <c:v>0.75600000000000001</c:v>
                </c:pt>
                <c:pt idx="24">
                  <c:v>0.75600000000000001</c:v>
                </c:pt>
                <c:pt idx="25">
                  <c:v>0.78900000000000003</c:v>
                </c:pt>
                <c:pt idx="26">
                  <c:v>0.78900000000000003</c:v>
                </c:pt>
                <c:pt idx="27">
                  <c:v>0.82099999999999995</c:v>
                </c:pt>
                <c:pt idx="28">
                  <c:v>0.82099999999999995</c:v>
                </c:pt>
                <c:pt idx="29">
                  <c:v>0.88700000000000001</c:v>
                </c:pt>
                <c:pt idx="30">
                  <c:v>0.88700000000000001</c:v>
                </c:pt>
                <c:pt idx="31">
                  <c:v>0.92</c:v>
                </c:pt>
                <c:pt idx="32">
                  <c:v>0.92</c:v>
                </c:pt>
                <c:pt idx="33">
                  <c:v>0.95299999999999996</c:v>
                </c:pt>
                <c:pt idx="34">
                  <c:v>0.95299999999999996</c:v>
                </c:pt>
                <c:pt idx="35">
                  <c:v>0.98599999999999999</c:v>
                </c:pt>
                <c:pt idx="36">
                  <c:v>0.98599999999999999</c:v>
                </c:pt>
                <c:pt idx="37">
                  <c:v>1.018</c:v>
                </c:pt>
                <c:pt idx="38">
                  <c:v>1.018</c:v>
                </c:pt>
                <c:pt idx="39">
                  <c:v>1.0840000000000001</c:v>
                </c:pt>
                <c:pt idx="40">
                  <c:v>1.0840000000000001</c:v>
                </c:pt>
                <c:pt idx="41">
                  <c:v>1.1499999999999999</c:v>
                </c:pt>
                <c:pt idx="42">
                  <c:v>1.1499999999999999</c:v>
                </c:pt>
                <c:pt idx="43">
                  <c:v>1.1830000000000001</c:v>
                </c:pt>
                <c:pt idx="44">
                  <c:v>1.1830000000000001</c:v>
                </c:pt>
                <c:pt idx="45">
                  <c:v>1.248</c:v>
                </c:pt>
                <c:pt idx="46">
                  <c:v>1.248</c:v>
                </c:pt>
                <c:pt idx="47">
                  <c:v>1.2809999999999999</c:v>
                </c:pt>
                <c:pt idx="48">
                  <c:v>1.2809999999999999</c:v>
                </c:pt>
                <c:pt idx="49">
                  <c:v>1.347</c:v>
                </c:pt>
                <c:pt idx="50">
                  <c:v>1.347</c:v>
                </c:pt>
                <c:pt idx="51">
                  <c:v>1.38</c:v>
                </c:pt>
                <c:pt idx="52">
                  <c:v>1.38</c:v>
                </c:pt>
                <c:pt idx="53">
                  <c:v>1.446</c:v>
                </c:pt>
                <c:pt idx="54">
                  <c:v>1.446</c:v>
                </c:pt>
                <c:pt idx="55">
                  <c:v>1.5109999999999999</c:v>
                </c:pt>
                <c:pt idx="56">
                  <c:v>1.5109999999999999</c:v>
                </c:pt>
                <c:pt idx="57">
                  <c:v>1.577</c:v>
                </c:pt>
                <c:pt idx="58">
                  <c:v>1.577</c:v>
                </c:pt>
                <c:pt idx="59">
                  <c:v>1.61</c:v>
                </c:pt>
                <c:pt idx="60">
                  <c:v>1.61</c:v>
                </c:pt>
                <c:pt idx="61">
                  <c:v>1.643</c:v>
                </c:pt>
                <c:pt idx="62">
                  <c:v>1.643</c:v>
                </c:pt>
                <c:pt idx="63">
                  <c:v>1.774</c:v>
                </c:pt>
                <c:pt idx="64">
                  <c:v>1.774</c:v>
                </c:pt>
                <c:pt idx="65">
                  <c:v>1.9379999999999999</c:v>
                </c:pt>
                <c:pt idx="66">
                  <c:v>1.9379999999999999</c:v>
                </c:pt>
                <c:pt idx="67">
                  <c:v>2.004</c:v>
                </c:pt>
                <c:pt idx="68">
                  <c:v>2.004</c:v>
                </c:pt>
                <c:pt idx="69">
                  <c:v>2.0369999999999999</c:v>
                </c:pt>
                <c:pt idx="70">
                  <c:v>2.0369999999999999</c:v>
                </c:pt>
                <c:pt idx="71">
                  <c:v>2.0699999999999998</c:v>
                </c:pt>
                <c:pt idx="72">
                  <c:v>2.0699999999999998</c:v>
                </c:pt>
                <c:pt idx="73">
                  <c:v>2.1360000000000001</c:v>
                </c:pt>
                <c:pt idx="74">
                  <c:v>2.1360000000000001</c:v>
                </c:pt>
                <c:pt idx="75">
                  <c:v>2.1680000000000001</c:v>
                </c:pt>
                <c:pt idx="76">
                  <c:v>2.1680000000000001</c:v>
                </c:pt>
                <c:pt idx="77">
                  <c:v>2.2010000000000001</c:v>
                </c:pt>
                <c:pt idx="78">
                  <c:v>2.2010000000000001</c:v>
                </c:pt>
                <c:pt idx="79">
                  <c:v>2.234</c:v>
                </c:pt>
                <c:pt idx="80">
                  <c:v>2.234</c:v>
                </c:pt>
                <c:pt idx="81">
                  <c:v>2.2669999999999999</c:v>
                </c:pt>
                <c:pt idx="82">
                  <c:v>2.2669999999999999</c:v>
                </c:pt>
                <c:pt idx="83">
                  <c:v>2.3330000000000002</c:v>
                </c:pt>
                <c:pt idx="84">
                  <c:v>2.3330000000000002</c:v>
                </c:pt>
                <c:pt idx="85">
                  <c:v>2.464</c:v>
                </c:pt>
                <c:pt idx="86">
                  <c:v>2.464</c:v>
                </c:pt>
                <c:pt idx="87">
                  <c:v>2.5299999999999998</c:v>
                </c:pt>
                <c:pt idx="88">
                  <c:v>2.5299999999999998</c:v>
                </c:pt>
                <c:pt idx="89">
                  <c:v>2.5950000000000002</c:v>
                </c:pt>
                <c:pt idx="90">
                  <c:v>2.5950000000000002</c:v>
                </c:pt>
                <c:pt idx="91">
                  <c:v>2.694</c:v>
                </c:pt>
                <c:pt idx="92">
                  <c:v>2.694</c:v>
                </c:pt>
                <c:pt idx="93">
                  <c:v>2.7269999999999999</c:v>
                </c:pt>
                <c:pt idx="94">
                  <c:v>2.7269999999999999</c:v>
                </c:pt>
                <c:pt idx="95">
                  <c:v>2.76</c:v>
                </c:pt>
                <c:pt idx="96">
                  <c:v>2.76</c:v>
                </c:pt>
                <c:pt idx="97">
                  <c:v>2.7930000000000001</c:v>
                </c:pt>
                <c:pt idx="98">
                  <c:v>2.7930000000000001</c:v>
                </c:pt>
                <c:pt idx="99">
                  <c:v>2.8250000000000002</c:v>
                </c:pt>
                <c:pt idx="100">
                  <c:v>2.8250000000000002</c:v>
                </c:pt>
                <c:pt idx="101">
                  <c:v>3.0230000000000001</c:v>
                </c:pt>
                <c:pt idx="102">
                  <c:v>3.0230000000000001</c:v>
                </c:pt>
                <c:pt idx="103">
                  <c:v>3.2850000000000001</c:v>
                </c:pt>
                <c:pt idx="104">
                  <c:v>3.2850000000000001</c:v>
                </c:pt>
                <c:pt idx="105">
                  <c:v>3.3180000000000001</c:v>
                </c:pt>
                <c:pt idx="106">
                  <c:v>3.3180000000000001</c:v>
                </c:pt>
                <c:pt idx="107">
                  <c:v>3.4830000000000001</c:v>
                </c:pt>
                <c:pt idx="108">
                  <c:v>3.4830000000000001</c:v>
                </c:pt>
                <c:pt idx="109">
                  <c:v>3.6469999999999998</c:v>
                </c:pt>
                <c:pt idx="110">
                  <c:v>3.6469999999999998</c:v>
                </c:pt>
                <c:pt idx="111">
                  <c:v>3.68</c:v>
                </c:pt>
                <c:pt idx="112">
                  <c:v>3.68</c:v>
                </c:pt>
                <c:pt idx="113">
                  <c:v>3.778</c:v>
                </c:pt>
                <c:pt idx="114">
                  <c:v>3.778</c:v>
                </c:pt>
                <c:pt idx="115">
                  <c:v>3.8439999999999999</c:v>
                </c:pt>
                <c:pt idx="116">
                  <c:v>3.8439999999999999</c:v>
                </c:pt>
                <c:pt idx="117">
                  <c:v>3.9430000000000001</c:v>
                </c:pt>
                <c:pt idx="118">
                  <c:v>4.008</c:v>
                </c:pt>
                <c:pt idx="119">
                  <c:v>4.008</c:v>
                </c:pt>
                <c:pt idx="120">
                  <c:v>4.2709999999999999</c:v>
                </c:pt>
                <c:pt idx="121">
                  <c:v>4.2709999999999999</c:v>
                </c:pt>
                <c:pt idx="122">
                  <c:v>4.4020000000000001</c:v>
                </c:pt>
                <c:pt idx="123">
                  <c:v>4.4020000000000001</c:v>
                </c:pt>
                <c:pt idx="124">
                  <c:v>4.5339999999999998</c:v>
                </c:pt>
                <c:pt idx="125">
                  <c:v>4.5339999999999998</c:v>
                </c:pt>
                <c:pt idx="126">
                  <c:v>5.3879999999999999</c:v>
                </c:pt>
                <c:pt idx="127">
                  <c:v>5.3879999999999999</c:v>
                </c:pt>
                <c:pt idx="128">
                  <c:v>5.4539999999999997</c:v>
                </c:pt>
                <c:pt idx="129">
                  <c:v>5.4539999999999997</c:v>
                </c:pt>
                <c:pt idx="130">
                  <c:v>5.7489999999999997</c:v>
                </c:pt>
                <c:pt idx="131">
                  <c:v>5.7489999999999997</c:v>
                </c:pt>
                <c:pt idx="132">
                  <c:v>6.1769999999999996</c:v>
                </c:pt>
                <c:pt idx="133">
                  <c:v>6.1769999999999996</c:v>
                </c:pt>
                <c:pt idx="134">
                  <c:v>6.4390000000000001</c:v>
                </c:pt>
                <c:pt idx="135">
                  <c:v>6.4390000000000001</c:v>
                </c:pt>
                <c:pt idx="136">
                  <c:v>6.899</c:v>
                </c:pt>
                <c:pt idx="137">
                  <c:v>6.899</c:v>
                </c:pt>
                <c:pt idx="138">
                  <c:v>6.9320000000000004</c:v>
                </c:pt>
                <c:pt idx="139">
                  <c:v>6.9320000000000004</c:v>
                </c:pt>
                <c:pt idx="140">
                  <c:v>7.0309999999999997</c:v>
                </c:pt>
                <c:pt idx="141">
                  <c:v>7.0309999999999997</c:v>
                </c:pt>
                <c:pt idx="142">
                  <c:v>7.3259999999999996</c:v>
                </c:pt>
                <c:pt idx="143">
                  <c:v>7.3259999999999996</c:v>
                </c:pt>
                <c:pt idx="144">
                  <c:v>7.9180000000000001</c:v>
                </c:pt>
                <c:pt idx="145">
                  <c:v>7.9180000000000001</c:v>
                </c:pt>
                <c:pt idx="146">
                  <c:v>8.3119999999999994</c:v>
                </c:pt>
                <c:pt idx="147">
                  <c:v>8.3119999999999994</c:v>
                </c:pt>
                <c:pt idx="148">
                  <c:v>9.4290000000000003</c:v>
                </c:pt>
                <c:pt idx="149">
                  <c:v>9.4290000000000003</c:v>
                </c:pt>
                <c:pt idx="150">
                  <c:v>9.6259999999999994</c:v>
                </c:pt>
                <c:pt idx="151">
                  <c:v>9.6259999999999994</c:v>
                </c:pt>
                <c:pt idx="152">
                  <c:v>10.218</c:v>
                </c:pt>
                <c:pt idx="153">
                  <c:v>10.218</c:v>
                </c:pt>
                <c:pt idx="154">
                  <c:v>10.71</c:v>
                </c:pt>
                <c:pt idx="155">
                  <c:v>10.71</c:v>
                </c:pt>
                <c:pt idx="156">
                  <c:v>13.24</c:v>
                </c:pt>
                <c:pt idx="157">
                  <c:v>13.24</c:v>
                </c:pt>
                <c:pt idx="158">
                  <c:v>14.423</c:v>
                </c:pt>
                <c:pt idx="159">
                  <c:v>14.423</c:v>
                </c:pt>
                <c:pt idx="160">
                  <c:v>14.489000000000001</c:v>
                </c:pt>
                <c:pt idx="161">
                  <c:v>14.489000000000001</c:v>
                </c:pt>
                <c:pt idx="162">
                  <c:v>16.033000000000001</c:v>
                </c:pt>
                <c:pt idx="163">
                  <c:v>16.033000000000001</c:v>
                </c:pt>
                <c:pt idx="164">
                  <c:v>16.853999999999999</c:v>
                </c:pt>
                <c:pt idx="165">
                  <c:v>16.853999999999999</c:v>
                </c:pt>
                <c:pt idx="166">
                  <c:v>17.510999999999999</c:v>
                </c:pt>
                <c:pt idx="167">
                  <c:v>17.510999999999999</c:v>
                </c:pt>
                <c:pt idx="168">
                  <c:v>24.542000000000002</c:v>
                </c:pt>
                <c:pt idx="169">
                  <c:v>36.664999999999999</c:v>
                </c:pt>
                <c:pt idx="170">
                  <c:v>36.664999999999999</c:v>
                </c:pt>
                <c:pt idx="171">
                  <c:v>37.387999999999998</c:v>
                </c:pt>
                <c:pt idx="172">
                  <c:v>37.387999999999998</c:v>
                </c:pt>
                <c:pt idx="173">
                  <c:v>38.603999999999999</c:v>
                </c:pt>
                <c:pt idx="174">
                  <c:v>38.734999999999999</c:v>
                </c:pt>
                <c:pt idx="175">
                  <c:v>38.734999999999999</c:v>
                </c:pt>
                <c:pt idx="176">
                  <c:v>39.491</c:v>
                </c:pt>
                <c:pt idx="177">
                  <c:v>39.491</c:v>
                </c:pt>
                <c:pt idx="178">
                  <c:v>39.524000000000001</c:v>
                </c:pt>
                <c:pt idx="179">
                  <c:v>45.732999999999997</c:v>
                </c:pt>
                <c:pt idx="180">
                  <c:v>49.774000000000001</c:v>
                </c:pt>
                <c:pt idx="181">
                  <c:v>50.792999999999999</c:v>
                </c:pt>
                <c:pt idx="182">
                  <c:v>61.305999999999997</c:v>
                </c:pt>
                <c:pt idx="183">
                  <c:v>61.732999999999997</c:v>
                </c:pt>
                <c:pt idx="184">
                  <c:v>62.686</c:v>
                </c:pt>
                <c:pt idx="185">
                  <c:v>65.018000000000001</c:v>
                </c:pt>
                <c:pt idx="186">
                  <c:v>65.018000000000001</c:v>
                </c:pt>
                <c:pt idx="187">
                  <c:v>65.051000000000002</c:v>
                </c:pt>
                <c:pt idx="188">
                  <c:v>65.051000000000002</c:v>
                </c:pt>
                <c:pt idx="189">
                  <c:v>66.858000000000004</c:v>
                </c:pt>
                <c:pt idx="190">
                  <c:v>70.111000000000004</c:v>
                </c:pt>
                <c:pt idx="191">
                  <c:v>70.111000000000004</c:v>
                </c:pt>
                <c:pt idx="192">
                  <c:v>71.688000000000002</c:v>
                </c:pt>
                <c:pt idx="193">
                  <c:v>74.775999999999996</c:v>
                </c:pt>
                <c:pt idx="194">
                  <c:v>81.281000000000006</c:v>
                </c:pt>
                <c:pt idx="195">
                  <c:v>81.281000000000006</c:v>
                </c:pt>
                <c:pt idx="196">
                  <c:v>83.253</c:v>
                </c:pt>
                <c:pt idx="197">
                  <c:v>84.632000000000005</c:v>
                </c:pt>
                <c:pt idx="198">
                  <c:v>89.724999999999994</c:v>
                </c:pt>
                <c:pt idx="199">
                  <c:v>97.906000000000006</c:v>
                </c:pt>
                <c:pt idx="200">
                  <c:v>105.363</c:v>
                </c:pt>
                <c:pt idx="201">
                  <c:v>105.363</c:v>
                </c:pt>
                <c:pt idx="202">
                  <c:v>106.218</c:v>
                </c:pt>
                <c:pt idx="203">
                  <c:v>111.77</c:v>
                </c:pt>
                <c:pt idx="204">
                  <c:v>121.298</c:v>
                </c:pt>
                <c:pt idx="205">
                  <c:v>124.452</c:v>
                </c:pt>
                <c:pt idx="206">
                  <c:v>132.238</c:v>
                </c:pt>
                <c:pt idx="207">
                  <c:v>134.73500000000001</c:v>
                </c:pt>
                <c:pt idx="208">
                  <c:v>134.93199999999999</c:v>
                </c:pt>
                <c:pt idx="209">
                  <c:v>134.93199999999999</c:v>
                </c:pt>
                <c:pt idx="210">
                  <c:v>135.261</c:v>
                </c:pt>
                <c:pt idx="211">
                  <c:v>137.13300000000001</c:v>
                </c:pt>
                <c:pt idx="212">
                  <c:v>141.602</c:v>
                </c:pt>
                <c:pt idx="213">
                  <c:v>142.94900000000001</c:v>
                </c:pt>
                <c:pt idx="214">
                  <c:v>142.94900000000001</c:v>
                </c:pt>
                <c:pt idx="215">
                  <c:v>143.08000000000001</c:v>
                </c:pt>
                <c:pt idx="216">
                  <c:v>144</c:v>
                </c:pt>
                <c:pt idx="217">
                  <c:v>144.09899999999999</c:v>
                </c:pt>
                <c:pt idx="218">
                  <c:v>144.69</c:v>
                </c:pt>
                <c:pt idx="219">
                  <c:v>145.446</c:v>
                </c:pt>
                <c:pt idx="220">
                  <c:v>145.446</c:v>
                </c:pt>
                <c:pt idx="221">
                  <c:v>146.69399999999999</c:v>
                </c:pt>
                <c:pt idx="222">
                  <c:v>146.92400000000001</c:v>
                </c:pt>
                <c:pt idx="223">
                  <c:v>150.99799999999999</c:v>
                </c:pt>
                <c:pt idx="224">
                  <c:v>150.99799999999999</c:v>
                </c:pt>
                <c:pt idx="225">
                  <c:v>151.19499999999999</c:v>
                </c:pt>
                <c:pt idx="226">
                  <c:v>159.77000000000001</c:v>
                </c:pt>
                <c:pt idx="227">
                  <c:v>165.91399999999999</c:v>
                </c:pt>
                <c:pt idx="228">
                  <c:v>166.47200000000001</c:v>
                </c:pt>
                <c:pt idx="229">
                  <c:v>166.702</c:v>
                </c:pt>
                <c:pt idx="230">
                  <c:v>167.721</c:v>
                </c:pt>
                <c:pt idx="231">
                  <c:v>169.33099999999999</c:v>
                </c:pt>
                <c:pt idx="232">
                  <c:v>172.61600000000001</c:v>
                </c:pt>
                <c:pt idx="233">
                  <c:v>172.61600000000001</c:v>
                </c:pt>
                <c:pt idx="234">
                  <c:v>172.87899999999999</c:v>
                </c:pt>
                <c:pt idx="235">
                  <c:v>173.79900000000001</c:v>
                </c:pt>
                <c:pt idx="236">
                  <c:v>185.85599999999999</c:v>
                </c:pt>
                <c:pt idx="237">
                  <c:v>188.68199999999999</c:v>
                </c:pt>
                <c:pt idx="238">
                  <c:v>191.869</c:v>
                </c:pt>
                <c:pt idx="239">
                  <c:v>192.624</c:v>
                </c:pt>
                <c:pt idx="240">
                  <c:v>192.624</c:v>
                </c:pt>
                <c:pt idx="241">
                  <c:v>192.92</c:v>
                </c:pt>
                <c:pt idx="242">
                  <c:v>193.084</c:v>
                </c:pt>
                <c:pt idx="243">
                  <c:v>194.464</c:v>
                </c:pt>
                <c:pt idx="244">
                  <c:v>200.345</c:v>
                </c:pt>
                <c:pt idx="245">
                  <c:v>211.94300000000001</c:v>
                </c:pt>
                <c:pt idx="246">
                  <c:v>215.68799999999999</c:v>
                </c:pt>
                <c:pt idx="247">
                  <c:v>216.24600000000001</c:v>
                </c:pt>
                <c:pt idx="248">
                  <c:v>216.57499999999999</c:v>
                </c:pt>
                <c:pt idx="249">
                  <c:v>219.13800000000001</c:v>
                </c:pt>
                <c:pt idx="250">
                  <c:v>219.762</c:v>
                </c:pt>
                <c:pt idx="251">
                  <c:v>236.846</c:v>
                </c:pt>
                <c:pt idx="252">
                  <c:v>239.31</c:v>
                </c:pt>
                <c:pt idx="253">
                  <c:v>241.05099999999999</c:v>
                </c:pt>
                <c:pt idx="254">
                  <c:v>257.577</c:v>
                </c:pt>
                <c:pt idx="255">
                  <c:v>258.13600000000002</c:v>
                </c:pt>
                <c:pt idx="256">
                  <c:v>258.13600000000002</c:v>
                </c:pt>
                <c:pt idx="257">
                  <c:v>263.721</c:v>
                </c:pt>
                <c:pt idx="258">
                  <c:v>263.95100000000002</c:v>
                </c:pt>
                <c:pt idx="259">
                  <c:v>304.36099999999999</c:v>
                </c:pt>
                <c:pt idx="260">
                  <c:v>0</c:v>
                </c:pt>
                <c:pt idx="261">
                  <c:v>3.3000000000000002E-2</c:v>
                </c:pt>
                <c:pt idx="262">
                  <c:v>3.3000000000000002E-2</c:v>
                </c:pt>
                <c:pt idx="263">
                  <c:v>0.23</c:v>
                </c:pt>
                <c:pt idx="264">
                  <c:v>0.23</c:v>
                </c:pt>
                <c:pt idx="265">
                  <c:v>0.26300000000000001</c:v>
                </c:pt>
                <c:pt idx="266">
                  <c:v>0.26300000000000001</c:v>
                </c:pt>
                <c:pt idx="267">
                  <c:v>0.36099999999999999</c:v>
                </c:pt>
                <c:pt idx="268">
                  <c:v>0.36099999999999999</c:v>
                </c:pt>
                <c:pt idx="269">
                  <c:v>0.42699999999999999</c:v>
                </c:pt>
                <c:pt idx="270">
                  <c:v>0.42699999999999999</c:v>
                </c:pt>
                <c:pt idx="271">
                  <c:v>0.52600000000000002</c:v>
                </c:pt>
                <c:pt idx="272">
                  <c:v>0.52600000000000002</c:v>
                </c:pt>
                <c:pt idx="273">
                  <c:v>0.624</c:v>
                </c:pt>
                <c:pt idx="274">
                  <c:v>0.624</c:v>
                </c:pt>
                <c:pt idx="275">
                  <c:v>0.88700000000000001</c:v>
                </c:pt>
                <c:pt idx="276">
                  <c:v>0.88700000000000001</c:v>
                </c:pt>
                <c:pt idx="277">
                  <c:v>0.95299999999999996</c:v>
                </c:pt>
                <c:pt idx="278">
                  <c:v>0.95299999999999996</c:v>
                </c:pt>
                <c:pt idx="279">
                  <c:v>1.0509999999999999</c:v>
                </c:pt>
                <c:pt idx="280">
                  <c:v>1.0509999999999999</c:v>
                </c:pt>
                <c:pt idx="281">
                  <c:v>1.0840000000000001</c:v>
                </c:pt>
                <c:pt idx="282">
                  <c:v>1.0840000000000001</c:v>
                </c:pt>
                <c:pt idx="283">
                  <c:v>1.117</c:v>
                </c:pt>
                <c:pt idx="284">
                  <c:v>1.117</c:v>
                </c:pt>
                <c:pt idx="285">
                  <c:v>1.1499999999999999</c:v>
                </c:pt>
                <c:pt idx="286">
                  <c:v>1.1499999999999999</c:v>
                </c:pt>
                <c:pt idx="287">
                  <c:v>1.216</c:v>
                </c:pt>
                <c:pt idx="288">
                  <c:v>1.216</c:v>
                </c:pt>
                <c:pt idx="289">
                  <c:v>1.3140000000000001</c:v>
                </c:pt>
                <c:pt idx="290">
                  <c:v>1.3140000000000001</c:v>
                </c:pt>
                <c:pt idx="291">
                  <c:v>1.38</c:v>
                </c:pt>
                <c:pt idx="292">
                  <c:v>1.38</c:v>
                </c:pt>
                <c:pt idx="293">
                  <c:v>1.413</c:v>
                </c:pt>
                <c:pt idx="294">
                  <c:v>1.413</c:v>
                </c:pt>
                <c:pt idx="295">
                  <c:v>1.446</c:v>
                </c:pt>
                <c:pt idx="296">
                  <c:v>1.446</c:v>
                </c:pt>
                <c:pt idx="297">
                  <c:v>1.577</c:v>
                </c:pt>
                <c:pt idx="298">
                  <c:v>1.577</c:v>
                </c:pt>
                <c:pt idx="299">
                  <c:v>1.708</c:v>
                </c:pt>
                <c:pt idx="300">
                  <c:v>1.708</c:v>
                </c:pt>
                <c:pt idx="301">
                  <c:v>1.7410000000000001</c:v>
                </c:pt>
                <c:pt idx="302">
                  <c:v>1.7410000000000001</c:v>
                </c:pt>
                <c:pt idx="303">
                  <c:v>1.774</c:v>
                </c:pt>
                <c:pt idx="304">
                  <c:v>1.774</c:v>
                </c:pt>
                <c:pt idx="305">
                  <c:v>1.9379999999999999</c:v>
                </c:pt>
                <c:pt idx="306">
                  <c:v>1.9379999999999999</c:v>
                </c:pt>
                <c:pt idx="307">
                  <c:v>2.0369999999999999</c:v>
                </c:pt>
                <c:pt idx="308">
                  <c:v>2.0369999999999999</c:v>
                </c:pt>
                <c:pt idx="309">
                  <c:v>2.0699999999999998</c:v>
                </c:pt>
                <c:pt idx="310">
                  <c:v>2.0699999999999998</c:v>
                </c:pt>
                <c:pt idx="311">
                  <c:v>2.2669999999999999</c:v>
                </c:pt>
                <c:pt idx="312">
                  <c:v>2.2669999999999999</c:v>
                </c:pt>
                <c:pt idx="313">
                  <c:v>2.3980000000000001</c:v>
                </c:pt>
                <c:pt idx="314">
                  <c:v>2.3980000000000001</c:v>
                </c:pt>
                <c:pt idx="315">
                  <c:v>2.464</c:v>
                </c:pt>
                <c:pt idx="316">
                  <c:v>2.464</c:v>
                </c:pt>
                <c:pt idx="317">
                  <c:v>2.5630000000000002</c:v>
                </c:pt>
                <c:pt idx="318">
                  <c:v>2.5630000000000002</c:v>
                </c:pt>
                <c:pt idx="319">
                  <c:v>2.5950000000000002</c:v>
                </c:pt>
                <c:pt idx="320">
                  <c:v>2.5950000000000002</c:v>
                </c:pt>
                <c:pt idx="321">
                  <c:v>2.6280000000000001</c:v>
                </c:pt>
                <c:pt idx="322">
                  <c:v>2.6280000000000001</c:v>
                </c:pt>
                <c:pt idx="323">
                  <c:v>2.7269999999999999</c:v>
                </c:pt>
                <c:pt idx="324">
                  <c:v>2.7269999999999999</c:v>
                </c:pt>
                <c:pt idx="325">
                  <c:v>2.8580000000000001</c:v>
                </c:pt>
                <c:pt idx="326">
                  <c:v>2.8580000000000001</c:v>
                </c:pt>
                <c:pt idx="327">
                  <c:v>2.99</c:v>
                </c:pt>
                <c:pt idx="328">
                  <c:v>2.99</c:v>
                </c:pt>
                <c:pt idx="329">
                  <c:v>3.22</c:v>
                </c:pt>
                <c:pt idx="330">
                  <c:v>3.22</c:v>
                </c:pt>
                <c:pt idx="331">
                  <c:v>3.2850000000000001</c:v>
                </c:pt>
                <c:pt idx="332">
                  <c:v>3.4169999999999998</c:v>
                </c:pt>
                <c:pt idx="333">
                  <c:v>3.4169999999999998</c:v>
                </c:pt>
                <c:pt idx="334">
                  <c:v>3.45</c:v>
                </c:pt>
                <c:pt idx="335">
                  <c:v>3.45</c:v>
                </c:pt>
                <c:pt idx="336">
                  <c:v>3.5150000000000001</c:v>
                </c:pt>
                <c:pt idx="337">
                  <c:v>3.5150000000000001</c:v>
                </c:pt>
                <c:pt idx="338">
                  <c:v>3.548</c:v>
                </c:pt>
                <c:pt idx="339">
                  <c:v>3.548</c:v>
                </c:pt>
                <c:pt idx="340">
                  <c:v>3.581</c:v>
                </c:pt>
                <c:pt idx="341">
                  <c:v>3.581</c:v>
                </c:pt>
                <c:pt idx="342">
                  <c:v>3.68</c:v>
                </c:pt>
                <c:pt idx="343">
                  <c:v>3.68</c:v>
                </c:pt>
                <c:pt idx="344">
                  <c:v>3.7450000000000001</c:v>
                </c:pt>
                <c:pt idx="345">
                  <c:v>3.7450000000000001</c:v>
                </c:pt>
                <c:pt idx="346">
                  <c:v>4.1070000000000002</c:v>
                </c:pt>
                <c:pt idx="347">
                  <c:v>4.1070000000000002</c:v>
                </c:pt>
                <c:pt idx="348">
                  <c:v>4.3040000000000003</c:v>
                </c:pt>
                <c:pt idx="349">
                  <c:v>4.3040000000000003</c:v>
                </c:pt>
                <c:pt idx="350">
                  <c:v>4.3369999999999997</c:v>
                </c:pt>
                <c:pt idx="351">
                  <c:v>4.3369999999999997</c:v>
                </c:pt>
                <c:pt idx="352">
                  <c:v>4.6980000000000004</c:v>
                </c:pt>
                <c:pt idx="353">
                  <c:v>4.6980000000000004</c:v>
                </c:pt>
                <c:pt idx="354">
                  <c:v>4.7309999999999999</c:v>
                </c:pt>
                <c:pt idx="355">
                  <c:v>4.7309999999999999</c:v>
                </c:pt>
                <c:pt idx="356">
                  <c:v>4.7640000000000002</c:v>
                </c:pt>
                <c:pt idx="357">
                  <c:v>4.7640000000000002</c:v>
                </c:pt>
                <c:pt idx="358">
                  <c:v>4.8620000000000001</c:v>
                </c:pt>
                <c:pt idx="359">
                  <c:v>4.8620000000000001</c:v>
                </c:pt>
                <c:pt idx="360">
                  <c:v>4.9279999999999999</c:v>
                </c:pt>
                <c:pt idx="361">
                  <c:v>4.9279999999999999</c:v>
                </c:pt>
                <c:pt idx="362">
                  <c:v>4.9610000000000003</c:v>
                </c:pt>
                <c:pt idx="363">
                  <c:v>4.9610000000000003</c:v>
                </c:pt>
                <c:pt idx="364">
                  <c:v>5.0270000000000001</c:v>
                </c:pt>
                <c:pt idx="365">
                  <c:v>5.0270000000000001</c:v>
                </c:pt>
                <c:pt idx="366">
                  <c:v>5.0599999999999996</c:v>
                </c:pt>
                <c:pt idx="367">
                  <c:v>5.0599999999999996</c:v>
                </c:pt>
                <c:pt idx="368">
                  <c:v>5.3220000000000001</c:v>
                </c:pt>
                <c:pt idx="369">
                  <c:v>5.3220000000000001</c:v>
                </c:pt>
                <c:pt idx="370">
                  <c:v>5.4539999999999997</c:v>
                </c:pt>
                <c:pt idx="371">
                  <c:v>5.4539999999999997</c:v>
                </c:pt>
                <c:pt idx="372">
                  <c:v>5.782</c:v>
                </c:pt>
                <c:pt idx="373">
                  <c:v>5.782</c:v>
                </c:pt>
                <c:pt idx="374">
                  <c:v>5.8810000000000002</c:v>
                </c:pt>
                <c:pt idx="375">
                  <c:v>6.1109999999999998</c:v>
                </c:pt>
                <c:pt idx="376">
                  <c:v>6.1109999999999998</c:v>
                </c:pt>
                <c:pt idx="377">
                  <c:v>6.1769999999999996</c:v>
                </c:pt>
                <c:pt idx="378">
                  <c:v>6.1769999999999996</c:v>
                </c:pt>
                <c:pt idx="379">
                  <c:v>6.3079999999999998</c:v>
                </c:pt>
                <c:pt idx="380">
                  <c:v>6.3079999999999998</c:v>
                </c:pt>
                <c:pt idx="381">
                  <c:v>6.5049999999999999</c:v>
                </c:pt>
                <c:pt idx="382">
                  <c:v>6.5049999999999999</c:v>
                </c:pt>
                <c:pt idx="383">
                  <c:v>6.5709999999999997</c:v>
                </c:pt>
                <c:pt idx="384">
                  <c:v>6.5709999999999997</c:v>
                </c:pt>
                <c:pt idx="385">
                  <c:v>7.0640000000000001</c:v>
                </c:pt>
                <c:pt idx="386">
                  <c:v>7.0640000000000001</c:v>
                </c:pt>
                <c:pt idx="387">
                  <c:v>7.4580000000000002</c:v>
                </c:pt>
                <c:pt idx="388">
                  <c:v>7.4580000000000002</c:v>
                </c:pt>
                <c:pt idx="389">
                  <c:v>7.556</c:v>
                </c:pt>
                <c:pt idx="390">
                  <c:v>7.556</c:v>
                </c:pt>
                <c:pt idx="391">
                  <c:v>8.2789999999999999</c:v>
                </c:pt>
                <c:pt idx="392">
                  <c:v>8.2789999999999999</c:v>
                </c:pt>
                <c:pt idx="393">
                  <c:v>8.4440000000000008</c:v>
                </c:pt>
                <c:pt idx="394">
                  <c:v>8.4440000000000008</c:v>
                </c:pt>
                <c:pt idx="395">
                  <c:v>9.8230000000000004</c:v>
                </c:pt>
                <c:pt idx="396">
                  <c:v>9.8230000000000004</c:v>
                </c:pt>
                <c:pt idx="397">
                  <c:v>10.250999999999999</c:v>
                </c:pt>
                <c:pt idx="398">
                  <c:v>10.250999999999999</c:v>
                </c:pt>
                <c:pt idx="399">
                  <c:v>10.71</c:v>
                </c:pt>
                <c:pt idx="400">
                  <c:v>10.71</c:v>
                </c:pt>
                <c:pt idx="401">
                  <c:v>12.385999999999999</c:v>
                </c:pt>
                <c:pt idx="402">
                  <c:v>12.385999999999999</c:v>
                </c:pt>
                <c:pt idx="403">
                  <c:v>12.813000000000001</c:v>
                </c:pt>
                <c:pt idx="404">
                  <c:v>12.813000000000001</c:v>
                </c:pt>
                <c:pt idx="405">
                  <c:v>13.109</c:v>
                </c:pt>
                <c:pt idx="406">
                  <c:v>13.109</c:v>
                </c:pt>
                <c:pt idx="407">
                  <c:v>13.24</c:v>
                </c:pt>
                <c:pt idx="408">
                  <c:v>13.372</c:v>
                </c:pt>
                <c:pt idx="409">
                  <c:v>13.372</c:v>
                </c:pt>
                <c:pt idx="410">
                  <c:v>14.127000000000001</c:v>
                </c:pt>
                <c:pt idx="411">
                  <c:v>14.127000000000001</c:v>
                </c:pt>
                <c:pt idx="412">
                  <c:v>14.259</c:v>
                </c:pt>
                <c:pt idx="413">
                  <c:v>14.259</c:v>
                </c:pt>
                <c:pt idx="414">
                  <c:v>14.423</c:v>
                </c:pt>
                <c:pt idx="415">
                  <c:v>14.423</c:v>
                </c:pt>
                <c:pt idx="416">
                  <c:v>14.423</c:v>
                </c:pt>
                <c:pt idx="417">
                  <c:v>14.882999999999999</c:v>
                </c:pt>
                <c:pt idx="418">
                  <c:v>16.164000000000001</c:v>
                </c:pt>
                <c:pt idx="419">
                  <c:v>16.164000000000001</c:v>
                </c:pt>
                <c:pt idx="420">
                  <c:v>16.657</c:v>
                </c:pt>
                <c:pt idx="421">
                  <c:v>16.657</c:v>
                </c:pt>
                <c:pt idx="422">
                  <c:v>18.53</c:v>
                </c:pt>
                <c:pt idx="423">
                  <c:v>18.53</c:v>
                </c:pt>
                <c:pt idx="424">
                  <c:v>18.760000000000002</c:v>
                </c:pt>
                <c:pt idx="425">
                  <c:v>20.533999999999999</c:v>
                </c:pt>
                <c:pt idx="426">
                  <c:v>20.533999999999999</c:v>
                </c:pt>
                <c:pt idx="427">
                  <c:v>21.388000000000002</c:v>
                </c:pt>
                <c:pt idx="428">
                  <c:v>21.388000000000002</c:v>
                </c:pt>
                <c:pt idx="429">
                  <c:v>22.571000000000002</c:v>
                </c:pt>
                <c:pt idx="430">
                  <c:v>22.571000000000002</c:v>
                </c:pt>
                <c:pt idx="431">
                  <c:v>22.931999999999999</c:v>
                </c:pt>
                <c:pt idx="432">
                  <c:v>22.931999999999999</c:v>
                </c:pt>
                <c:pt idx="433">
                  <c:v>23.326000000000001</c:v>
                </c:pt>
                <c:pt idx="434">
                  <c:v>23.326000000000001</c:v>
                </c:pt>
                <c:pt idx="435">
                  <c:v>23.425000000000001</c:v>
                </c:pt>
                <c:pt idx="436">
                  <c:v>23.425000000000001</c:v>
                </c:pt>
                <c:pt idx="437">
                  <c:v>23.655000000000001</c:v>
                </c:pt>
                <c:pt idx="438">
                  <c:v>23.655000000000001</c:v>
                </c:pt>
                <c:pt idx="439">
                  <c:v>23.885000000000002</c:v>
                </c:pt>
                <c:pt idx="440">
                  <c:v>24.015999999999998</c:v>
                </c:pt>
                <c:pt idx="441">
                  <c:v>24.181000000000001</c:v>
                </c:pt>
                <c:pt idx="442">
                  <c:v>24.870999999999999</c:v>
                </c:pt>
                <c:pt idx="443">
                  <c:v>25.954999999999998</c:v>
                </c:pt>
                <c:pt idx="444">
                  <c:v>25.954999999999998</c:v>
                </c:pt>
                <c:pt idx="445">
                  <c:v>29.372</c:v>
                </c:pt>
                <c:pt idx="446">
                  <c:v>29.864000000000001</c:v>
                </c:pt>
                <c:pt idx="447">
                  <c:v>29.963000000000001</c:v>
                </c:pt>
                <c:pt idx="448">
                  <c:v>29.963000000000001</c:v>
                </c:pt>
                <c:pt idx="449">
                  <c:v>31.440999999999999</c:v>
                </c:pt>
                <c:pt idx="450">
                  <c:v>31.440999999999999</c:v>
                </c:pt>
                <c:pt idx="451">
                  <c:v>33.643000000000001</c:v>
                </c:pt>
                <c:pt idx="452">
                  <c:v>33.707999999999998</c:v>
                </c:pt>
                <c:pt idx="453">
                  <c:v>35.22</c:v>
                </c:pt>
                <c:pt idx="454">
                  <c:v>35.909999999999997</c:v>
                </c:pt>
                <c:pt idx="455">
                  <c:v>36.337000000000003</c:v>
                </c:pt>
                <c:pt idx="456">
                  <c:v>36.796999999999997</c:v>
                </c:pt>
                <c:pt idx="457">
                  <c:v>38.570999999999998</c:v>
                </c:pt>
                <c:pt idx="458">
                  <c:v>39.588999999999999</c:v>
                </c:pt>
                <c:pt idx="459">
                  <c:v>39.588999999999999</c:v>
                </c:pt>
                <c:pt idx="460">
                  <c:v>40.838000000000001</c:v>
                </c:pt>
                <c:pt idx="461">
                  <c:v>43.335000000000001</c:v>
                </c:pt>
                <c:pt idx="462">
                  <c:v>43.466000000000001</c:v>
                </c:pt>
                <c:pt idx="463">
                  <c:v>47.210999999999999</c:v>
                </c:pt>
                <c:pt idx="464">
                  <c:v>47.210999999999999</c:v>
                </c:pt>
                <c:pt idx="465">
                  <c:v>47.375999999999998</c:v>
                </c:pt>
                <c:pt idx="466">
                  <c:v>48</c:v>
                </c:pt>
                <c:pt idx="467">
                  <c:v>48.360999999999997</c:v>
                </c:pt>
                <c:pt idx="468">
                  <c:v>48.427</c:v>
                </c:pt>
                <c:pt idx="469">
                  <c:v>48.493000000000002</c:v>
                </c:pt>
                <c:pt idx="470">
                  <c:v>52.304000000000002</c:v>
                </c:pt>
                <c:pt idx="471">
                  <c:v>52.304000000000002</c:v>
                </c:pt>
                <c:pt idx="472">
                  <c:v>52.468000000000004</c:v>
                </c:pt>
                <c:pt idx="473">
                  <c:v>52.468000000000004</c:v>
                </c:pt>
                <c:pt idx="474">
                  <c:v>53.52</c:v>
                </c:pt>
                <c:pt idx="475">
                  <c:v>53.52</c:v>
                </c:pt>
                <c:pt idx="476">
                  <c:v>53.552</c:v>
                </c:pt>
                <c:pt idx="477">
                  <c:v>53.552</c:v>
                </c:pt>
                <c:pt idx="478">
                  <c:v>56.871000000000002</c:v>
                </c:pt>
                <c:pt idx="479">
                  <c:v>56.871000000000002</c:v>
                </c:pt>
                <c:pt idx="480">
                  <c:v>58.645000000000003</c:v>
                </c:pt>
                <c:pt idx="481">
                  <c:v>58.645000000000003</c:v>
                </c:pt>
                <c:pt idx="482">
                  <c:v>59.433</c:v>
                </c:pt>
                <c:pt idx="483">
                  <c:v>61.24</c:v>
                </c:pt>
                <c:pt idx="484">
                  <c:v>61.601999999999997</c:v>
                </c:pt>
                <c:pt idx="485">
                  <c:v>61.601999999999997</c:v>
                </c:pt>
                <c:pt idx="486">
                  <c:v>61.634</c:v>
                </c:pt>
                <c:pt idx="487">
                  <c:v>61.634</c:v>
                </c:pt>
                <c:pt idx="488">
                  <c:v>61.863999999999997</c:v>
                </c:pt>
                <c:pt idx="489">
                  <c:v>61.996000000000002</c:v>
                </c:pt>
                <c:pt idx="490">
                  <c:v>63.343000000000004</c:v>
                </c:pt>
                <c:pt idx="491">
                  <c:v>63.343000000000004</c:v>
                </c:pt>
                <c:pt idx="492">
                  <c:v>64.656999999999996</c:v>
                </c:pt>
                <c:pt idx="493">
                  <c:v>66.628</c:v>
                </c:pt>
                <c:pt idx="494">
                  <c:v>69.552000000000007</c:v>
                </c:pt>
                <c:pt idx="495">
                  <c:v>70.275000000000006</c:v>
                </c:pt>
                <c:pt idx="496">
                  <c:v>70.603999999999999</c:v>
                </c:pt>
                <c:pt idx="497">
                  <c:v>70.603999999999999</c:v>
                </c:pt>
                <c:pt idx="498">
                  <c:v>70.867000000000004</c:v>
                </c:pt>
                <c:pt idx="499">
                  <c:v>70.867000000000004</c:v>
                </c:pt>
                <c:pt idx="500">
                  <c:v>71.063999999999993</c:v>
                </c:pt>
                <c:pt idx="501">
                  <c:v>73.001999999999995</c:v>
                </c:pt>
                <c:pt idx="502">
                  <c:v>73.231999999999999</c:v>
                </c:pt>
                <c:pt idx="503">
                  <c:v>73.790999999999997</c:v>
                </c:pt>
                <c:pt idx="504">
                  <c:v>75.367999999999995</c:v>
                </c:pt>
                <c:pt idx="505">
                  <c:v>76.188999999999993</c:v>
                </c:pt>
                <c:pt idx="506">
                  <c:v>77.108999999999995</c:v>
                </c:pt>
                <c:pt idx="507">
                  <c:v>78.292000000000002</c:v>
                </c:pt>
                <c:pt idx="508">
                  <c:v>79.507000000000005</c:v>
                </c:pt>
                <c:pt idx="509">
                  <c:v>82.53</c:v>
                </c:pt>
                <c:pt idx="510">
                  <c:v>82.53</c:v>
                </c:pt>
                <c:pt idx="511">
                  <c:v>83.581000000000003</c:v>
                </c:pt>
                <c:pt idx="512">
                  <c:v>86.734999999999999</c:v>
                </c:pt>
                <c:pt idx="513">
                  <c:v>86.734999999999999</c:v>
                </c:pt>
                <c:pt idx="514">
                  <c:v>88.081999999999994</c:v>
                </c:pt>
                <c:pt idx="515">
                  <c:v>88.444000000000003</c:v>
                </c:pt>
                <c:pt idx="516">
                  <c:v>88.509</c:v>
                </c:pt>
                <c:pt idx="517">
                  <c:v>89.001999999999995</c:v>
                </c:pt>
                <c:pt idx="518">
                  <c:v>89.100999999999999</c:v>
                </c:pt>
                <c:pt idx="519">
                  <c:v>89.429000000000002</c:v>
                </c:pt>
                <c:pt idx="520">
                  <c:v>90.085999999999999</c:v>
                </c:pt>
                <c:pt idx="521">
                  <c:v>90.775999999999996</c:v>
                </c:pt>
                <c:pt idx="522">
                  <c:v>91.597999999999999</c:v>
                </c:pt>
                <c:pt idx="523">
                  <c:v>91.63</c:v>
                </c:pt>
                <c:pt idx="524">
                  <c:v>92.649000000000001</c:v>
                </c:pt>
                <c:pt idx="525">
                  <c:v>92.715000000000003</c:v>
                </c:pt>
                <c:pt idx="526">
                  <c:v>94.423000000000002</c:v>
                </c:pt>
                <c:pt idx="527">
                  <c:v>94.948999999999998</c:v>
                </c:pt>
                <c:pt idx="528">
                  <c:v>94.981999999999999</c:v>
                </c:pt>
                <c:pt idx="529">
                  <c:v>95.244</c:v>
                </c:pt>
                <c:pt idx="530">
                  <c:v>95.507000000000005</c:v>
                </c:pt>
                <c:pt idx="531">
                  <c:v>95.736999999999995</c:v>
                </c:pt>
                <c:pt idx="532">
                  <c:v>95.869</c:v>
                </c:pt>
                <c:pt idx="533">
                  <c:v>95.900999999999996</c:v>
                </c:pt>
                <c:pt idx="534">
                  <c:v>95.966999999999999</c:v>
                </c:pt>
                <c:pt idx="535">
                  <c:v>96</c:v>
                </c:pt>
                <c:pt idx="536">
                  <c:v>96.131</c:v>
                </c:pt>
                <c:pt idx="537">
                  <c:v>96.263000000000005</c:v>
                </c:pt>
                <c:pt idx="538">
                  <c:v>96.296000000000006</c:v>
                </c:pt>
                <c:pt idx="539">
                  <c:v>96.328999999999994</c:v>
                </c:pt>
                <c:pt idx="540">
                  <c:v>96.46</c:v>
                </c:pt>
                <c:pt idx="541">
                  <c:v>96.623999999999995</c:v>
                </c:pt>
                <c:pt idx="542">
                  <c:v>96.789000000000001</c:v>
                </c:pt>
                <c:pt idx="543">
                  <c:v>97.051000000000002</c:v>
                </c:pt>
                <c:pt idx="544">
                  <c:v>97.215999999999994</c:v>
                </c:pt>
                <c:pt idx="545">
                  <c:v>97.477999999999994</c:v>
                </c:pt>
                <c:pt idx="546">
                  <c:v>98.463999999999999</c:v>
                </c:pt>
                <c:pt idx="547">
                  <c:v>99.843999999999994</c:v>
                </c:pt>
                <c:pt idx="548">
                  <c:v>100.041</c:v>
                </c:pt>
                <c:pt idx="549">
                  <c:v>100.56699999999999</c:v>
                </c:pt>
                <c:pt idx="550">
                  <c:v>100.73099999999999</c:v>
                </c:pt>
                <c:pt idx="551">
                  <c:v>101.38800000000001</c:v>
                </c:pt>
                <c:pt idx="552">
                  <c:v>103.16200000000001</c:v>
                </c:pt>
                <c:pt idx="553">
                  <c:v>104.411</c:v>
                </c:pt>
                <c:pt idx="554">
                  <c:v>104.411</c:v>
                </c:pt>
                <c:pt idx="555">
                  <c:v>108.22199999999999</c:v>
                </c:pt>
                <c:pt idx="556">
                  <c:v>108.485</c:v>
                </c:pt>
                <c:pt idx="557">
                  <c:v>110.587</c:v>
                </c:pt>
                <c:pt idx="558">
                  <c:v>110.85</c:v>
                </c:pt>
                <c:pt idx="559">
                  <c:v>111.014</c:v>
                </c:pt>
                <c:pt idx="560">
                  <c:v>112.887</c:v>
                </c:pt>
                <c:pt idx="561">
                  <c:v>113.643</c:v>
                </c:pt>
                <c:pt idx="562">
                  <c:v>114.136</c:v>
                </c:pt>
                <c:pt idx="563">
                  <c:v>116.041</c:v>
                </c:pt>
                <c:pt idx="564">
                  <c:v>116.764</c:v>
                </c:pt>
                <c:pt idx="565">
                  <c:v>116.83</c:v>
                </c:pt>
                <c:pt idx="566">
                  <c:v>117.224</c:v>
                </c:pt>
                <c:pt idx="567">
                  <c:v>118.34099999999999</c:v>
                </c:pt>
                <c:pt idx="568">
                  <c:v>118.998</c:v>
                </c:pt>
                <c:pt idx="569">
                  <c:v>119.35899999999999</c:v>
                </c:pt>
                <c:pt idx="570">
                  <c:v>119.786</c:v>
                </c:pt>
                <c:pt idx="571">
                  <c:v>119.91800000000001</c:v>
                </c:pt>
                <c:pt idx="572">
                  <c:v>119.98399999999999</c:v>
                </c:pt>
                <c:pt idx="573">
                  <c:v>120.01600000000001</c:v>
                </c:pt>
                <c:pt idx="574">
                  <c:v>120.04900000000001</c:v>
                </c:pt>
                <c:pt idx="575">
                  <c:v>120.11499999999999</c:v>
                </c:pt>
                <c:pt idx="576">
                  <c:v>120.148</c:v>
                </c:pt>
                <c:pt idx="577">
                  <c:v>120.509</c:v>
                </c:pt>
                <c:pt idx="578">
                  <c:v>120.706</c:v>
                </c:pt>
                <c:pt idx="579">
                  <c:v>120.739</c:v>
                </c:pt>
                <c:pt idx="580">
                  <c:v>120.77200000000001</c:v>
                </c:pt>
                <c:pt idx="581">
                  <c:v>120.871</c:v>
                </c:pt>
                <c:pt idx="582">
                  <c:v>121.133</c:v>
                </c:pt>
                <c:pt idx="583">
                  <c:v>121.166</c:v>
                </c:pt>
                <c:pt idx="584">
                  <c:v>121.626</c:v>
                </c:pt>
                <c:pt idx="585">
                  <c:v>121.988</c:v>
                </c:pt>
                <c:pt idx="586">
                  <c:v>122.021</c:v>
                </c:pt>
                <c:pt idx="587">
                  <c:v>122.152</c:v>
                </c:pt>
                <c:pt idx="588">
                  <c:v>123.43300000000001</c:v>
                </c:pt>
                <c:pt idx="589">
                  <c:v>124.09</c:v>
                </c:pt>
                <c:pt idx="590">
                  <c:v>124.715</c:v>
                </c:pt>
                <c:pt idx="591">
                  <c:v>125.306</c:v>
                </c:pt>
                <c:pt idx="592">
                  <c:v>125.503</c:v>
                </c:pt>
                <c:pt idx="593">
                  <c:v>125.569</c:v>
                </c:pt>
                <c:pt idx="594">
                  <c:v>126.226</c:v>
                </c:pt>
                <c:pt idx="595">
                  <c:v>127.31</c:v>
                </c:pt>
                <c:pt idx="596">
                  <c:v>128.29599999999999</c:v>
                </c:pt>
                <c:pt idx="597">
                  <c:v>136.83799999999999</c:v>
                </c:pt>
                <c:pt idx="598">
                  <c:v>138.119</c:v>
                </c:pt>
                <c:pt idx="599">
                  <c:v>139.03899999999999</c:v>
                </c:pt>
                <c:pt idx="600">
                  <c:v>139.72900000000001</c:v>
                </c:pt>
                <c:pt idx="601">
                  <c:v>140.68199999999999</c:v>
                </c:pt>
                <c:pt idx="602">
                  <c:v>141.47</c:v>
                </c:pt>
                <c:pt idx="603">
                  <c:v>143.73699999999999</c:v>
                </c:pt>
                <c:pt idx="604">
                  <c:v>143.934</c:v>
                </c:pt>
                <c:pt idx="605">
                  <c:v>144.36099999999999</c:v>
                </c:pt>
                <c:pt idx="606">
                  <c:v>145.84</c:v>
                </c:pt>
                <c:pt idx="607">
                  <c:v>146.727</c:v>
                </c:pt>
                <c:pt idx="608">
                  <c:v>146.92400000000001</c:v>
                </c:pt>
                <c:pt idx="609">
                  <c:v>148.928</c:v>
                </c:pt>
                <c:pt idx="610">
                  <c:v>149.125</c:v>
                </c:pt>
                <c:pt idx="611">
                  <c:v>0</c:v>
                </c:pt>
                <c:pt idx="612">
                  <c:v>0.13100000000000001</c:v>
                </c:pt>
                <c:pt idx="613">
                  <c:v>0.13100000000000001</c:v>
                </c:pt>
                <c:pt idx="614">
                  <c:v>0.23</c:v>
                </c:pt>
                <c:pt idx="615">
                  <c:v>0.23</c:v>
                </c:pt>
                <c:pt idx="616">
                  <c:v>0.32900000000000001</c:v>
                </c:pt>
                <c:pt idx="617">
                  <c:v>0.32900000000000001</c:v>
                </c:pt>
                <c:pt idx="618">
                  <c:v>0.36099999999999999</c:v>
                </c:pt>
                <c:pt idx="619">
                  <c:v>0.36099999999999999</c:v>
                </c:pt>
                <c:pt idx="620">
                  <c:v>0.39400000000000002</c:v>
                </c:pt>
                <c:pt idx="621">
                  <c:v>0.39400000000000002</c:v>
                </c:pt>
                <c:pt idx="622">
                  <c:v>0.52600000000000002</c:v>
                </c:pt>
                <c:pt idx="623">
                  <c:v>0.52600000000000002</c:v>
                </c:pt>
                <c:pt idx="624">
                  <c:v>0.78900000000000003</c:v>
                </c:pt>
                <c:pt idx="625">
                  <c:v>0.78900000000000003</c:v>
                </c:pt>
                <c:pt idx="626">
                  <c:v>0.85399999999999998</c:v>
                </c:pt>
                <c:pt idx="627">
                  <c:v>0.85399999999999998</c:v>
                </c:pt>
                <c:pt idx="628">
                  <c:v>0.92</c:v>
                </c:pt>
                <c:pt idx="629">
                  <c:v>0.92</c:v>
                </c:pt>
                <c:pt idx="630">
                  <c:v>0.98599999999999999</c:v>
                </c:pt>
                <c:pt idx="631">
                  <c:v>0.98599999999999999</c:v>
                </c:pt>
                <c:pt idx="632">
                  <c:v>1.0840000000000001</c:v>
                </c:pt>
                <c:pt idx="633">
                  <c:v>1.0840000000000001</c:v>
                </c:pt>
                <c:pt idx="634">
                  <c:v>1.117</c:v>
                </c:pt>
                <c:pt idx="635">
                  <c:v>1.117</c:v>
                </c:pt>
                <c:pt idx="636">
                  <c:v>1.1830000000000001</c:v>
                </c:pt>
                <c:pt idx="637">
                  <c:v>1.1830000000000001</c:v>
                </c:pt>
                <c:pt idx="638">
                  <c:v>1.248</c:v>
                </c:pt>
                <c:pt idx="639">
                  <c:v>1.248</c:v>
                </c:pt>
                <c:pt idx="640">
                  <c:v>1.3140000000000001</c:v>
                </c:pt>
                <c:pt idx="641">
                  <c:v>1.3140000000000001</c:v>
                </c:pt>
                <c:pt idx="642">
                  <c:v>1.347</c:v>
                </c:pt>
                <c:pt idx="643">
                  <c:v>1.347</c:v>
                </c:pt>
                <c:pt idx="644">
                  <c:v>1.38</c:v>
                </c:pt>
                <c:pt idx="645">
                  <c:v>1.38</c:v>
                </c:pt>
                <c:pt idx="646">
                  <c:v>1.708</c:v>
                </c:pt>
                <c:pt idx="647">
                  <c:v>1.708</c:v>
                </c:pt>
                <c:pt idx="648">
                  <c:v>1.7410000000000001</c:v>
                </c:pt>
                <c:pt idx="649">
                  <c:v>1.7410000000000001</c:v>
                </c:pt>
                <c:pt idx="650">
                  <c:v>1.84</c:v>
                </c:pt>
                <c:pt idx="651">
                  <c:v>1.84</c:v>
                </c:pt>
                <c:pt idx="652">
                  <c:v>1.9710000000000001</c:v>
                </c:pt>
                <c:pt idx="653">
                  <c:v>1.9710000000000001</c:v>
                </c:pt>
                <c:pt idx="654">
                  <c:v>2.234</c:v>
                </c:pt>
                <c:pt idx="655">
                  <c:v>2.234</c:v>
                </c:pt>
                <c:pt idx="656">
                  <c:v>2.2669999999999999</c:v>
                </c:pt>
                <c:pt idx="657">
                  <c:v>2.2669999999999999</c:v>
                </c:pt>
                <c:pt idx="658">
                  <c:v>2.3660000000000001</c:v>
                </c:pt>
                <c:pt idx="659">
                  <c:v>2.3660000000000001</c:v>
                </c:pt>
                <c:pt idx="660">
                  <c:v>2.5299999999999998</c:v>
                </c:pt>
                <c:pt idx="661">
                  <c:v>2.5299999999999998</c:v>
                </c:pt>
                <c:pt idx="662">
                  <c:v>2.694</c:v>
                </c:pt>
                <c:pt idx="663">
                  <c:v>2.694</c:v>
                </c:pt>
                <c:pt idx="664">
                  <c:v>2.7930000000000001</c:v>
                </c:pt>
                <c:pt idx="665">
                  <c:v>2.7930000000000001</c:v>
                </c:pt>
                <c:pt idx="666">
                  <c:v>2.8250000000000002</c:v>
                </c:pt>
                <c:pt idx="667">
                  <c:v>2.8250000000000002</c:v>
                </c:pt>
                <c:pt idx="668">
                  <c:v>2.99</c:v>
                </c:pt>
                <c:pt idx="669">
                  <c:v>2.99</c:v>
                </c:pt>
                <c:pt idx="670">
                  <c:v>3.0230000000000001</c:v>
                </c:pt>
                <c:pt idx="671">
                  <c:v>3.0230000000000001</c:v>
                </c:pt>
                <c:pt idx="672">
                  <c:v>3.0550000000000002</c:v>
                </c:pt>
                <c:pt idx="673">
                  <c:v>3.0550000000000002</c:v>
                </c:pt>
                <c:pt idx="674">
                  <c:v>3.1869999999999998</c:v>
                </c:pt>
                <c:pt idx="675">
                  <c:v>3.1869999999999998</c:v>
                </c:pt>
                <c:pt idx="676">
                  <c:v>3.22</c:v>
                </c:pt>
                <c:pt idx="677">
                  <c:v>3.22</c:v>
                </c:pt>
                <c:pt idx="678">
                  <c:v>3.3180000000000001</c:v>
                </c:pt>
                <c:pt idx="679">
                  <c:v>3.3180000000000001</c:v>
                </c:pt>
                <c:pt idx="680">
                  <c:v>3.351</c:v>
                </c:pt>
                <c:pt idx="681">
                  <c:v>3.351</c:v>
                </c:pt>
                <c:pt idx="682">
                  <c:v>3.6469999999999998</c:v>
                </c:pt>
                <c:pt idx="683">
                  <c:v>3.6469999999999998</c:v>
                </c:pt>
                <c:pt idx="684">
                  <c:v>3.8769999999999998</c:v>
                </c:pt>
                <c:pt idx="685">
                  <c:v>3.8769999999999998</c:v>
                </c:pt>
                <c:pt idx="686">
                  <c:v>4.3040000000000003</c:v>
                </c:pt>
                <c:pt idx="687">
                  <c:v>4.3040000000000003</c:v>
                </c:pt>
                <c:pt idx="688">
                  <c:v>4.3369999999999997</c:v>
                </c:pt>
                <c:pt idx="689">
                  <c:v>4.3369999999999997</c:v>
                </c:pt>
                <c:pt idx="690">
                  <c:v>4.4349999999999996</c:v>
                </c:pt>
                <c:pt idx="691">
                  <c:v>4.4349999999999996</c:v>
                </c:pt>
                <c:pt idx="692">
                  <c:v>4.7309999999999999</c:v>
                </c:pt>
                <c:pt idx="693">
                  <c:v>4.7309999999999999</c:v>
                </c:pt>
                <c:pt idx="694">
                  <c:v>4.7969999999999997</c:v>
                </c:pt>
                <c:pt idx="695">
                  <c:v>4.7969999999999997</c:v>
                </c:pt>
                <c:pt idx="696">
                  <c:v>5.0919999999999996</c:v>
                </c:pt>
                <c:pt idx="697">
                  <c:v>5.0919999999999996</c:v>
                </c:pt>
                <c:pt idx="698">
                  <c:v>5.3879999999999999</c:v>
                </c:pt>
                <c:pt idx="699">
                  <c:v>5.3879999999999999</c:v>
                </c:pt>
                <c:pt idx="700">
                  <c:v>5.4210000000000003</c:v>
                </c:pt>
                <c:pt idx="701">
                  <c:v>5.4210000000000003</c:v>
                </c:pt>
                <c:pt idx="702">
                  <c:v>6.1769999999999996</c:v>
                </c:pt>
                <c:pt idx="703">
                  <c:v>6.1769999999999996</c:v>
                </c:pt>
                <c:pt idx="704">
                  <c:v>6.2089999999999996</c:v>
                </c:pt>
                <c:pt idx="705">
                  <c:v>6.2089999999999996</c:v>
                </c:pt>
                <c:pt idx="706">
                  <c:v>6.2750000000000004</c:v>
                </c:pt>
                <c:pt idx="707">
                  <c:v>6.2750000000000004</c:v>
                </c:pt>
                <c:pt idx="708">
                  <c:v>6.867</c:v>
                </c:pt>
                <c:pt idx="709">
                  <c:v>6.867</c:v>
                </c:pt>
                <c:pt idx="710">
                  <c:v>7.0970000000000004</c:v>
                </c:pt>
                <c:pt idx="711">
                  <c:v>7.0970000000000004</c:v>
                </c:pt>
                <c:pt idx="712">
                  <c:v>7.7539999999999996</c:v>
                </c:pt>
                <c:pt idx="713">
                  <c:v>7.7539999999999996</c:v>
                </c:pt>
                <c:pt idx="714">
                  <c:v>7.8520000000000003</c:v>
                </c:pt>
                <c:pt idx="715">
                  <c:v>7.8520000000000003</c:v>
                </c:pt>
                <c:pt idx="716">
                  <c:v>9.3309999999999995</c:v>
                </c:pt>
                <c:pt idx="717">
                  <c:v>9.3309999999999995</c:v>
                </c:pt>
                <c:pt idx="718">
                  <c:v>9.7910000000000004</c:v>
                </c:pt>
                <c:pt idx="719">
                  <c:v>9.7910000000000004</c:v>
                </c:pt>
                <c:pt idx="720">
                  <c:v>10.48</c:v>
                </c:pt>
                <c:pt idx="721">
                  <c:v>10.48</c:v>
                </c:pt>
                <c:pt idx="722">
                  <c:v>10.907999999999999</c:v>
                </c:pt>
                <c:pt idx="723">
                  <c:v>10.907999999999999</c:v>
                </c:pt>
                <c:pt idx="724">
                  <c:v>11.795</c:v>
                </c:pt>
                <c:pt idx="725">
                  <c:v>11.795</c:v>
                </c:pt>
                <c:pt idx="726">
                  <c:v>12.255000000000001</c:v>
                </c:pt>
                <c:pt idx="727">
                  <c:v>12.255000000000001</c:v>
                </c:pt>
                <c:pt idx="728">
                  <c:v>12.32</c:v>
                </c:pt>
                <c:pt idx="729">
                  <c:v>12.32</c:v>
                </c:pt>
                <c:pt idx="730">
                  <c:v>12.32</c:v>
                </c:pt>
                <c:pt idx="731">
                  <c:v>12.419</c:v>
                </c:pt>
                <c:pt idx="732">
                  <c:v>14.193</c:v>
                </c:pt>
                <c:pt idx="733">
                  <c:v>15.967000000000001</c:v>
                </c:pt>
                <c:pt idx="734">
                  <c:v>15.967000000000001</c:v>
                </c:pt>
                <c:pt idx="735">
                  <c:v>16.361000000000001</c:v>
                </c:pt>
                <c:pt idx="736">
                  <c:v>16.361000000000001</c:v>
                </c:pt>
                <c:pt idx="737">
                  <c:v>16.492999999999999</c:v>
                </c:pt>
                <c:pt idx="738">
                  <c:v>17.643000000000001</c:v>
                </c:pt>
                <c:pt idx="739">
                  <c:v>17.643000000000001</c:v>
                </c:pt>
                <c:pt idx="740">
                  <c:v>18.594999999999999</c:v>
                </c:pt>
                <c:pt idx="741">
                  <c:v>19.483000000000001</c:v>
                </c:pt>
                <c:pt idx="742">
                  <c:v>19.483000000000001</c:v>
                </c:pt>
                <c:pt idx="743">
                  <c:v>19.844000000000001</c:v>
                </c:pt>
                <c:pt idx="744">
                  <c:v>20.861999999999998</c:v>
                </c:pt>
                <c:pt idx="745">
                  <c:v>21.158000000000001</c:v>
                </c:pt>
                <c:pt idx="746">
                  <c:v>21.158000000000001</c:v>
                </c:pt>
                <c:pt idx="747">
                  <c:v>26.545999999999999</c:v>
                </c:pt>
                <c:pt idx="748">
                  <c:v>26.545999999999999</c:v>
                </c:pt>
                <c:pt idx="749">
                  <c:v>27.63</c:v>
                </c:pt>
                <c:pt idx="750">
                  <c:v>27.63</c:v>
                </c:pt>
                <c:pt idx="751">
                  <c:v>28.32</c:v>
                </c:pt>
                <c:pt idx="752">
                  <c:v>28.32</c:v>
                </c:pt>
                <c:pt idx="753">
                  <c:v>28.945</c:v>
                </c:pt>
                <c:pt idx="754">
                  <c:v>31.670999999999999</c:v>
                </c:pt>
                <c:pt idx="755">
                  <c:v>33.478000000000002</c:v>
                </c:pt>
                <c:pt idx="756">
                  <c:v>36.994</c:v>
                </c:pt>
                <c:pt idx="757">
                  <c:v>37.781999999999996</c:v>
                </c:pt>
                <c:pt idx="758">
                  <c:v>38.143999999999998</c:v>
                </c:pt>
                <c:pt idx="759">
                  <c:v>38.768000000000001</c:v>
                </c:pt>
                <c:pt idx="760">
                  <c:v>40.015999999999998</c:v>
                </c:pt>
                <c:pt idx="761">
                  <c:v>40.902999999999999</c:v>
                </c:pt>
                <c:pt idx="762">
                  <c:v>42.085999999999999</c:v>
                </c:pt>
                <c:pt idx="763">
                  <c:v>42.512999999999998</c:v>
                </c:pt>
                <c:pt idx="764">
                  <c:v>42.612000000000002</c:v>
                </c:pt>
                <c:pt idx="765">
                  <c:v>42.776000000000003</c:v>
                </c:pt>
                <c:pt idx="766">
                  <c:v>44.682000000000002</c:v>
                </c:pt>
                <c:pt idx="767">
                  <c:v>44.78</c:v>
                </c:pt>
                <c:pt idx="768">
                  <c:v>44.78</c:v>
                </c:pt>
                <c:pt idx="769">
                  <c:v>45.076000000000001</c:v>
                </c:pt>
                <c:pt idx="770">
                  <c:v>45.667000000000002</c:v>
                </c:pt>
                <c:pt idx="771">
                  <c:v>46.652999999999999</c:v>
                </c:pt>
                <c:pt idx="772">
                  <c:v>47.704000000000001</c:v>
                </c:pt>
                <c:pt idx="773">
                  <c:v>48.262999999999998</c:v>
                </c:pt>
                <c:pt idx="774">
                  <c:v>48.46</c:v>
                </c:pt>
                <c:pt idx="775">
                  <c:v>49.314</c:v>
                </c:pt>
                <c:pt idx="776">
                  <c:v>49.445999999999998</c:v>
                </c:pt>
                <c:pt idx="777">
                  <c:v>49.576999999999998</c:v>
                </c:pt>
                <c:pt idx="778">
                  <c:v>50.890999999999998</c:v>
                </c:pt>
                <c:pt idx="779">
                  <c:v>51.055</c:v>
                </c:pt>
                <c:pt idx="780">
                  <c:v>51.284999999999997</c:v>
                </c:pt>
                <c:pt idx="781">
                  <c:v>51.317999999999998</c:v>
                </c:pt>
                <c:pt idx="782">
                  <c:v>51.713000000000001</c:v>
                </c:pt>
                <c:pt idx="783">
                  <c:v>51.975000000000001</c:v>
                </c:pt>
                <c:pt idx="784">
                  <c:v>53.322000000000003</c:v>
                </c:pt>
                <c:pt idx="785">
                  <c:v>54.537999999999997</c:v>
                </c:pt>
                <c:pt idx="786">
                  <c:v>54.668999999999997</c:v>
                </c:pt>
                <c:pt idx="787">
                  <c:v>54.899000000000001</c:v>
                </c:pt>
                <c:pt idx="788">
                  <c:v>55.851999999999997</c:v>
                </c:pt>
                <c:pt idx="789">
                  <c:v>56.805</c:v>
                </c:pt>
                <c:pt idx="790">
                  <c:v>56.805</c:v>
                </c:pt>
                <c:pt idx="791">
                  <c:v>56.936</c:v>
                </c:pt>
                <c:pt idx="792">
                  <c:v>57.002000000000002</c:v>
                </c:pt>
                <c:pt idx="793">
                  <c:v>57.165999999999997</c:v>
                </c:pt>
                <c:pt idx="794">
                  <c:v>57.396000000000001</c:v>
                </c:pt>
                <c:pt idx="795">
                  <c:v>57.725000000000001</c:v>
                </c:pt>
                <c:pt idx="796">
                  <c:v>57.856000000000002</c:v>
                </c:pt>
                <c:pt idx="797">
                  <c:v>58.119</c:v>
                </c:pt>
                <c:pt idx="798">
                  <c:v>58.152000000000001</c:v>
                </c:pt>
                <c:pt idx="799">
                  <c:v>58.545999999999999</c:v>
                </c:pt>
                <c:pt idx="800">
                  <c:v>58.808999999999997</c:v>
                </c:pt>
                <c:pt idx="801">
                  <c:v>58.972999999999999</c:v>
                </c:pt>
                <c:pt idx="802">
                  <c:v>59.466000000000001</c:v>
                </c:pt>
                <c:pt idx="803">
                  <c:v>59.499000000000002</c:v>
                </c:pt>
                <c:pt idx="804">
                  <c:v>59.564999999999998</c:v>
                </c:pt>
                <c:pt idx="805">
                  <c:v>59.597999999999999</c:v>
                </c:pt>
                <c:pt idx="806">
                  <c:v>59.63</c:v>
                </c:pt>
                <c:pt idx="807">
                  <c:v>59.762</c:v>
                </c:pt>
                <c:pt idx="808">
                  <c:v>59.828000000000003</c:v>
                </c:pt>
                <c:pt idx="809">
                  <c:v>59.86</c:v>
                </c:pt>
                <c:pt idx="810">
                  <c:v>60.057000000000002</c:v>
                </c:pt>
                <c:pt idx="811">
                  <c:v>60.189</c:v>
                </c:pt>
                <c:pt idx="812">
                  <c:v>60.255000000000003</c:v>
                </c:pt>
                <c:pt idx="813">
                  <c:v>60.286999999999999</c:v>
                </c:pt>
                <c:pt idx="814">
                  <c:v>60.353000000000002</c:v>
                </c:pt>
                <c:pt idx="815">
                  <c:v>60.386000000000003</c:v>
                </c:pt>
                <c:pt idx="816">
                  <c:v>60.418999999999997</c:v>
                </c:pt>
                <c:pt idx="817">
                  <c:v>60.451999999999998</c:v>
                </c:pt>
                <c:pt idx="818">
                  <c:v>60.845999999999997</c:v>
                </c:pt>
                <c:pt idx="819">
                  <c:v>60.878999999999998</c:v>
                </c:pt>
                <c:pt idx="820">
                  <c:v>60.976999999999997</c:v>
                </c:pt>
                <c:pt idx="821">
                  <c:v>61.076000000000001</c:v>
                </c:pt>
                <c:pt idx="822">
                  <c:v>61.142000000000003</c:v>
                </c:pt>
                <c:pt idx="823">
                  <c:v>61.798999999999999</c:v>
                </c:pt>
                <c:pt idx="824">
                  <c:v>62.094000000000001</c:v>
                </c:pt>
                <c:pt idx="825">
                  <c:v>62.225999999999999</c:v>
                </c:pt>
                <c:pt idx="826">
                  <c:v>62.356999999999999</c:v>
                </c:pt>
                <c:pt idx="827">
                  <c:v>62.456000000000003</c:v>
                </c:pt>
                <c:pt idx="828">
                  <c:v>62.686</c:v>
                </c:pt>
                <c:pt idx="829">
                  <c:v>63.179000000000002</c:v>
                </c:pt>
                <c:pt idx="830">
                  <c:v>63.210999999999999</c:v>
                </c:pt>
                <c:pt idx="831">
                  <c:v>63.210999999999999</c:v>
                </c:pt>
                <c:pt idx="832">
                  <c:v>63.441000000000003</c:v>
                </c:pt>
                <c:pt idx="833">
                  <c:v>67.647000000000006</c:v>
                </c:pt>
                <c:pt idx="834">
                  <c:v>67.680000000000007</c:v>
                </c:pt>
                <c:pt idx="835">
                  <c:v>67.778000000000006</c:v>
                </c:pt>
                <c:pt idx="836">
                  <c:v>67.811000000000007</c:v>
                </c:pt>
                <c:pt idx="837">
                  <c:v>68.238</c:v>
                </c:pt>
                <c:pt idx="838">
                  <c:v>68.796999999999997</c:v>
                </c:pt>
                <c:pt idx="839">
                  <c:v>69.683999999999997</c:v>
                </c:pt>
                <c:pt idx="840">
                  <c:v>69.914000000000001</c:v>
                </c:pt>
                <c:pt idx="841">
                  <c:v>70.406999999999996</c:v>
                </c:pt>
                <c:pt idx="842">
                  <c:v>70.537999999999997</c:v>
                </c:pt>
                <c:pt idx="843">
                  <c:v>70.801000000000002</c:v>
                </c:pt>
                <c:pt idx="844">
                  <c:v>70.834000000000003</c:v>
                </c:pt>
                <c:pt idx="845">
                  <c:v>71.491</c:v>
                </c:pt>
                <c:pt idx="846">
                  <c:v>71.524000000000001</c:v>
                </c:pt>
                <c:pt idx="847">
                  <c:v>71.655000000000001</c:v>
                </c:pt>
                <c:pt idx="848">
                  <c:v>71.852000000000004</c:v>
                </c:pt>
                <c:pt idx="849">
                  <c:v>71.885000000000005</c:v>
                </c:pt>
                <c:pt idx="850">
                  <c:v>72.016000000000005</c:v>
                </c:pt>
                <c:pt idx="851">
                  <c:v>72.311999999999998</c:v>
                </c:pt>
                <c:pt idx="852">
                  <c:v>72.411000000000001</c:v>
                </c:pt>
                <c:pt idx="853">
                  <c:v>72.444000000000003</c:v>
                </c:pt>
                <c:pt idx="854">
                  <c:v>72.706000000000003</c:v>
                </c:pt>
                <c:pt idx="855">
                  <c:v>72.903000000000006</c:v>
                </c:pt>
                <c:pt idx="856">
                  <c:v>72.936000000000007</c:v>
                </c:pt>
                <c:pt idx="857">
                  <c:v>72.968999999999994</c:v>
                </c:pt>
                <c:pt idx="858">
                  <c:v>73.001999999999995</c:v>
                </c:pt>
                <c:pt idx="859">
                  <c:v>73.265000000000001</c:v>
                </c:pt>
                <c:pt idx="860">
                  <c:v>73.396000000000001</c:v>
                </c:pt>
                <c:pt idx="861">
                  <c:v>73.429000000000002</c:v>
                </c:pt>
                <c:pt idx="862">
                  <c:v>73.724999999999994</c:v>
                </c:pt>
                <c:pt idx="863">
                  <c:v>73.988</c:v>
                </c:pt>
                <c:pt idx="864">
                  <c:v>74.218000000000004</c:v>
                </c:pt>
                <c:pt idx="865">
                  <c:v>74.546000000000006</c:v>
                </c:pt>
                <c:pt idx="866">
                  <c:v>74.709999999999994</c:v>
                </c:pt>
                <c:pt idx="867">
                  <c:v>74.709999999999994</c:v>
                </c:pt>
                <c:pt idx="868">
                  <c:v>75.236000000000004</c:v>
                </c:pt>
                <c:pt idx="869">
                  <c:v>77.239999999999995</c:v>
                </c:pt>
                <c:pt idx="870">
                  <c:v>77.47</c:v>
                </c:pt>
                <c:pt idx="871">
                  <c:v>77.634</c:v>
                </c:pt>
                <c:pt idx="872">
                  <c:v>77.7</c:v>
                </c:pt>
                <c:pt idx="873">
                  <c:v>80.197000000000003</c:v>
                </c:pt>
                <c:pt idx="874">
                  <c:v>86.899000000000001</c:v>
                </c:pt>
                <c:pt idx="875">
                  <c:v>87.622</c:v>
                </c:pt>
                <c:pt idx="876">
                  <c:v>91.795000000000002</c:v>
                </c:pt>
                <c:pt idx="877">
                  <c:v>94.16</c:v>
                </c:pt>
                <c:pt idx="878">
                  <c:v>94.686000000000007</c:v>
                </c:pt>
                <c:pt idx="879">
                  <c:v>95.113</c:v>
                </c:pt>
                <c:pt idx="880">
                  <c:v>95.605999999999995</c:v>
                </c:pt>
                <c:pt idx="881">
                  <c:v>95.638999999999996</c:v>
                </c:pt>
                <c:pt idx="882">
                  <c:v>96.361000000000004</c:v>
                </c:pt>
                <c:pt idx="883">
                  <c:v>96.590999999999994</c:v>
                </c:pt>
                <c:pt idx="884">
                  <c:v>96.722999999999999</c:v>
                </c:pt>
                <c:pt idx="885">
                  <c:v>98.266999999999996</c:v>
                </c:pt>
                <c:pt idx="886">
                  <c:v>100.172</c:v>
                </c:pt>
                <c:pt idx="887">
                  <c:v>100.205</c:v>
                </c:pt>
                <c:pt idx="888">
                  <c:v>0</c:v>
                </c:pt>
                <c:pt idx="889">
                  <c:v>0.13100000000000001</c:v>
                </c:pt>
                <c:pt idx="890">
                  <c:v>0.13100000000000001</c:v>
                </c:pt>
                <c:pt idx="891">
                  <c:v>0.16400000000000001</c:v>
                </c:pt>
                <c:pt idx="892">
                  <c:v>0.16400000000000001</c:v>
                </c:pt>
                <c:pt idx="893">
                  <c:v>0.26300000000000001</c:v>
                </c:pt>
                <c:pt idx="894">
                  <c:v>0.26300000000000001</c:v>
                </c:pt>
                <c:pt idx="895">
                  <c:v>0.29599999999999999</c:v>
                </c:pt>
                <c:pt idx="896">
                  <c:v>0.29599999999999999</c:v>
                </c:pt>
                <c:pt idx="897">
                  <c:v>0.59099999999999997</c:v>
                </c:pt>
                <c:pt idx="898">
                  <c:v>0.59099999999999997</c:v>
                </c:pt>
                <c:pt idx="899">
                  <c:v>0.624</c:v>
                </c:pt>
                <c:pt idx="900">
                  <c:v>0.624</c:v>
                </c:pt>
                <c:pt idx="901">
                  <c:v>0.69</c:v>
                </c:pt>
                <c:pt idx="902">
                  <c:v>0.69</c:v>
                </c:pt>
                <c:pt idx="903">
                  <c:v>0.85399999999999998</c:v>
                </c:pt>
                <c:pt idx="904">
                  <c:v>0.85399999999999998</c:v>
                </c:pt>
                <c:pt idx="905">
                  <c:v>0.92</c:v>
                </c:pt>
                <c:pt idx="906">
                  <c:v>0.92</c:v>
                </c:pt>
                <c:pt idx="907">
                  <c:v>0.98599999999999999</c:v>
                </c:pt>
                <c:pt idx="908">
                  <c:v>0.98599999999999999</c:v>
                </c:pt>
                <c:pt idx="909">
                  <c:v>1.018</c:v>
                </c:pt>
                <c:pt idx="910">
                  <c:v>1.018</c:v>
                </c:pt>
                <c:pt idx="911">
                  <c:v>1.0840000000000001</c:v>
                </c:pt>
                <c:pt idx="912">
                  <c:v>1.0840000000000001</c:v>
                </c:pt>
                <c:pt idx="913">
                  <c:v>1.1499999999999999</c:v>
                </c:pt>
                <c:pt idx="914">
                  <c:v>1.1499999999999999</c:v>
                </c:pt>
                <c:pt idx="915">
                  <c:v>1.446</c:v>
                </c:pt>
                <c:pt idx="916">
                  <c:v>1.446</c:v>
                </c:pt>
                <c:pt idx="917">
                  <c:v>1.478</c:v>
                </c:pt>
                <c:pt idx="918">
                  <c:v>1.478</c:v>
                </c:pt>
                <c:pt idx="919">
                  <c:v>1.577</c:v>
                </c:pt>
                <c:pt idx="920">
                  <c:v>1.577</c:v>
                </c:pt>
                <c:pt idx="921">
                  <c:v>1.84</c:v>
                </c:pt>
                <c:pt idx="922">
                  <c:v>1.84</c:v>
                </c:pt>
                <c:pt idx="923">
                  <c:v>1.873</c:v>
                </c:pt>
                <c:pt idx="924">
                  <c:v>1.873</c:v>
                </c:pt>
                <c:pt idx="925">
                  <c:v>1.9059999999999999</c:v>
                </c:pt>
                <c:pt idx="926">
                  <c:v>1.9059999999999999</c:v>
                </c:pt>
                <c:pt idx="927">
                  <c:v>2.0699999999999998</c:v>
                </c:pt>
                <c:pt idx="928">
                  <c:v>2.1030000000000002</c:v>
                </c:pt>
                <c:pt idx="929">
                  <c:v>2.1030000000000002</c:v>
                </c:pt>
                <c:pt idx="930">
                  <c:v>2.1360000000000001</c:v>
                </c:pt>
                <c:pt idx="931">
                  <c:v>2.1360000000000001</c:v>
                </c:pt>
                <c:pt idx="932">
                  <c:v>2.2010000000000001</c:v>
                </c:pt>
                <c:pt idx="933">
                  <c:v>2.2010000000000001</c:v>
                </c:pt>
                <c:pt idx="934">
                  <c:v>2.6280000000000001</c:v>
                </c:pt>
                <c:pt idx="935">
                  <c:v>2.6280000000000001</c:v>
                </c:pt>
                <c:pt idx="936">
                  <c:v>2.661</c:v>
                </c:pt>
                <c:pt idx="937">
                  <c:v>2.661</c:v>
                </c:pt>
                <c:pt idx="938">
                  <c:v>2.7930000000000001</c:v>
                </c:pt>
                <c:pt idx="939">
                  <c:v>2.7930000000000001</c:v>
                </c:pt>
                <c:pt idx="940">
                  <c:v>2.8250000000000002</c:v>
                </c:pt>
                <c:pt idx="941">
                  <c:v>2.8250000000000002</c:v>
                </c:pt>
                <c:pt idx="942">
                  <c:v>3.0880000000000001</c:v>
                </c:pt>
                <c:pt idx="943">
                  <c:v>3.0880000000000001</c:v>
                </c:pt>
                <c:pt idx="944">
                  <c:v>3.121</c:v>
                </c:pt>
                <c:pt idx="945">
                  <c:v>3.121</c:v>
                </c:pt>
                <c:pt idx="946">
                  <c:v>3.22</c:v>
                </c:pt>
                <c:pt idx="947">
                  <c:v>3.22</c:v>
                </c:pt>
                <c:pt idx="948">
                  <c:v>3.2850000000000001</c:v>
                </c:pt>
                <c:pt idx="949">
                  <c:v>3.2850000000000001</c:v>
                </c:pt>
                <c:pt idx="950">
                  <c:v>3.5150000000000001</c:v>
                </c:pt>
                <c:pt idx="951">
                  <c:v>3.6469999999999998</c:v>
                </c:pt>
                <c:pt idx="952">
                  <c:v>3.6469999999999998</c:v>
                </c:pt>
                <c:pt idx="953">
                  <c:v>3.8439999999999999</c:v>
                </c:pt>
                <c:pt idx="954">
                  <c:v>3.8439999999999999</c:v>
                </c:pt>
                <c:pt idx="955">
                  <c:v>4.0410000000000004</c:v>
                </c:pt>
                <c:pt idx="956">
                  <c:v>4.0410000000000004</c:v>
                </c:pt>
                <c:pt idx="957">
                  <c:v>4.0739999999999998</c:v>
                </c:pt>
                <c:pt idx="958">
                  <c:v>4.0739999999999998</c:v>
                </c:pt>
                <c:pt idx="959">
                  <c:v>4.1399999999999997</c:v>
                </c:pt>
                <c:pt idx="960">
                  <c:v>4.1399999999999997</c:v>
                </c:pt>
                <c:pt idx="961">
                  <c:v>4.2380000000000004</c:v>
                </c:pt>
                <c:pt idx="962">
                  <c:v>4.2380000000000004</c:v>
                </c:pt>
                <c:pt idx="963">
                  <c:v>4.5339999999999998</c:v>
                </c:pt>
                <c:pt idx="964">
                  <c:v>4.5339999999999998</c:v>
                </c:pt>
                <c:pt idx="965">
                  <c:v>4.5670000000000002</c:v>
                </c:pt>
                <c:pt idx="966">
                  <c:v>4.5670000000000002</c:v>
                </c:pt>
                <c:pt idx="967">
                  <c:v>4.6319999999999997</c:v>
                </c:pt>
                <c:pt idx="968">
                  <c:v>4.6319999999999997</c:v>
                </c:pt>
                <c:pt idx="969">
                  <c:v>4.6980000000000004</c:v>
                </c:pt>
                <c:pt idx="970">
                  <c:v>4.6980000000000004</c:v>
                </c:pt>
                <c:pt idx="971">
                  <c:v>5.0919999999999996</c:v>
                </c:pt>
                <c:pt idx="972">
                  <c:v>5.0919999999999996</c:v>
                </c:pt>
                <c:pt idx="973">
                  <c:v>5.5519999999999996</c:v>
                </c:pt>
                <c:pt idx="974">
                  <c:v>5.5519999999999996</c:v>
                </c:pt>
                <c:pt idx="975">
                  <c:v>5.6509999999999998</c:v>
                </c:pt>
                <c:pt idx="976">
                  <c:v>5.6509999999999998</c:v>
                </c:pt>
                <c:pt idx="977">
                  <c:v>5.6840000000000002</c:v>
                </c:pt>
                <c:pt idx="978">
                  <c:v>5.7169999999999996</c:v>
                </c:pt>
                <c:pt idx="979">
                  <c:v>5.7169999999999996</c:v>
                </c:pt>
                <c:pt idx="980">
                  <c:v>5.7489999999999997</c:v>
                </c:pt>
                <c:pt idx="981">
                  <c:v>5.8150000000000004</c:v>
                </c:pt>
                <c:pt idx="982">
                  <c:v>5.9139999999999997</c:v>
                </c:pt>
                <c:pt idx="983">
                  <c:v>5.9470000000000001</c:v>
                </c:pt>
                <c:pt idx="984">
                  <c:v>5.9790000000000001</c:v>
                </c:pt>
                <c:pt idx="985">
                  <c:v>6.2089999999999996</c:v>
                </c:pt>
                <c:pt idx="986">
                  <c:v>6.2089999999999996</c:v>
                </c:pt>
                <c:pt idx="987">
                  <c:v>6.2089999999999996</c:v>
                </c:pt>
                <c:pt idx="988">
                  <c:v>6.3079999999999998</c:v>
                </c:pt>
                <c:pt idx="989">
                  <c:v>6.3079999999999998</c:v>
                </c:pt>
                <c:pt idx="990">
                  <c:v>6.3410000000000002</c:v>
                </c:pt>
                <c:pt idx="991">
                  <c:v>6.407</c:v>
                </c:pt>
                <c:pt idx="992">
                  <c:v>6.5049999999999999</c:v>
                </c:pt>
                <c:pt idx="993">
                  <c:v>6.8339999999999996</c:v>
                </c:pt>
                <c:pt idx="994">
                  <c:v>6.8339999999999996</c:v>
                </c:pt>
                <c:pt idx="995">
                  <c:v>6.9320000000000004</c:v>
                </c:pt>
                <c:pt idx="996">
                  <c:v>6.9320000000000004</c:v>
                </c:pt>
                <c:pt idx="997">
                  <c:v>7.0640000000000001</c:v>
                </c:pt>
                <c:pt idx="998">
                  <c:v>7.0640000000000001</c:v>
                </c:pt>
                <c:pt idx="999">
                  <c:v>7.0970000000000004</c:v>
                </c:pt>
                <c:pt idx="1000">
                  <c:v>7.0970000000000004</c:v>
                </c:pt>
                <c:pt idx="1001">
                  <c:v>7.984</c:v>
                </c:pt>
                <c:pt idx="1002">
                  <c:v>7.984</c:v>
                </c:pt>
                <c:pt idx="1003">
                  <c:v>8.016</c:v>
                </c:pt>
                <c:pt idx="1004">
                  <c:v>8.016</c:v>
                </c:pt>
                <c:pt idx="1005">
                  <c:v>8.1479999999999997</c:v>
                </c:pt>
                <c:pt idx="1006">
                  <c:v>8.1479999999999997</c:v>
                </c:pt>
                <c:pt idx="1007">
                  <c:v>8.6739999999999995</c:v>
                </c:pt>
                <c:pt idx="1008">
                  <c:v>8.7390000000000008</c:v>
                </c:pt>
                <c:pt idx="1009">
                  <c:v>9.2650000000000006</c:v>
                </c:pt>
                <c:pt idx="1010">
                  <c:v>9.5609999999999999</c:v>
                </c:pt>
                <c:pt idx="1011">
                  <c:v>9.5609999999999999</c:v>
                </c:pt>
                <c:pt idx="1012">
                  <c:v>9.7579999999999991</c:v>
                </c:pt>
                <c:pt idx="1013">
                  <c:v>9.7579999999999991</c:v>
                </c:pt>
                <c:pt idx="1014">
                  <c:v>9.7579999999999991</c:v>
                </c:pt>
                <c:pt idx="1015">
                  <c:v>9.9550000000000001</c:v>
                </c:pt>
                <c:pt idx="1016">
                  <c:v>9.9550000000000001</c:v>
                </c:pt>
                <c:pt idx="1017">
                  <c:v>10.021000000000001</c:v>
                </c:pt>
                <c:pt idx="1018">
                  <c:v>10.021000000000001</c:v>
                </c:pt>
                <c:pt idx="1019">
                  <c:v>10.842000000000001</c:v>
                </c:pt>
                <c:pt idx="1020">
                  <c:v>10.842000000000001</c:v>
                </c:pt>
                <c:pt idx="1021">
                  <c:v>11.236000000000001</c:v>
                </c:pt>
                <c:pt idx="1022">
                  <c:v>11.302</c:v>
                </c:pt>
                <c:pt idx="1023">
                  <c:v>11.433</c:v>
                </c:pt>
                <c:pt idx="1024">
                  <c:v>11.465999999999999</c:v>
                </c:pt>
                <c:pt idx="1025">
                  <c:v>11.499000000000001</c:v>
                </c:pt>
                <c:pt idx="1026">
                  <c:v>11.598000000000001</c:v>
                </c:pt>
                <c:pt idx="1027">
                  <c:v>11.696</c:v>
                </c:pt>
                <c:pt idx="1028">
                  <c:v>11.762</c:v>
                </c:pt>
                <c:pt idx="1029">
                  <c:v>11.795</c:v>
                </c:pt>
                <c:pt idx="1030">
                  <c:v>11.86</c:v>
                </c:pt>
                <c:pt idx="1031">
                  <c:v>11.926</c:v>
                </c:pt>
                <c:pt idx="1032">
                  <c:v>11.959</c:v>
                </c:pt>
                <c:pt idx="1033">
                  <c:v>11.992000000000001</c:v>
                </c:pt>
                <c:pt idx="1034">
                  <c:v>12.025</c:v>
                </c:pt>
                <c:pt idx="1035">
                  <c:v>12.057</c:v>
                </c:pt>
                <c:pt idx="1036">
                  <c:v>12.09</c:v>
                </c:pt>
                <c:pt idx="1037">
                  <c:v>12.122999999999999</c:v>
                </c:pt>
                <c:pt idx="1038">
                  <c:v>12.156000000000001</c:v>
                </c:pt>
                <c:pt idx="1039">
                  <c:v>12.189</c:v>
                </c:pt>
                <c:pt idx="1040">
                  <c:v>12.287000000000001</c:v>
                </c:pt>
                <c:pt idx="1041">
                  <c:v>12.32</c:v>
                </c:pt>
                <c:pt idx="1042">
                  <c:v>12.353</c:v>
                </c:pt>
                <c:pt idx="1043">
                  <c:v>12.385999999999999</c:v>
                </c:pt>
                <c:pt idx="1044">
                  <c:v>12.452</c:v>
                </c:pt>
                <c:pt idx="1045">
                  <c:v>12.484999999999999</c:v>
                </c:pt>
                <c:pt idx="1046">
                  <c:v>12.55</c:v>
                </c:pt>
                <c:pt idx="1047">
                  <c:v>12.583</c:v>
                </c:pt>
                <c:pt idx="1048">
                  <c:v>12.648999999999999</c:v>
                </c:pt>
                <c:pt idx="1049">
                  <c:v>12.715</c:v>
                </c:pt>
                <c:pt idx="1050">
                  <c:v>12.78</c:v>
                </c:pt>
                <c:pt idx="1051">
                  <c:v>12.813000000000001</c:v>
                </c:pt>
                <c:pt idx="1052">
                  <c:v>13.076000000000001</c:v>
                </c:pt>
                <c:pt idx="1053">
                  <c:v>13.141999999999999</c:v>
                </c:pt>
                <c:pt idx="1054">
                  <c:v>13.305999999999999</c:v>
                </c:pt>
                <c:pt idx="1055">
                  <c:v>13.436999999999999</c:v>
                </c:pt>
                <c:pt idx="1056">
                  <c:v>13.503</c:v>
                </c:pt>
                <c:pt idx="1057">
                  <c:v>13.503</c:v>
                </c:pt>
                <c:pt idx="1058">
                  <c:v>13.602</c:v>
                </c:pt>
                <c:pt idx="1059">
                  <c:v>13.602</c:v>
                </c:pt>
                <c:pt idx="1060">
                  <c:v>14.39</c:v>
                </c:pt>
                <c:pt idx="1061">
                  <c:v>14.39</c:v>
                </c:pt>
                <c:pt idx="1062">
                  <c:v>14.554</c:v>
                </c:pt>
                <c:pt idx="1063">
                  <c:v>14.653</c:v>
                </c:pt>
                <c:pt idx="1064">
                  <c:v>14.752000000000001</c:v>
                </c:pt>
                <c:pt idx="1065">
                  <c:v>15.869</c:v>
                </c:pt>
                <c:pt idx="1066">
                  <c:v>16.065999999999999</c:v>
                </c:pt>
                <c:pt idx="1067">
                  <c:v>16.131</c:v>
                </c:pt>
                <c:pt idx="1068">
                  <c:v>17.675999999999998</c:v>
                </c:pt>
                <c:pt idx="1069">
                  <c:v>17.937999999999999</c:v>
                </c:pt>
                <c:pt idx="1070">
                  <c:v>18.890999999999998</c:v>
                </c:pt>
                <c:pt idx="1071">
                  <c:v>18.890999999999998</c:v>
                </c:pt>
                <c:pt idx="1072">
                  <c:v>19.055</c:v>
                </c:pt>
                <c:pt idx="1073">
                  <c:v>19.646999999999998</c:v>
                </c:pt>
                <c:pt idx="1074">
                  <c:v>19.745000000000001</c:v>
                </c:pt>
                <c:pt idx="1075">
                  <c:v>19.811</c:v>
                </c:pt>
                <c:pt idx="1076">
                  <c:v>21.847999999999999</c:v>
                </c:pt>
                <c:pt idx="1077">
                  <c:v>22.669</c:v>
                </c:pt>
                <c:pt idx="1078">
                  <c:v>22.768000000000001</c:v>
                </c:pt>
                <c:pt idx="1079">
                  <c:v>22.800999999999998</c:v>
                </c:pt>
                <c:pt idx="1080">
                  <c:v>23.195</c:v>
                </c:pt>
                <c:pt idx="1081">
                  <c:v>23.391999999999999</c:v>
                </c:pt>
                <c:pt idx="1082">
                  <c:v>23.425000000000001</c:v>
                </c:pt>
                <c:pt idx="1083">
                  <c:v>23.457999999999998</c:v>
                </c:pt>
                <c:pt idx="1084">
                  <c:v>23.655000000000001</c:v>
                </c:pt>
                <c:pt idx="1085">
                  <c:v>23.687999999999999</c:v>
                </c:pt>
                <c:pt idx="1086">
                  <c:v>23.687999999999999</c:v>
                </c:pt>
                <c:pt idx="1087">
                  <c:v>23.721</c:v>
                </c:pt>
                <c:pt idx="1088">
                  <c:v>23.754000000000001</c:v>
                </c:pt>
                <c:pt idx="1089">
                  <c:v>23.786000000000001</c:v>
                </c:pt>
                <c:pt idx="1090">
                  <c:v>23.852</c:v>
                </c:pt>
                <c:pt idx="1091">
                  <c:v>23.885000000000002</c:v>
                </c:pt>
                <c:pt idx="1092">
                  <c:v>23.917999999999999</c:v>
                </c:pt>
                <c:pt idx="1093">
                  <c:v>23.917999999999999</c:v>
                </c:pt>
                <c:pt idx="1094">
                  <c:v>23.917999999999999</c:v>
                </c:pt>
                <c:pt idx="1095">
                  <c:v>23.951000000000001</c:v>
                </c:pt>
                <c:pt idx="1096">
                  <c:v>23.984000000000002</c:v>
                </c:pt>
                <c:pt idx="1097">
                  <c:v>24.082000000000001</c:v>
                </c:pt>
                <c:pt idx="1098">
                  <c:v>24.148</c:v>
                </c:pt>
                <c:pt idx="1099">
                  <c:v>24.181000000000001</c:v>
                </c:pt>
                <c:pt idx="1100">
                  <c:v>24.245999999999999</c:v>
                </c:pt>
                <c:pt idx="1101">
                  <c:v>24.279</c:v>
                </c:pt>
                <c:pt idx="1102">
                  <c:v>24.344999999999999</c:v>
                </c:pt>
                <c:pt idx="1103">
                  <c:v>24.378</c:v>
                </c:pt>
                <c:pt idx="1104">
                  <c:v>24.378</c:v>
                </c:pt>
                <c:pt idx="1105">
                  <c:v>24.411000000000001</c:v>
                </c:pt>
                <c:pt idx="1106">
                  <c:v>24.475999999999999</c:v>
                </c:pt>
                <c:pt idx="1107">
                  <c:v>24.509</c:v>
                </c:pt>
                <c:pt idx="1108">
                  <c:v>24.542000000000002</c:v>
                </c:pt>
                <c:pt idx="1109">
                  <c:v>24.574999999999999</c:v>
                </c:pt>
                <c:pt idx="1110">
                  <c:v>24.608000000000001</c:v>
                </c:pt>
                <c:pt idx="1111">
                  <c:v>24.640999999999998</c:v>
                </c:pt>
                <c:pt idx="1112">
                  <c:v>24.805</c:v>
                </c:pt>
                <c:pt idx="1113">
                  <c:v>24.838000000000001</c:v>
                </c:pt>
                <c:pt idx="1114">
                  <c:v>24.969000000000001</c:v>
                </c:pt>
                <c:pt idx="1115">
                  <c:v>25.100999999999999</c:v>
                </c:pt>
                <c:pt idx="1116">
                  <c:v>25.132999999999999</c:v>
                </c:pt>
                <c:pt idx="1117">
                  <c:v>25.231999999999999</c:v>
                </c:pt>
                <c:pt idx="1118">
                  <c:v>25.297999999999998</c:v>
                </c:pt>
                <c:pt idx="1119">
                  <c:v>25.462</c:v>
                </c:pt>
                <c:pt idx="1120">
                  <c:v>25.527999999999999</c:v>
                </c:pt>
                <c:pt idx="1121">
                  <c:v>26.119</c:v>
                </c:pt>
                <c:pt idx="1122">
                  <c:v>26.152000000000001</c:v>
                </c:pt>
                <c:pt idx="1123">
                  <c:v>26.184999999999999</c:v>
                </c:pt>
                <c:pt idx="1124">
                  <c:v>26.48</c:v>
                </c:pt>
                <c:pt idx="1125">
                  <c:v>26.513000000000002</c:v>
                </c:pt>
                <c:pt idx="1126">
                  <c:v>26.809000000000001</c:v>
                </c:pt>
                <c:pt idx="1127">
                  <c:v>26.908000000000001</c:v>
                </c:pt>
                <c:pt idx="1128">
                  <c:v>27.302</c:v>
                </c:pt>
                <c:pt idx="1129">
                  <c:v>27.4</c:v>
                </c:pt>
                <c:pt idx="1130">
                  <c:v>27.728999999999999</c:v>
                </c:pt>
                <c:pt idx="1131">
                  <c:v>28.78</c:v>
                </c:pt>
                <c:pt idx="1132">
                  <c:v>29.01</c:v>
                </c:pt>
                <c:pt idx="1133">
                  <c:v>31.736999999999998</c:v>
                </c:pt>
                <c:pt idx="1134">
                  <c:v>31.901</c:v>
                </c:pt>
                <c:pt idx="1135">
                  <c:v>32.756</c:v>
                </c:pt>
                <c:pt idx="1136">
                  <c:v>33.183</c:v>
                </c:pt>
                <c:pt idx="1137">
                  <c:v>33.347000000000001</c:v>
                </c:pt>
                <c:pt idx="1138">
                  <c:v>33.970999999999997</c:v>
                </c:pt>
                <c:pt idx="1139">
                  <c:v>34.234000000000002</c:v>
                </c:pt>
                <c:pt idx="1140">
                  <c:v>34.463999999999999</c:v>
                </c:pt>
                <c:pt idx="1141">
                  <c:v>34.890999999999998</c:v>
                </c:pt>
                <c:pt idx="1142">
                  <c:v>35.154000000000003</c:v>
                </c:pt>
                <c:pt idx="1143">
                  <c:v>35.646999999999998</c:v>
                </c:pt>
                <c:pt idx="1144">
                  <c:v>35.713000000000001</c:v>
                </c:pt>
                <c:pt idx="1145">
                  <c:v>35.777999999999999</c:v>
                </c:pt>
                <c:pt idx="1146">
                  <c:v>35.844000000000001</c:v>
                </c:pt>
                <c:pt idx="1147">
                  <c:v>35.877000000000002</c:v>
                </c:pt>
                <c:pt idx="1148">
                  <c:v>35.877000000000002</c:v>
                </c:pt>
                <c:pt idx="1149">
                  <c:v>36.040999999999997</c:v>
                </c:pt>
                <c:pt idx="1150">
                  <c:v>36.040999999999997</c:v>
                </c:pt>
                <c:pt idx="1151">
                  <c:v>36.073999999999998</c:v>
                </c:pt>
                <c:pt idx="1152">
                  <c:v>36.106999999999999</c:v>
                </c:pt>
                <c:pt idx="1153">
                  <c:v>36.204999999999998</c:v>
                </c:pt>
                <c:pt idx="1154">
                  <c:v>36.337000000000003</c:v>
                </c:pt>
                <c:pt idx="1155">
                  <c:v>36.369999999999997</c:v>
                </c:pt>
                <c:pt idx="1156">
                  <c:v>36.468000000000004</c:v>
                </c:pt>
                <c:pt idx="1157">
                  <c:v>36.500999999999998</c:v>
                </c:pt>
                <c:pt idx="1158">
                  <c:v>36.533999999999999</c:v>
                </c:pt>
                <c:pt idx="1159">
                  <c:v>36.664999999999999</c:v>
                </c:pt>
                <c:pt idx="1160">
                  <c:v>36.764000000000003</c:v>
                </c:pt>
                <c:pt idx="1161">
                  <c:v>36.796999999999997</c:v>
                </c:pt>
                <c:pt idx="1162">
                  <c:v>36.927999999999997</c:v>
                </c:pt>
                <c:pt idx="1163">
                  <c:v>37.091999999999999</c:v>
                </c:pt>
                <c:pt idx="1164">
                  <c:v>37.158000000000001</c:v>
                </c:pt>
                <c:pt idx="1165">
                  <c:v>37.781999999999996</c:v>
                </c:pt>
                <c:pt idx="1166">
                  <c:v>37.947000000000003</c:v>
                </c:pt>
                <c:pt idx="1167">
                  <c:v>39.030999999999999</c:v>
                </c:pt>
                <c:pt idx="1168">
                  <c:v>39.064</c:v>
                </c:pt>
                <c:pt idx="1169">
                  <c:v>39.917999999999999</c:v>
                </c:pt>
                <c:pt idx="1170">
                  <c:v>40.444000000000003</c:v>
                </c:pt>
                <c:pt idx="1171">
                  <c:v>41.396000000000001</c:v>
                </c:pt>
                <c:pt idx="1172">
                  <c:v>44.155999999999999</c:v>
                </c:pt>
                <c:pt idx="1173">
                  <c:v>44.189</c:v>
                </c:pt>
                <c:pt idx="1174">
                  <c:v>44.353000000000002</c:v>
                </c:pt>
                <c:pt idx="1175">
                  <c:v>44.451999999999998</c:v>
                </c:pt>
                <c:pt idx="1176">
                  <c:v>44.945</c:v>
                </c:pt>
                <c:pt idx="1177">
                  <c:v>46.094000000000001</c:v>
                </c:pt>
                <c:pt idx="1178">
                  <c:v>46.423000000000002</c:v>
                </c:pt>
                <c:pt idx="1179">
                  <c:v>46.488999999999997</c:v>
                </c:pt>
                <c:pt idx="1180">
                  <c:v>47.014000000000003</c:v>
                </c:pt>
                <c:pt idx="1181">
                  <c:v>47.08</c:v>
                </c:pt>
                <c:pt idx="1182">
                  <c:v>47.113</c:v>
                </c:pt>
                <c:pt idx="1183">
                  <c:v>47.31</c:v>
                </c:pt>
                <c:pt idx="1184">
                  <c:v>47.343000000000004</c:v>
                </c:pt>
                <c:pt idx="1185">
                  <c:v>47.54</c:v>
                </c:pt>
                <c:pt idx="1186">
                  <c:v>47.573</c:v>
                </c:pt>
                <c:pt idx="1187">
                  <c:v>47.670999999999999</c:v>
                </c:pt>
                <c:pt idx="1188">
                  <c:v>47.704000000000001</c:v>
                </c:pt>
                <c:pt idx="1189">
                  <c:v>47.77</c:v>
                </c:pt>
                <c:pt idx="1190">
                  <c:v>47.835999999999999</c:v>
                </c:pt>
                <c:pt idx="1191">
                  <c:v>48</c:v>
                </c:pt>
                <c:pt idx="1192">
                  <c:v>48.033000000000001</c:v>
                </c:pt>
                <c:pt idx="1193">
                  <c:v>48.066000000000003</c:v>
                </c:pt>
                <c:pt idx="1194">
                  <c:v>48.131</c:v>
                </c:pt>
                <c:pt idx="1195">
                  <c:v>48.329000000000001</c:v>
                </c:pt>
                <c:pt idx="1196">
                  <c:v>48.526000000000003</c:v>
                </c:pt>
                <c:pt idx="1197">
                  <c:v>48.558999999999997</c:v>
                </c:pt>
                <c:pt idx="1198">
                  <c:v>48.789000000000001</c:v>
                </c:pt>
                <c:pt idx="1199">
                  <c:v>48.853999999999999</c:v>
                </c:pt>
                <c:pt idx="1200">
                  <c:v>49.216000000000001</c:v>
                </c:pt>
                <c:pt idx="1201">
                  <c:v>49.280999999999999</c:v>
                </c:pt>
                <c:pt idx="1202">
                  <c:v>49.445999999999998</c:v>
                </c:pt>
                <c:pt idx="1203">
                  <c:v>49.872999999999998</c:v>
                </c:pt>
                <c:pt idx="1204">
                  <c:v>50.628</c:v>
                </c:pt>
                <c:pt idx="1205">
                  <c:v>50.825000000000003</c:v>
                </c:pt>
                <c:pt idx="1206">
                  <c:v>50.825000000000003</c:v>
                </c:pt>
                <c:pt idx="1207">
                  <c:v>52.040999999999997</c:v>
                </c:pt>
                <c:pt idx="1208">
                  <c:v>53.027000000000001</c:v>
                </c:pt>
                <c:pt idx="1209">
                  <c:v>53.158000000000001</c:v>
                </c:pt>
              </c:numCache>
            </c:numRef>
          </c:xVal>
          <c:yVal>
            <c:numRef>
              <c:f>Sheet1!$E$2:$E$1211</c:f>
              <c:numCache>
                <c:formatCode>General</c:formatCode>
                <c:ptCount val="1210"/>
                <c:pt idx="888">
                  <c:v>100</c:v>
                </c:pt>
                <c:pt idx="889">
                  <c:v>100</c:v>
                </c:pt>
                <c:pt idx="890">
                  <c:v>99.688000000000002</c:v>
                </c:pt>
                <c:pt idx="891">
                  <c:v>99.688000000000002</c:v>
                </c:pt>
                <c:pt idx="892">
                  <c:v>99.376999999999995</c:v>
                </c:pt>
                <c:pt idx="893">
                  <c:v>99.376999999999995</c:v>
                </c:pt>
                <c:pt idx="894">
                  <c:v>99.064999999999998</c:v>
                </c:pt>
                <c:pt idx="895">
                  <c:v>99.064999999999998</c:v>
                </c:pt>
                <c:pt idx="896">
                  <c:v>98.131</c:v>
                </c:pt>
                <c:pt idx="897">
                  <c:v>98.131</c:v>
                </c:pt>
                <c:pt idx="898">
                  <c:v>97.819000000000003</c:v>
                </c:pt>
                <c:pt idx="899">
                  <c:v>97.819000000000003</c:v>
                </c:pt>
                <c:pt idx="900">
                  <c:v>96.885000000000005</c:v>
                </c:pt>
                <c:pt idx="901">
                  <c:v>96.885000000000005</c:v>
                </c:pt>
                <c:pt idx="902">
                  <c:v>96.572999999999993</c:v>
                </c:pt>
                <c:pt idx="903">
                  <c:v>96.572999999999993</c:v>
                </c:pt>
                <c:pt idx="904">
                  <c:v>96.262</c:v>
                </c:pt>
                <c:pt idx="905">
                  <c:v>96.262</c:v>
                </c:pt>
                <c:pt idx="906">
                  <c:v>95.638999999999996</c:v>
                </c:pt>
                <c:pt idx="907">
                  <c:v>95.638999999999996</c:v>
                </c:pt>
                <c:pt idx="908">
                  <c:v>95.326999999999998</c:v>
                </c:pt>
                <c:pt idx="909">
                  <c:v>95.326999999999998</c:v>
                </c:pt>
                <c:pt idx="910">
                  <c:v>95.016000000000005</c:v>
                </c:pt>
                <c:pt idx="911">
                  <c:v>95.016000000000005</c:v>
                </c:pt>
                <c:pt idx="912">
                  <c:v>94.703999999999994</c:v>
                </c:pt>
                <c:pt idx="913">
                  <c:v>94.703999999999994</c:v>
                </c:pt>
                <c:pt idx="914">
                  <c:v>94.393000000000001</c:v>
                </c:pt>
                <c:pt idx="915">
                  <c:v>94.393000000000001</c:v>
                </c:pt>
                <c:pt idx="916">
                  <c:v>93.769000000000005</c:v>
                </c:pt>
                <c:pt idx="917">
                  <c:v>93.769000000000005</c:v>
                </c:pt>
                <c:pt idx="918">
                  <c:v>93.457999999999998</c:v>
                </c:pt>
                <c:pt idx="919">
                  <c:v>93.457999999999998</c:v>
                </c:pt>
                <c:pt idx="920">
                  <c:v>93.146000000000001</c:v>
                </c:pt>
                <c:pt idx="921">
                  <c:v>93.146000000000001</c:v>
                </c:pt>
                <c:pt idx="922">
                  <c:v>92.834999999999994</c:v>
                </c:pt>
                <c:pt idx="923">
                  <c:v>92.834999999999994</c:v>
                </c:pt>
                <c:pt idx="924">
                  <c:v>92.212000000000003</c:v>
                </c:pt>
                <c:pt idx="925">
                  <c:v>92.212000000000003</c:v>
                </c:pt>
                <c:pt idx="926">
                  <c:v>91.9</c:v>
                </c:pt>
                <c:pt idx="927">
                  <c:v>91.9</c:v>
                </c:pt>
                <c:pt idx="928">
                  <c:v>91.9</c:v>
                </c:pt>
                <c:pt idx="929">
                  <c:v>91.587999999999994</c:v>
                </c:pt>
                <c:pt idx="930">
                  <c:v>91.587999999999994</c:v>
                </c:pt>
                <c:pt idx="931">
                  <c:v>91.275000000000006</c:v>
                </c:pt>
                <c:pt idx="932">
                  <c:v>91.275000000000006</c:v>
                </c:pt>
                <c:pt idx="933">
                  <c:v>90.962999999999994</c:v>
                </c:pt>
                <c:pt idx="934">
                  <c:v>90.962999999999994</c:v>
                </c:pt>
                <c:pt idx="935">
                  <c:v>90.337000000000003</c:v>
                </c:pt>
                <c:pt idx="936">
                  <c:v>90.337000000000003</c:v>
                </c:pt>
                <c:pt idx="937">
                  <c:v>89.712000000000003</c:v>
                </c:pt>
                <c:pt idx="938">
                  <c:v>89.712000000000003</c:v>
                </c:pt>
                <c:pt idx="939">
                  <c:v>89.087000000000003</c:v>
                </c:pt>
                <c:pt idx="940">
                  <c:v>89.087000000000003</c:v>
                </c:pt>
                <c:pt idx="941">
                  <c:v>88.774000000000001</c:v>
                </c:pt>
                <c:pt idx="942">
                  <c:v>88.774000000000001</c:v>
                </c:pt>
                <c:pt idx="943">
                  <c:v>88.462000000000003</c:v>
                </c:pt>
                <c:pt idx="944">
                  <c:v>88.462000000000003</c:v>
                </c:pt>
                <c:pt idx="945">
                  <c:v>87.837000000000003</c:v>
                </c:pt>
                <c:pt idx="946">
                  <c:v>87.837000000000003</c:v>
                </c:pt>
                <c:pt idx="947">
                  <c:v>87.524000000000001</c:v>
                </c:pt>
                <c:pt idx="948">
                  <c:v>87.524000000000001</c:v>
                </c:pt>
                <c:pt idx="949">
                  <c:v>87.212000000000003</c:v>
                </c:pt>
                <c:pt idx="950">
                  <c:v>87.212000000000003</c:v>
                </c:pt>
                <c:pt idx="951">
                  <c:v>87.212000000000003</c:v>
                </c:pt>
                <c:pt idx="952">
                  <c:v>86.897999999999996</c:v>
                </c:pt>
                <c:pt idx="953">
                  <c:v>86.897999999999996</c:v>
                </c:pt>
                <c:pt idx="954">
                  <c:v>86.584000000000003</c:v>
                </c:pt>
                <c:pt idx="955">
                  <c:v>86.584000000000003</c:v>
                </c:pt>
                <c:pt idx="956">
                  <c:v>86.27</c:v>
                </c:pt>
                <c:pt idx="957">
                  <c:v>86.27</c:v>
                </c:pt>
                <c:pt idx="958">
                  <c:v>85.956999999999994</c:v>
                </c:pt>
                <c:pt idx="959">
                  <c:v>85.956999999999994</c:v>
                </c:pt>
                <c:pt idx="960">
                  <c:v>85.643000000000001</c:v>
                </c:pt>
                <c:pt idx="961">
                  <c:v>85.643000000000001</c:v>
                </c:pt>
                <c:pt idx="962">
                  <c:v>85.328999999999994</c:v>
                </c:pt>
                <c:pt idx="963">
                  <c:v>85.328999999999994</c:v>
                </c:pt>
                <c:pt idx="964">
                  <c:v>85.016000000000005</c:v>
                </c:pt>
                <c:pt idx="965">
                  <c:v>85.016000000000005</c:v>
                </c:pt>
                <c:pt idx="966">
                  <c:v>84.701999999999998</c:v>
                </c:pt>
                <c:pt idx="967">
                  <c:v>84.701999999999998</c:v>
                </c:pt>
                <c:pt idx="968">
                  <c:v>84.388000000000005</c:v>
                </c:pt>
                <c:pt idx="969">
                  <c:v>84.388000000000005</c:v>
                </c:pt>
                <c:pt idx="970">
                  <c:v>84.073999999999998</c:v>
                </c:pt>
                <c:pt idx="971">
                  <c:v>84.073999999999998</c:v>
                </c:pt>
                <c:pt idx="972">
                  <c:v>83.760999999999996</c:v>
                </c:pt>
                <c:pt idx="973">
                  <c:v>83.760999999999996</c:v>
                </c:pt>
                <c:pt idx="974">
                  <c:v>83.447000000000003</c:v>
                </c:pt>
                <c:pt idx="975">
                  <c:v>83.447000000000003</c:v>
                </c:pt>
                <c:pt idx="976">
                  <c:v>82.82</c:v>
                </c:pt>
                <c:pt idx="977">
                  <c:v>82.82</c:v>
                </c:pt>
                <c:pt idx="978">
                  <c:v>82.82</c:v>
                </c:pt>
                <c:pt idx="979">
                  <c:v>82.501999999999995</c:v>
                </c:pt>
                <c:pt idx="980">
                  <c:v>82.501999999999995</c:v>
                </c:pt>
                <c:pt idx="981">
                  <c:v>82.501999999999995</c:v>
                </c:pt>
                <c:pt idx="982">
                  <c:v>82.501999999999995</c:v>
                </c:pt>
                <c:pt idx="983">
                  <c:v>82.501999999999995</c:v>
                </c:pt>
                <c:pt idx="984">
                  <c:v>82.501999999999995</c:v>
                </c:pt>
                <c:pt idx="985">
                  <c:v>82.501999999999995</c:v>
                </c:pt>
                <c:pt idx="986">
                  <c:v>82.171000000000006</c:v>
                </c:pt>
                <c:pt idx="987">
                  <c:v>82.171000000000006</c:v>
                </c:pt>
                <c:pt idx="988">
                  <c:v>82.171000000000006</c:v>
                </c:pt>
                <c:pt idx="989">
                  <c:v>81.837999999999994</c:v>
                </c:pt>
                <c:pt idx="990">
                  <c:v>81.837999999999994</c:v>
                </c:pt>
                <c:pt idx="991">
                  <c:v>81.837999999999994</c:v>
                </c:pt>
                <c:pt idx="992">
                  <c:v>81.837999999999994</c:v>
                </c:pt>
                <c:pt idx="993">
                  <c:v>81.837999999999994</c:v>
                </c:pt>
                <c:pt idx="994">
                  <c:v>81.501000000000005</c:v>
                </c:pt>
                <c:pt idx="995">
                  <c:v>81.501000000000005</c:v>
                </c:pt>
                <c:pt idx="996">
                  <c:v>81.165000000000006</c:v>
                </c:pt>
                <c:pt idx="997">
                  <c:v>81.165000000000006</c:v>
                </c:pt>
                <c:pt idx="998">
                  <c:v>80.828000000000003</c:v>
                </c:pt>
                <c:pt idx="999">
                  <c:v>80.828000000000003</c:v>
                </c:pt>
                <c:pt idx="1000">
                  <c:v>80.491</c:v>
                </c:pt>
                <c:pt idx="1001">
                  <c:v>80.491</c:v>
                </c:pt>
                <c:pt idx="1002">
                  <c:v>80.153999999999996</c:v>
                </c:pt>
                <c:pt idx="1003">
                  <c:v>80.153999999999996</c:v>
                </c:pt>
                <c:pt idx="1004">
                  <c:v>79.817999999999998</c:v>
                </c:pt>
                <c:pt idx="1005">
                  <c:v>79.817999999999998</c:v>
                </c:pt>
                <c:pt idx="1006">
                  <c:v>79.480999999999995</c:v>
                </c:pt>
                <c:pt idx="1007">
                  <c:v>79.480999999999995</c:v>
                </c:pt>
                <c:pt idx="1008">
                  <c:v>79.480999999999995</c:v>
                </c:pt>
                <c:pt idx="1009">
                  <c:v>79.480999999999995</c:v>
                </c:pt>
                <c:pt idx="1010">
                  <c:v>79.480999999999995</c:v>
                </c:pt>
                <c:pt idx="1011">
                  <c:v>79.14</c:v>
                </c:pt>
                <c:pt idx="1012">
                  <c:v>79.14</c:v>
                </c:pt>
                <c:pt idx="1013">
                  <c:v>78.799000000000007</c:v>
                </c:pt>
                <c:pt idx="1014">
                  <c:v>78.799000000000007</c:v>
                </c:pt>
                <c:pt idx="1015">
                  <c:v>78.799000000000007</c:v>
                </c:pt>
                <c:pt idx="1016">
                  <c:v>78.456000000000003</c:v>
                </c:pt>
                <c:pt idx="1017">
                  <c:v>78.456000000000003</c:v>
                </c:pt>
                <c:pt idx="1018">
                  <c:v>78.113</c:v>
                </c:pt>
                <c:pt idx="1019">
                  <c:v>78.113</c:v>
                </c:pt>
                <c:pt idx="1020">
                  <c:v>77.771000000000001</c:v>
                </c:pt>
                <c:pt idx="1021">
                  <c:v>77.771000000000001</c:v>
                </c:pt>
                <c:pt idx="1022">
                  <c:v>77.771000000000001</c:v>
                </c:pt>
                <c:pt idx="1023">
                  <c:v>77.771000000000001</c:v>
                </c:pt>
                <c:pt idx="1024">
                  <c:v>77.771000000000001</c:v>
                </c:pt>
                <c:pt idx="1025">
                  <c:v>77.771000000000001</c:v>
                </c:pt>
                <c:pt idx="1026">
                  <c:v>77.771000000000001</c:v>
                </c:pt>
                <c:pt idx="1027">
                  <c:v>77.771000000000001</c:v>
                </c:pt>
                <c:pt idx="1028">
                  <c:v>77.771000000000001</c:v>
                </c:pt>
                <c:pt idx="1029">
                  <c:v>77.771000000000001</c:v>
                </c:pt>
                <c:pt idx="1030">
                  <c:v>77.771000000000001</c:v>
                </c:pt>
                <c:pt idx="1031">
                  <c:v>77.771000000000001</c:v>
                </c:pt>
                <c:pt idx="1032">
                  <c:v>77.771000000000001</c:v>
                </c:pt>
                <c:pt idx="1033">
                  <c:v>77.771000000000001</c:v>
                </c:pt>
                <c:pt idx="1034">
                  <c:v>77.771000000000001</c:v>
                </c:pt>
                <c:pt idx="1035">
                  <c:v>77.771000000000001</c:v>
                </c:pt>
                <c:pt idx="1036">
                  <c:v>77.771000000000001</c:v>
                </c:pt>
                <c:pt idx="1037">
                  <c:v>77.771000000000001</c:v>
                </c:pt>
                <c:pt idx="1038">
                  <c:v>77.771000000000001</c:v>
                </c:pt>
                <c:pt idx="1039">
                  <c:v>77.771000000000001</c:v>
                </c:pt>
                <c:pt idx="1040">
                  <c:v>77.771000000000001</c:v>
                </c:pt>
                <c:pt idx="1041">
                  <c:v>77.771000000000001</c:v>
                </c:pt>
                <c:pt idx="1042">
                  <c:v>77.771000000000001</c:v>
                </c:pt>
                <c:pt idx="1043">
                  <c:v>77.771000000000001</c:v>
                </c:pt>
                <c:pt idx="1044">
                  <c:v>77.771000000000001</c:v>
                </c:pt>
                <c:pt idx="1045">
                  <c:v>77.771000000000001</c:v>
                </c:pt>
                <c:pt idx="1046">
                  <c:v>77.771000000000001</c:v>
                </c:pt>
                <c:pt idx="1047">
                  <c:v>77.771000000000001</c:v>
                </c:pt>
                <c:pt idx="1048">
                  <c:v>77.771000000000001</c:v>
                </c:pt>
                <c:pt idx="1049">
                  <c:v>77.771000000000001</c:v>
                </c:pt>
                <c:pt idx="1050">
                  <c:v>77.771000000000001</c:v>
                </c:pt>
                <c:pt idx="1051">
                  <c:v>77.771000000000001</c:v>
                </c:pt>
                <c:pt idx="1052">
                  <c:v>77.771000000000001</c:v>
                </c:pt>
                <c:pt idx="1053">
                  <c:v>77.771000000000001</c:v>
                </c:pt>
                <c:pt idx="1054">
                  <c:v>77.771000000000001</c:v>
                </c:pt>
                <c:pt idx="1055">
                  <c:v>77.771000000000001</c:v>
                </c:pt>
                <c:pt idx="1056">
                  <c:v>77.771000000000001</c:v>
                </c:pt>
                <c:pt idx="1057">
                  <c:v>77.313000000000002</c:v>
                </c:pt>
                <c:pt idx="1058">
                  <c:v>77.313000000000002</c:v>
                </c:pt>
                <c:pt idx="1059">
                  <c:v>76.855999999999995</c:v>
                </c:pt>
                <c:pt idx="1060">
                  <c:v>76.855999999999995</c:v>
                </c:pt>
                <c:pt idx="1061">
                  <c:v>76.397999999999996</c:v>
                </c:pt>
                <c:pt idx="1062">
                  <c:v>76.397999999999996</c:v>
                </c:pt>
                <c:pt idx="1063">
                  <c:v>76.397999999999996</c:v>
                </c:pt>
                <c:pt idx="1064">
                  <c:v>76.397999999999996</c:v>
                </c:pt>
                <c:pt idx="1065">
                  <c:v>76.397999999999996</c:v>
                </c:pt>
                <c:pt idx="1066">
                  <c:v>76.397999999999996</c:v>
                </c:pt>
                <c:pt idx="1067">
                  <c:v>76.397999999999996</c:v>
                </c:pt>
                <c:pt idx="1068">
                  <c:v>76.397999999999996</c:v>
                </c:pt>
                <c:pt idx="1069">
                  <c:v>76.397999999999996</c:v>
                </c:pt>
                <c:pt idx="1070">
                  <c:v>76.397999999999996</c:v>
                </c:pt>
                <c:pt idx="1071">
                  <c:v>75.915000000000006</c:v>
                </c:pt>
                <c:pt idx="1072">
                  <c:v>75.915000000000006</c:v>
                </c:pt>
                <c:pt idx="1073">
                  <c:v>75.915000000000006</c:v>
                </c:pt>
                <c:pt idx="1074">
                  <c:v>75.915000000000006</c:v>
                </c:pt>
                <c:pt idx="1075">
                  <c:v>75.915000000000006</c:v>
                </c:pt>
                <c:pt idx="1076">
                  <c:v>75.915000000000006</c:v>
                </c:pt>
                <c:pt idx="1077">
                  <c:v>75.915000000000006</c:v>
                </c:pt>
                <c:pt idx="1078">
                  <c:v>75.915000000000006</c:v>
                </c:pt>
                <c:pt idx="1079">
                  <c:v>75.915000000000006</c:v>
                </c:pt>
                <c:pt idx="1080">
                  <c:v>75.915000000000006</c:v>
                </c:pt>
                <c:pt idx="1081">
                  <c:v>75.915000000000006</c:v>
                </c:pt>
                <c:pt idx="1082">
                  <c:v>75.915000000000006</c:v>
                </c:pt>
                <c:pt idx="1083">
                  <c:v>75.915000000000006</c:v>
                </c:pt>
                <c:pt idx="1084">
                  <c:v>75.915000000000006</c:v>
                </c:pt>
                <c:pt idx="1085">
                  <c:v>75.915000000000006</c:v>
                </c:pt>
                <c:pt idx="1086">
                  <c:v>75.384</c:v>
                </c:pt>
                <c:pt idx="1087">
                  <c:v>75.384</c:v>
                </c:pt>
                <c:pt idx="1088">
                  <c:v>75.384</c:v>
                </c:pt>
                <c:pt idx="1089">
                  <c:v>75.384</c:v>
                </c:pt>
                <c:pt idx="1090">
                  <c:v>75.384</c:v>
                </c:pt>
                <c:pt idx="1091">
                  <c:v>75.384</c:v>
                </c:pt>
                <c:pt idx="1092">
                  <c:v>75.384</c:v>
                </c:pt>
                <c:pt idx="1093">
                  <c:v>74.825000000000003</c:v>
                </c:pt>
                <c:pt idx="1094">
                  <c:v>74.825000000000003</c:v>
                </c:pt>
                <c:pt idx="1095">
                  <c:v>74.825000000000003</c:v>
                </c:pt>
                <c:pt idx="1096">
                  <c:v>74.825000000000003</c:v>
                </c:pt>
                <c:pt idx="1097">
                  <c:v>74.825000000000003</c:v>
                </c:pt>
                <c:pt idx="1098">
                  <c:v>74.825000000000003</c:v>
                </c:pt>
                <c:pt idx="1099">
                  <c:v>74.825000000000003</c:v>
                </c:pt>
                <c:pt idx="1100">
                  <c:v>74.825000000000003</c:v>
                </c:pt>
                <c:pt idx="1101">
                  <c:v>74.825000000000003</c:v>
                </c:pt>
                <c:pt idx="1102">
                  <c:v>74.825000000000003</c:v>
                </c:pt>
                <c:pt idx="1103">
                  <c:v>74.825000000000003</c:v>
                </c:pt>
                <c:pt idx="1104">
                  <c:v>74.191000000000003</c:v>
                </c:pt>
                <c:pt idx="1105">
                  <c:v>74.191000000000003</c:v>
                </c:pt>
                <c:pt idx="1106">
                  <c:v>74.191000000000003</c:v>
                </c:pt>
                <c:pt idx="1107">
                  <c:v>74.191000000000003</c:v>
                </c:pt>
                <c:pt idx="1108">
                  <c:v>74.191000000000003</c:v>
                </c:pt>
                <c:pt idx="1109">
                  <c:v>74.191000000000003</c:v>
                </c:pt>
                <c:pt idx="1110">
                  <c:v>74.191000000000003</c:v>
                </c:pt>
                <c:pt idx="1111">
                  <c:v>74.191000000000003</c:v>
                </c:pt>
                <c:pt idx="1112">
                  <c:v>74.191000000000003</c:v>
                </c:pt>
                <c:pt idx="1113">
                  <c:v>74.191000000000003</c:v>
                </c:pt>
                <c:pt idx="1114">
                  <c:v>74.191000000000003</c:v>
                </c:pt>
                <c:pt idx="1115">
                  <c:v>74.191000000000003</c:v>
                </c:pt>
                <c:pt idx="1116">
                  <c:v>74.191000000000003</c:v>
                </c:pt>
                <c:pt idx="1117">
                  <c:v>74.191000000000003</c:v>
                </c:pt>
                <c:pt idx="1118">
                  <c:v>74.191000000000003</c:v>
                </c:pt>
                <c:pt idx="1119">
                  <c:v>74.191000000000003</c:v>
                </c:pt>
                <c:pt idx="1120">
                  <c:v>74.191000000000003</c:v>
                </c:pt>
                <c:pt idx="1121">
                  <c:v>74.191000000000003</c:v>
                </c:pt>
                <c:pt idx="1122">
                  <c:v>74.191000000000003</c:v>
                </c:pt>
                <c:pt idx="1123">
                  <c:v>74.191000000000003</c:v>
                </c:pt>
                <c:pt idx="1124">
                  <c:v>74.191000000000003</c:v>
                </c:pt>
                <c:pt idx="1125">
                  <c:v>74.191000000000003</c:v>
                </c:pt>
                <c:pt idx="1126">
                  <c:v>74.191000000000003</c:v>
                </c:pt>
                <c:pt idx="1127">
                  <c:v>74.191000000000003</c:v>
                </c:pt>
                <c:pt idx="1128">
                  <c:v>74.191000000000003</c:v>
                </c:pt>
                <c:pt idx="1129">
                  <c:v>74.191000000000003</c:v>
                </c:pt>
                <c:pt idx="1130">
                  <c:v>74.191000000000003</c:v>
                </c:pt>
                <c:pt idx="1131">
                  <c:v>74.191000000000003</c:v>
                </c:pt>
                <c:pt idx="1132">
                  <c:v>74.191000000000003</c:v>
                </c:pt>
                <c:pt idx="1133">
                  <c:v>74.191000000000003</c:v>
                </c:pt>
                <c:pt idx="1134">
                  <c:v>74.191000000000003</c:v>
                </c:pt>
                <c:pt idx="1135">
                  <c:v>74.191000000000003</c:v>
                </c:pt>
                <c:pt idx="1136">
                  <c:v>74.191000000000003</c:v>
                </c:pt>
                <c:pt idx="1137">
                  <c:v>74.191000000000003</c:v>
                </c:pt>
                <c:pt idx="1138">
                  <c:v>74.191000000000003</c:v>
                </c:pt>
                <c:pt idx="1139">
                  <c:v>74.191000000000003</c:v>
                </c:pt>
                <c:pt idx="1140">
                  <c:v>74.191000000000003</c:v>
                </c:pt>
                <c:pt idx="1141">
                  <c:v>74.191000000000003</c:v>
                </c:pt>
                <c:pt idx="1142">
                  <c:v>74.191000000000003</c:v>
                </c:pt>
                <c:pt idx="1143">
                  <c:v>74.191000000000003</c:v>
                </c:pt>
                <c:pt idx="1144">
                  <c:v>74.191000000000003</c:v>
                </c:pt>
                <c:pt idx="1145">
                  <c:v>74.191000000000003</c:v>
                </c:pt>
                <c:pt idx="1146">
                  <c:v>74.191000000000003</c:v>
                </c:pt>
                <c:pt idx="1147">
                  <c:v>74.191000000000003</c:v>
                </c:pt>
                <c:pt idx="1148">
                  <c:v>73.146000000000001</c:v>
                </c:pt>
                <c:pt idx="1149">
                  <c:v>73.146000000000001</c:v>
                </c:pt>
                <c:pt idx="1150">
                  <c:v>72.100999999999999</c:v>
                </c:pt>
                <c:pt idx="1151">
                  <c:v>72.100999999999999</c:v>
                </c:pt>
                <c:pt idx="1152">
                  <c:v>72.100999999999999</c:v>
                </c:pt>
                <c:pt idx="1153">
                  <c:v>72.100999999999999</c:v>
                </c:pt>
                <c:pt idx="1154">
                  <c:v>72.100999999999999</c:v>
                </c:pt>
                <c:pt idx="1155">
                  <c:v>72.100999999999999</c:v>
                </c:pt>
                <c:pt idx="1156">
                  <c:v>72.100999999999999</c:v>
                </c:pt>
                <c:pt idx="1157">
                  <c:v>72.100999999999999</c:v>
                </c:pt>
                <c:pt idx="1158">
                  <c:v>72.100999999999999</c:v>
                </c:pt>
                <c:pt idx="1159">
                  <c:v>72.100999999999999</c:v>
                </c:pt>
                <c:pt idx="1160">
                  <c:v>72.100999999999999</c:v>
                </c:pt>
                <c:pt idx="1161">
                  <c:v>72.100999999999999</c:v>
                </c:pt>
                <c:pt idx="1162">
                  <c:v>72.100999999999999</c:v>
                </c:pt>
                <c:pt idx="1163">
                  <c:v>72.100999999999999</c:v>
                </c:pt>
                <c:pt idx="1164">
                  <c:v>72.100999999999999</c:v>
                </c:pt>
                <c:pt idx="1165">
                  <c:v>72.100999999999999</c:v>
                </c:pt>
                <c:pt idx="1166">
                  <c:v>72.100999999999999</c:v>
                </c:pt>
                <c:pt idx="1167">
                  <c:v>72.100999999999999</c:v>
                </c:pt>
                <c:pt idx="1168">
                  <c:v>72.100999999999999</c:v>
                </c:pt>
                <c:pt idx="1169">
                  <c:v>72.100999999999999</c:v>
                </c:pt>
                <c:pt idx="1170">
                  <c:v>72.100999999999999</c:v>
                </c:pt>
                <c:pt idx="1171">
                  <c:v>72.100999999999999</c:v>
                </c:pt>
                <c:pt idx="1172">
                  <c:v>72.100999999999999</c:v>
                </c:pt>
                <c:pt idx="1173">
                  <c:v>72.100999999999999</c:v>
                </c:pt>
                <c:pt idx="1174">
                  <c:v>72.100999999999999</c:v>
                </c:pt>
                <c:pt idx="1175">
                  <c:v>72.100999999999999</c:v>
                </c:pt>
                <c:pt idx="1176">
                  <c:v>72.100999999999999</c:v>
                </c:pt>
                <c:pt idx="1177">
                  <c:v>72.100999999999999</c:v>
                </c:pt>
                <c:pt idx="1178">
                  <c:v>72.100999999999999</c:v>
                </c:pt>
                <c:pt idx="1179">
                  <c:v>72.100999999999999</c:v>
                </c:pt>
                <c:pt idx="1180">
                  <c:v>72.100999999999999</c:v>
                </c:pt>
                <c:pt idx="1181">
                  <c:v>72.100999999999999</c:v>
                </c:pt>
                <c:pt idx="1182">
                  <c:v>72.100999999999999</c:v>
                </c:pt>
                <c:pt idx="1183">
                  <c:v>72.100999999999999</c:v>
                </c:pt>
                <c:pt idx="1184">
                  <c:v>72.100999999999999</c:v>
                </c:pt>
                <c:pt idx="1185">
                  <c:v>72.100999999999999</c:v>
                </c:pt>
                <c:pt idx="1186">
                  <c:v>72.100999999999999</c:v>
                </c:pt>
                <c:pt idx="1187">
                  <c:v>72.100999999999999</c:v>
                </c:pt>
                <c:pt idx="1188">
                  <c:v>72.100999999999999</c:v>
                </c:pt>
                <c:pt idx="1189">
                  <c:v>72.100999999999999</c:v>
                </c:pt>
                <c:pt idx="1190">
                  <c:v>72.100999999999999</c:v>
                </c:pt>
                <c:pt idx="1191">
                  <c:v>72.100999999999999</c:v>
                </c:pt>
                <c:pt idx="1192">
                  <c:v>72.100999999999999</c:v>
                </c:pt>
                <c:pt idx="1193">
                  <c:v>72.100999999999999</c:v>
                </c:pt>
                <c:pt idx="1194">
                  <c:v>72.100999999999999</c:v>
                </c:pt>
                <c:pt idx="1195">
                  <c:v>72.100999999999999</c:v>
                </c:pt>
                <c:pt idx="1196">
                  <c:v>72.100999999999999</c:v>
                </c:pt>
                <c:pt idx="1197">
                  <c:v>72.100999999999999</c:v>
                </c:pt>
                <c:pt idx="1198">
                  <c:v>72.100999999999999</c:v>
                </c:pt>
                <c:pt idx="1199">
                  <c:v>72.100999999999999</c:v>
                </c:pt>
                <c:pt idx="1200">
                  <c:v>72.100999999999999</c:v>
                </c:pt>
                <c:pt idx="1201">
                  <c:v>72.100999999999999</c:v>
                </c:pt>
                <c:pt idx="1202">
                  <c:v>72.100999999999999</c:v>
                </c:pt>
                <c:pt idx="1203">
                  <c:v>72.100999999999999</c:v>
                </c:pt>
                <c:pt idx="1204">
                  <c:v>72.100999999999999</c:v>
                </c:pt>
                <c:pt idx="1205">
                  <c:v>72.100999999999999</c:v>
                </c:pt>
                <c:pt idx="1206">
                  <c:v>54.076000000000001</c:v>
                </c:pt>
                <c:pt idx="1207">
                  <c:v>54.076000000000001</c:v>
                </c:pt>
                <c:pt idx="1208">
                  <c:v>54.076000000000001</c:v>
                </c:pt>
                <c:pt idx="1209">
                  <c:v>54.076000000000001</c:v>
                </c:pt>
              </c:numCache>
            </c:numRef>
          </c:yVal>
          <c:smooth val="0"/>
        </c:ser>
        <c:ser>
          <c:idx val="7"/>
          <c:order val="1"/>
          <c:tx>
            <c:strRef>
              <c:f>Sheet1!$D$1</c:f>
              <c:strCache>
                <c:ptCount val="1"/>
                <c:pt idx="0">
                  <c:v>  2009–2012 (n=220)</c:v>
                </c:pt>
              </c:strCache>
            </c:strRef>
          </c:tx>
          <c:spPr>
            <a:ln w="50800">
              <a:solidFill>
                <a:srgbClr val="BDCC2A"/>
              </a:solidFill>
              <a:prstDash val="solid"/>
            </a:ln>
          </c:spPr>
          <c:marker>
            <c:symbol val="none"/>
          </c:marker>
          <c:xVal>
            <c:numRef>
              <c:f>Sheet1!$A$2:$A$1211</c:f>
              <c:numCache>
                <c:formatCode>General</c:formatCode>
                <c:ptCount val="1210"/>
                <c:pt idx="0">
                  <c:v>0</c:v>
                </c:pt>
                <c:pt idx="1">
                  <c:v>6.6000000000000003E-2</c:v>
                </c:pt>
                <c:pt idx="2">
                  <c:v>6.6000000000000003E-2</c:v>
                </c:pt>
                <c:pt idx="3">
                  <c:v>9.9000000000000005E-2</c:v>
                </c:pt>
                <c:pt idx="4">
                  <c:v>9.9000000000000005E-2</c:v>
                </c:pt>
                <c:pt idx="5">
                  <c:v>0.26300000000000001</c:v>
                </c:pt>
                <c:pt idx="6">
                  <c:v>0.26300000000000001</c:v>
                </c:pt>
                <c:pt idx="7">
                  <c:v>0.39400000000000002</c:v>
                </c:pt>
                <c:pt idx="8">
                  <c:v>0.39400000000000002</c:v>
                </c:pt>
                <c:pt idx="9">
                  <c:v>0.42699999999999999</c:v>
                </c:pt>
                <c:pt idx="10">
                  <c:v>0.42699999999999999</c:v>
                </c:pt>
                <c:pt idx="11">
                  <c:v>0.49299999999999999</c:v>
                </c:pt>
                <c:pt idx="12">
                  <c:v>0.49299999999999999</c:v>
                </c:pt>
                <c:pt idx="13">
                  <c:v>0.52600000000000002</c:v>
                </c:pt>
                <c:pt idx="14">
                  <c:v>0.52600000000000002</c:v>
                </c:pt>
                <c:pt idx="15">
                  <c:v>0.59099999999999997</c:v>
                </c:pt>
                <c:pt idx="16">
                  <c:v>0.59099999999999997</c:v>
                </c:pt>
                <c:pt idx="17">
                  <c:v>0.65700000000000003</c:v>
                </c:pt>
                <c:pt idx="18">
                  <c:v>0.65700000000000003</c:v>
                </c:pt>
                <c:pt idx="19">
                  <c:v>0.69</c:v>
                </c:pt>
                <c:pt idx="20">
                  <c:v>0.69</c:v>
                </c:pt>
                <c:pt idx="21">
                  <c:v>0.72299999999999998</c:v>
                </c:pt>
                <c:pt idx="22">
                  <c:v>0.72299999999999998</c:v>
                </c:pt>
                <c:pt idx="23">
                  <c:v>0.75600000000000001</c:v>
                </c:pt>
                <c:pt idx="24">
                  <c:v>0.75600000000000001</c:v>
                </c:pt>
                <c:pt idx="25">
                  <c:v>0.78900000000000003</c:v>
                </c:pt>
                <c:pt idx="26">
                  <c:v>0.78900000000000003</c:v>
                </c:pt>
                <c:pt idx="27">
                  <c:v>0.82099999999999995</c:v>
                </c:pt>
                <c:pt idx="28">
                  <c:v>0.82099999999999995</c:v>
                </c:pt>
                <c:pt idx="29">
                  <c:v>0.88700000000000001</c:v>
                </c:pt>
                <c:pt idx="30">
                  <c:v>0.88700000000000001</c:v>
                </c:pt>
                <c:pt idx="31">
                  <c:v>0.92</c:v>
                </c:pt>
                <c:pt idx="32">
                  <c:v>0.92</c:v>
                </c:pt>
                <c:pt idx="33">
                  <c:v>0.95299999999999996</c:v>
                </c:pt>
                <c:pt idx="34">
                  <c:v>0.95299999999999996</c:v>
                </c:pt>
                <c:pt idx="35">
                  <c:v>0.98599999999999999</c:v>
                </c:pt>
                <c:pt idx="36">
                  <c:v>0.98599999999999999</c:v>
                </c:pt>
                <c:pt idx="37">
                  <c:v>1.018</c:v>
                </c:pt>
                <c:pt idx="38">
                  <c:v>1.018</c:v>
                </c:pt>
                <c:pt idx="39">
                  <c:v>1.0840000000000001</c:v>
                </c:pt>
                <c:pt idx="40">
                  <c:v>1.0840000000000001</c:v>
                </c:pt>
                <c:pt idx="41">
                  <c:v>1.1499999999999999</c:v>
                </c:pt>
                <c:pt idx="42">
                  <c:v>1.1499999999999999</c:v>
                </c:pt>
                <c:pt idx="43">
                  <c:v>1.1830000000000001</c:v>
                </c:pt>
                <c:pt idx="44">
                  <c:v>1.1830000000000001</c:v>
                </c:pt>
                <c:pt idx="45">
                  <c:v>1.248</c:v>
                </c:pt>
                <c:pt idx="46">
                  <c:v>1.248</c:v>
                </c:pt>
                <c:pt idx="47">
                  <c:v>1.2809999999999999</c:v>
                </c:pt>
                <c:pt idx="48">
                  <c:v>1.2809999999999999</c:v>
                </c:pt>
                <c:pt idx="49">
                  <c:v>1.347</c:v>
                </c:pt>
                <c:pt idx="50">
                  <c:v>1.347</c:v>
                </c:pt>
                <c:pt idx="51">
                  <c:v>1.38</c:v>
                </c:pt>
                <c:pt idx="52">
                  <c:v>1.38</c:v>
                </c:pt>
                <c:pt idx="53">
                  <c:v>1.446</c:v>
                </c:pt>
                <c:pt idx="54">
                  <c:v>1.446</c:v>
                </c:pt>
                <c:pt idx="55">
                  <c:v>1.5109999999999999</c:v>
                </c:pt>
                <c:pt idx="56">
                  <c:v>1.5109999999999999</c:v>
                </c:pt>
                <c:pt idx="57">
                  <c:v>1.577</c:v>
                </c:pt>
                <c:pt idx="58">
                  <c:v>1.577</c:v>
                </c:pt>
                <c:pt idx="59">
                  <c:v>1.61</c:v>
                </c:pt>
                <c:pt idx="60">
                  <c:v>1.61</c:v>
                </c:pt>
                <c:pt idx="61">
                  <c:v>1.643</c:v>
                </c:pt>
                <c:pt idx="62">
                  <c:v>1.643</c:v>
                </c:pt>
                <c:pt idx="63">
                  <c:v>1.774</c:v>
                </c:pt>
                <c:pt idx="64">
                  <c:v>1.774</c:v>
                </c:pt>
                <c:pt idx="65">
                  <c:v>1.9379999999999999</c:v>
                </c:pt>
                <c:pt idx="66">
                  <c:v>1.9379999999999999</c:v>
                </c:pt>
                <c:pt idx="67">
                  <c:v>2.004</c:v>
                </c:pt>
                <c:pt idx="68">
                  <c:v>2.004</c:v>
                </c:pt>
                <c:pt idx="69">
                  <c:v>2.0369999999999999</c:v>
                </c:pt>
                <c:pt idx="70">
                  <c:v>2.0369999999999999</c:v>
                </c:pt>
                <c:pt idx="71">
                  <c:v>2.0699999999999998</c:v>
                </c:pt>
                <c:pt idx="72">
                  <c:v>2.0699999999999998</c:v>
                </c:pt>
                <c:pt idx="73">
                  <c:v>2.1360000000000001</c:v>
                </c:pt>
                <c:pt idx="74">
                  <c:v>2.1360000000000001</c:v>
                </c:pt>
                <c:pt idx="75">
                  <c:v>2.1680000000000001</c:v>
                </c:pt>
                <c:pt idx="76">
                  <c:v>2.1680000000000001</c:v>
                </c:pt>
                <c:pt idx="77">
                  <c:v>2.2010000000000001</c:v>
                </c:pt>
                <c:pt idx="78">
                  <c:v>2.2010000000000001</c:v>
                </c:pt>
                <c:pt idx="79">
                  <c:v>2.234</c:v>
                </c:pt>
                <c:pt idx="80">
                  <c:v>2.234</c:v>
                </c:pt>
                <c:pt idx="81">
                  <c:v>2.2669999999999999</c:v>
                </c:pt>
                <c:pt idx="82">
                  <c:v>2.2669999999999999</c:v>
                </c:pt>
                <c:pt idx="83">
                  <c:v>2.3330000000000002</c:v>
                </c:pt>
                <c:pt idx="84">
                  <c:v>2.3330000000000002</c:v>
                </c:pt>
                <c:pt idx="85">
                  <c:v>2.464</c:v>
                </c:pt>
                <c:pt idx="86">
                  <c:v>2.464</c:v>
                </c:pt>
                <c:pt idx="87">
                  <c:v>2.5299999999999998</c:v>
                </c:pt>
                <c:pt idx="88">
                  <c:v>2.5299999999999998</c:v>
                </c:pt>
                <c:pt idx="89">
                  <c:v>2.5950000000000002</c:v>
                </c:pt>
                <c:pt idx="90">
                  <c:v>2.5950000000000002</c:v>
                </c:pt>
                <c:pt idx="91">
                  <c:v>2.694</c:v>
                </c:pt>
                <c:pt idx="92">
                  <c:v>2.694</c:v>
                </c:pt>
                <c:pt idx="93">
                  <c:v>2.7269999999999999</c:v>
                </c:pt>
                <c:pt idx="94">
                  <c:v>2.7269999999999999</c:v>
                </c:pt>
                <c:pt idx="95">
                  <c:v>2.76</c:v>
                </c:pt>
                <c:pt idx="96">
                  <c:v>2.76</c:v>
                </c:pt>
                <c:pt idx="97">
                  <c:v>2.7930000000000001</c:v>
                </c:pt>
                <c:pt idx="98">
                  <c:v>2.7930000000000001</c:v>
                </c:pt>
                <c:pt idx="99">
                  <c:v>2.8250000000000002</c:v>
                </c:pt>
                <c:pt idx="100">
                  <c:v>2.8250000000000002</c:v>
                </c:pt>
                <c:pt idx="101">
                  <c:v>3.0230000000000001</c:v>
                </c:pt>
                <c:pt idx="102">
                  <c:v>3.0230000000000001</c:v>
                </c:pt>
                <c:pt idx="103">
                  <c:v>3.2850000000000001</c:v>
                </c:pt>
                <c:pt idx="104">
                  <c:v>3.2850000000000001</c:v>
                </c:pt>
                <c:pt idx="105">
                  <c:v>3.3180000000000001</c:v>
                </c:pt>
                <c:pt idx="106">
                  <c:v>3.3180000000000001</c:v>
                </c:pt>
                <c:pt idx="107">
                  <c:v>3.4830000000000001</c:v>
                </c:pt>
                <c:pt idx="108">
                  <c:v>3.4830000000000001</c:v>
                </c:pt>
                <c:pt idx="109">
                  <c:v>3.6469999999999998</c:v>
                </c:pt>
                <c:pt idx="110">
                  <c:v>3.6469999999999998</c:v>
                </c:pt>
                <c:pt idx="111">
                  <c:v>3.68</c:v>
                </c:pt>
                <c:pt idx="112">
                  <c:v>3.68</c:v>
                </c:pt>
                <c:pt idx="113">
                  <c:v>3.778</c:v>
                </c:pt>
                <c:pt idx="114">
                  <c:v>3.778</c:v>
                </c:pt>
                <c:pt idx="115">
                  <c:v>3.8439999999999999</c:v>
                </c:pt>
                <c:pt idx="116">
                  <c:v>3.8439999999999999</c:v>
                </c:pt>
                <c:pt idx="117">
                  <c:v>3.9430000000000001</c:v>
                </c:pt>
                <c:pt idx="118">
                  <c:v>4.008</c:v>
                </c:pt>
                <c:pt idx="119">
                  <c:v>4.008</c:v>
                </c:pt>
                <c:pt idx="120">
                  <c:v>4.2709999999999999</c:v>
                </c:pt>
                <c:pt idx="121">
                  <c:v>4.2709999999999999</c:v>
                </c:pt>
                <c:pt idx="122">
                  <c:v>4.4020000000000001</c:v>
                </c:pt>
                <c:pt idx="123">
                  <c:v>4.4020000000000001</c:v>
                </c:pt>
                <c:pt idx="124">
                  <c:v>4.5339999999999998</c:v>
                </c:pt>
                <c:pt idx="125">
                  <c:v>4.5339999999999998</c:v>
                </c:pt>
                <c:pt idx="126">
                  <c:v>5.3879999999999999</c:v>
                </c:pt>
                <c:pt idx="127">
                  <c:v>5.3879999999999999</c:v>
                </c:pt>
                <c:pt idx="128">
                  <c:v>5.4539999999999997</c:v>
                </c:pt>
                <c:pt idx="129">
                  <c:v>5.4539999999999997</c:v>
                </c:pt>
                <c:pt idx="130">
                  <c:v>5.7489999999999997</c:v>
                </c:pt>
                <c:pt idx="131">
                  <c:v>5.7489999999999997</c:v>
                </c:pt>
                <c:pt idx="132">
                  <c:v>6.1769999999999996</c:v>
                </c:pt>
                <c:pt idx="133">
                  <c:v>6.1769999999999996</c:v>
                </c:pt>
                <c:pt idx="134">
                  <c:v>6.4390000000000001</c:v>
                </c:pt>
                <c:pt idx="135">
                  <c:v>6.4390000000000001</c:v>
                </c:pt>
                <c:pt idx="136">
                  <c:v>6.899</c:v>
                </c:pt>
                <c:pt idx="137">
                  <c:v>6.899</c:v>
                </c:pt>
                <c:pt idx="138">
                  <c:v>6.9320000000000004</c:v>
                </c:pt>
                <c:pt idx="139">
                  <c:v>6.9320000000000004</c:v>
                </c:pt>
                <c:pt idx="140">
                  <c:v>7.0309999999999997</c:v>
                </c:pt>
                <c:pt idx="141">
                  <c:v>7.0309999999999997</c:v>
                </c:pt>
                <c:pt idx="142">
                  <c:v>7.3259999999999996</c:v>
                </c:pt>
                <c:pt idx="143">
                  <c:v>7.3259999999999996</c:v>
                </c:pt>
                <c:pt idx="144">
                  <c:v>7.9180000000000001</c:v>
                </c:pt>
                <c:pt idx="145">
                  <c:v>7.9180000000000001</c:v>
                </c:pt>
                <c:pt idx="146">
                  <c:v>8.3119999999999994</c:v>
                </c:pt>
                <c:pt idx="147">
                  <c:v>8.3119999999999994</c:v>
                </c:pt>
                <c:pt idx="148">
                  <c:v>9.4290000000000003</c:v>
                </c:pt>
                <c:pt idx="149">
                  <c:v>9.4290000000000003</c:v>
                </c:pt>
                <c:pt idx="150">
                  <c:v>9.6259999999999994</c:v>
                </c:pt>
                <c:pt idx="151">
                  <c:v>9.6259999999999994</c:v>
                </c:pt>
                <c:pt idx="152">
                  <c:v>10.218</c:v>
                </c:pt>
                <c:pt idx="153">
                  <c:v>10.218</c:v>
                </c:pt>
                <c:pt idx="154">
                  <c:v>10.71</c:v>
                </c:pt>
                <c:pt idx="155">
                  <c:v>10.71</c:v>
                </c:pt>
                <c:pt idx="156">
                  <c:v>13.24</c:v>
                </c:pt>
                <c:pt idx="157">
                  <c:v>13.24</c:v>
                </c:pt>
                <c:pt idx="158">
                  <c:v>14.423</c:v>
                </c:pt>
                <c:pt idx="159">
                  <c:v>14.423</c:v>
                </c:pt>
                <c:pt idx="160">
                  <c:v>14.489000000000001</c:v>
                </c:pt>
                <c:pt idx="161">
                  <c:v>14.489000000000001</c:v>
                </c:pt>
                <c:pt idx="162">
                  <c:v>16.033000000000001</c:v>
                </c:pt>
                <c:pt idx="163">
                  <c:v>16.033000000000001</c:v>
                </c:pt>
                <c:pt idx="164">
                  <c:v>16.853999999999999</c:v>
                </c:pt>
                <c:pt idx="165">
                  <c:v>16.853999999999999</c:v>
                </c:pt>
                <c:pt idx="166">
                  <c:v>17.510999999999999</c:v>
                </c:pt>
                <c:pt idx="167">
                  <c:v>17.510999999999999</c:v>
                </c:pt>
                <c:pt idx="168">
                  <c:v>24.542000000000002</c:v>
                </c:pt>
                <c:pt idx="169">
                  <c:v>36.664999999999999</c:v>
                </c:pt>
                <c:pt idx="170">
                  <c:v>36.664999999999999</c:v>
                </c:pt>
                <c:pt idx="171">
                  <c:v>37.387999999999998</c:v>
                </c:pt>
                <c:pt idx="172">
                  <c:v>37.387999999999998</c:v>
                </c:pt>
                <c:pt idx="173">
                  <c:v>38.603999999999999</c:v>
                </c:pt>
                <c:pt idx="174">
                  <c:v>38.734999999999999</c:v>
                </c:pt>
                <c:pt idx="175">
                  <c:v>38.734999999999999</c:v>
                </c:pt>
                <c:pt idx="176">
                  <c:v>39.491</c:v>
                </c:pt>
                <c:pt idx="177">
                  <c:v>39.491</c:v>
                </c:pt>
                <c:pt idx="178">
                  <c:v>39.524000000000001</c:v>
                </c:pt>
                <c:pt idx="179">
                  <c:v>45.732999999999997</c:v>
                </c:pt>
                <c:pt idx="180">
                  <c:v>49.774000000000001</c:v>
                </c:pt>
                <c:pt idx="181">
                  <c:v>50.792999999999999</c:v>
                </c:pt>
                <c:pt idx="182">
                  <c:v>61.305999999999997</c:v>
                </c:pt>
                <c:pt idx="183">
                  <c:v>61.732999999999997</c:v>
                </c:pt>
                <c:pt idx="184">
                  <c:v>62.686</c:v>
                </c:pt>
                <c:pt idx="185">
                  <c:v>65.018000000000001</c:v>
                </c:pt>
                <c:pt idx="186">
                  <c:v>65.018000000000001</c:v>
                </c:pt>
                <c:pt idx="187">
                  <c:v>65.051000000000002</c:v>
                </c:pt>
                <c:pt idx="188">
                  <c:v>65.051000000000002</c:v>
                </c:pt>
                <c:pt idx="189">
                  <c:v>66.858000000000004</c:v>
                </c:pt>
                <c:pt idx="190">
                  <c:v>70.111000000000004</c:v>
                </c:pt>
                <c:pt idx="191">
                  <c:v>70.111000000000004</c:v>
                </c:pt>
                <c:pt idx="192">
                  <c:v>71.688000000000002</c:v>
                </c:pt>
                <c:pt idx="193">
                  <c:v>74.775999999999996</c:v>
                </c:pt>
                <c:pt idx="194">
                  <c:v>81.281000000000006</c:v>
                </c:pt>
                <c:pt idx="195">
                  <c:v>81.281000000000006</c:v>
                </c:pt>
                <c:pt idx="196">
                  <c:v>83.253</c:v>
                </c:pt>
                <c:pt idx="197">
                  <c:v>84.632000000000005</c:v>
                </c:pt>
                <c:pt idx="198">
                  <c:v>89.724999999999994</c:v>
                </c:pt>
                <c:pt idx="199">
                  <c:v>97.906000000000006</c:v>
                </c:pt>
                <c:pt idx="200">
                  <c:v>105.363</c:v>
                </c:pt>
                <c:pt idx="201">
                  <c:v>105.363</c:v>
                </c:pt>
                <c:pt idx="202">
                  <c:v>106.218</c:v>
                </c:pt>
                <c:pt idx="203">
                  <c:v>111.77</c:v>
                </c:pt>
                <c:pt idx="204">
                  <c:v>121.298</c:v>
                </c:pt>
                <c:pt idx="205">
                  <c:v>124.452</c:v>
                </c:pt>
                <c:pt idx="206">
                  <c:v>132.238</c:v>
                </c:pt>
                <c:pt idx="207">
                  <c:v>134.73500000000001</c:v>
                </c:pt>
                <c:pt idx="208">
                  <c:v>134.93199999999999</c:v>
                </c:pt>
                <c:pt idx="209">
                  <c:v>134.93199999999999</c:v>
                </c:pt>
                <c:pt idx="210">
                  <c:v>135.261</c:v>
                </c:pt>
                <c:pt idx="211">
                  <c:v>137.13300000000001</c:v>
                </c:pt>
                <c:pt idx="212">
                  <c:v>141.602</c:v>
                </c:pt>
                <c:pt idx="213">
                  <c:v>142.94900000000001</c:v>
                </c:pt>
                <c:pt idx="214">
                  <c:v>142.94900000000001</c:v>
                </c:pt>
                <c:pt idx="215">
                  <c:v>143.08000000000001</c:v>
                </c:pt>
                <c:pt idx="216">
                  <c:v>144</c:v>
                </c:pt>
                <c:pt idx="217">
                  <c:v>144.09899999999999</c:v>
                </c:pt>
                <c:pt idx="218">
                  <c:v>144.69</c:v>
                </c:pt>
                <c:pt idx="219">
                  <c:v>145.446</c:v>
                </c:pt>
                <c:pt idx="220">
                  <c:v>145.446</c:v>
                </c:pt>
                <c:pt idx="221">
                  <c:v>146.69399999999999</c:v>
                </c:pt>
                <c:pt idx="222">
                  <c:v>146.92400000000001</c:v>
                </c:pt>
                <c:pt idx="223">
                  <c:v>150.99799999999999</c:v>
                </c:pt>
                <c:pt idx="224">
                  <c:v>150.99799999999999</c:v>
                </c:pt>
                <c:pt idx="225">
                  <c:v>151.19499999999999</c:v>
                </c:pt>
                <c:pt idx="226">
                  <c:v>159.77000000000001</c:v>
                </c:pt>
                <c:pt idx="227">
                  <c:v>165.91399999999999</c:v>
                </c:pt>
                <c:pt idx="228">
                  <c:v>166.47200000000001</c:v>
                </c:pt>
                <c:pt idx="229">
                  <c:v>166.702</c:v>
                </c:pt>
                <c:pt idx="230">
                  <c:v>167.721</c:v>
                </c:pt>
                <c:pt idx="231">
                  <c:v>169.33099999999999</c:v>
                </c:pt>
                <c:pt idx="232">
                  <c:v>172.61600000000001</c:v>
                </c:pt>
                <c:pt idx="233">
                  <c:v>172.61600000000001</c:v>
                </c:pt>
                <c:pt idx="234">
                  <c:v>172.87899999999999</c:v>
                </c:pt>
                <c:pt idx="235">
                  <c:v>173.79900000000001</c:v>
                </c:pt>
                <c:pt idx="236">
                  <c:v>185.85599999999999</c:v>
                </c:pt>
                <c:pt idx="237">
                  <c:v>188.68199999999999</c:v>
                </c:pt>
                <c:pt idx="238">
                  <c:v>191.869</c:v>
                </c:pt>
                <c:pt idx="239">
                  <c:v>192.624</c:v>
                </c:pt>
                <c:pt idx="240">
                  <c:v>192.624</c:v>
                </c:pt>
                <c:pt idx="241">
                  <c:v>192.92</c:v>
                </c:pt>
                <c:pt idx="242">
                  <c:v>193.084</c:v>
                </c:pt>
                <c:pt idx="243">
                  <c:v>194.464</c:v>
                </c:pt>
                <c:pt idx="244">
                  <c:v>200.345</c:v>
                </c:pt>
                <c:pt idx="245">
                  <c:v>211.94300000000001</c:v>
                </c:pt>
                <c:pt idx="246">
                  <c:v>215.68799999999999</c:v>
                </c:pt>
                <c:pt idx="247">
                  <c:v>216.24600000000001</c:v>
                </c:pt>
                <c:pt idx="248">
                  <c:v>216.57499999999999</c:v>
                </c:pt>
                <c:pt idx="249">
                  <c:v>219.13800000000001</c:v>
                </c:pt>
                <c:pt idx="250">
                  <c:v>219.762</c:v>
                </c:pt>
                <c:pt idx="251">
                  <c:v>236.846</c:v>
                </c:pt>
                <c:pt idx="252">
                  <c:v>239.31</c:v>
                </c:pt>
                <c:pt idx="253">
                  <c:v>241.05099999999999</c:v>
                </c:pt>
                <c:pt idx="254">
                  <c:v>257.577</c:v>
                </c:pt>
                <c:pt idx="255">
                  <c:v>258.13600000000002</c:v>
                </c:pt>
                <c:pt idx="256">
                  <c:v>258.13600000000002</c:v>
                </c:pt>
                <c:pt idx="257">
                  <c:v>263.721</c:v>
                </c:pt>
                <c:pt idx="258">
                  <c:v>263.95100000000002</c:v>
                </c:pt>
                <c:pt idx="259">
                  <c:v>304.36099999999999</c:v>
                </c:pt>
                <c:pt idx="260">
                  <c:v>0</c:v>
                </c:pt>
                <c:pt idx="261">
                  <c:v>3.3000000000000002E-2</c:v>
                </c:pt>
                <c:pt idx="262">
                  <c:v>3.3000000000000002E-2</c:v>
                </c:pt>
                <c:pt idx="263">
                  <c:v>0.23</c:v>
                </c:pt>
                <c:pt idx="264">
                  <c:v>0.23</c:v>
                </c:pt>
                <c:pt idx="265">
                  <c:v>0.26300000000000001</c:v>
                </c:pt>
                <c:pt idx="266">
                  <c:v>0.26300000000000001</c:v>
                </c:pt>
                <c:pt idx="267">
                  <c:v>0.36099999999999999</c:v>
                </c:pt>
                <c:pt idx="268">
                  <c:v>0.36099999999999999</c:v>
                </c:pt>
                <c:pt idx="269">
                  <c:v>0.42699999999999999</c:v>
                </c:pt>
                <c:pt idx="270">
                  <c:v>0.42699999999999999</c:v>
                </c:pt>
                <c:pt idx="271">
                  <c:v>0.52600000000000002</c:v>
                </c:pt>
                <c:pt idx="272">
                  <c:v>0.52600000000000002</c:v>
                </c:pt>
                <c:pt idx="273">
                  <c:v>0.624</c:v>
                </c:pt>
                <c:pt idx="274">
                  <c:v>0.624</c:v>
                </c:pt>
                <c:pt idx="275">
                  <c:v>0.88700000000000001</c:v>
                </c:pt>
                <c:pt idx="276">
                  <c:v>0.88700000000000001</c:v>
                </c:pt>
                <c:pt idx="277">
                  <c:v>0.95299999999999996</c:v>
                </c:pt>
                <c:pt idx="278">
                  <c:v>0.95299999999999996</c:v>
                </c:pt>
                <c:pt idx="279">
                  <c:v>1.0509999999999999</c:v>
                </c:pt>
                <c:pt idx="280">
                  <c:v>1.0509999999999999</c:v>
                </c:pt>
                <c:pt idx="281">
                  <c:v>1.0840000000000001</c:v>
                </c:pt>
                <c:pt idx="282">
                  <c:v>1.0840000000000001</c:v>
                </c:pt>
                <c:pt idx="283">
                  <c:v>1.117</c:v>
                </c:pt>
                <c:pt idx="284">
                  <c:v>1.117</c:v>
                </c:pt>
                <c:pt idx="285">
                  <c:v>1.1499999999999999</c:v>
                </c:pt>
                <c:pt idx="286">
                  <c:v>1.1499999999999999</c:v>
                </c:pt>
                <c:pt idx="287">
                  <c:v>1.216</c:v>
                </c:pt>
                <c:pt idx="288">
                  <c:v>1.216</c:v>
                </c:pt>
                <c:pt idx="289">
                  <c:v>1.3140000000000001</c:v>
                </c:pt>
                <c:pt idx="290">
                  <c:v>1.3140000000000001</c:v>
                </c:pt>
                <c:pt idx="291">
                  <c:v>1.38</c:v>
                </c:pt>
                <c:pt idx="292">
                  <c:v>1.38</c:v>
                </c:pt>
                <c:pt idx="293">
                  <c:v>1.413</c:v>
                </c:pt>
                <c:pt idx="294">
                  <c:v>1.413</c:v>
                </c:pt>
                <c:pt idx="295">
                  <c:v>1.446</c:v>
                </c:pt>
                <c:pt idx="296">
                  <c:v>1.446</c:v>
                </c:pt>
                <c:pt idx="297">
                  <c:v>1.577</c:v>
                </c:pt>
                <c:pt idx="298">
                  <c:v>1.577</c:v>
                </c:pt>
                <c:pt idx="299">
                  <c:v>1.708</c:v>
                </c:pt>
                <c:pt idx="300">
                  <c:v>1.708</c:v>
                </c:pt>
                <c:pt idx="301">
                  <c:v>1.7410000000000001</c:v>
                </c:pt>
                <c:pt idx="302">
                  <c:v>1.7410000000000001</c:v>
                </c:pt>
                <c:pt idx="303">
                  <c:v>1.774</c:v>
                </c:pt>
                <c:pt idx="304">
                  <c:v>1.774</c:v>
                </c:pt>
                <c:pt idx="305">
                  <c:v>1.9379999999999999</c:v>
                </c:pt>
                <c:pt idx="306">
                  <c:v>1.9379999999999999</c:v>
                </c:pt>
                <c:pt idx="307">
                  <c:v>2.0369999999999999</c:v>
                </c:pt>
                <c:pt idx="308">
                  <c:v>2.0369999999999999</c:v>
                </c:pt>
                <c:pt idx="309">
                  <c:v>2.0699999999999998</c:v>
                </c:pt>
                <c:pt idx="310">
                  <c:v>2.0699999999999998</c:v>
                </c:pt>
                <c:pt idx="311">
                  <c:v>2.2669999999999999</c:v>
                </c:pt>
                <c:pt idx="312">
                  <c:v>2.2669999999999999</c:v>
                </c:pt>
                <c:pt idx="313">
                  <c:v>2.3980000000000001</c:v>
                </c:pt>
                <c:pt idx="314">
                  <c:v>2.3980000000000001</c:v>
                </c:pt>
                <c:pt idx="315">
                  <c:v>2.464</c:v>
                </c:pt>
                <c:pt idx="316">
                  <c:v>2.464</c:v>
                </c:pt>
                <c:pt idx="317">
                  <c:v>2.5630000000000002</c:v>
                </c:pt>
                <c:pt idx="318">
                  <c:v>2.5630000000000002</c:v>
                </c:pt>
                <c:pt idx="319">
                  <c:v>2.5950000000000002</c:v>
                </c:pt>
                <c:pt idx="320">
                  <c:v>2.5950000000000002</c:v>
                </c:pt>
                <c:pt idx="321">
                  <c:v>2.6280000000000001</c:v>
                </c:pt>
                <c:pt idx="322">
                  <c:v>2.6280000000000001</c:v>
                </c:pt>
                <c:pt idx="323">
                  <c:v>2.7269999999999999</c:v>
                </c:pt>
                <c:pt idx="324">
                  <c:v>2.7269999999999999</c:v>
                </c:pt>
                <c:pt idx="325">
                  <c:v>2.8580000000000001</c:v>
                </c:pt>
                <c:pt idx="326">
                  <c:v>2.8580000000000001</c:v>
                </c:pt>
                <c:pt idx="327">
                  <c:v>2.99</c:v>
                </c:pt>
                <c:pt idx="328">
                  <c:v>2.99</c:v>
                </c:pt>
                <c:pt idx="329">
                  <c:v>3.22</c:v>
                </c:pt>
                <c:pt idx="330">
                  <c:v>3.22</c:v>
                </c:pt>
                <c:pt idx="331">
                  <c:v>3.2850000000000001</c:v>
                </c:pt>
                <c:pt idx="332">
                  <c:v>3.4169999999999998</c:v>
                </c:pt>
                <c:pt idx="333">
                  <c:v>3.4169999999999998</c:v>
                </c:pt>
                <c:pt idx="334">
                  <c:v>3.45</c:v>
                </c:pt>
                <c:pt idx="335">
                  <c:v>3.45</c:v>
                </c:pt>
                <c:pt idx="336">
                  <c:v>3.5150000000000001</c:v>
                </c:pt>
                <c:pt idx="337">
                  <c:v>3.5150000000000001</c:v>
                </c:pt>
                <c:pt idx="338">
                  <c:v>3.548</c:v>
                </c:pt>
                <c:pt idx="339">
                  <c:v>3.548</c:v>
                </c:pt>
                <c:pt idx="340">
                  <c:v>3.581</c:v>
                </c:pt>
                <c:pt idx="341">
                  <c:v>3.581</c:v>
                </c:pt>
                <c:pt idx="342">
                  <c:v>3.68</c:v>
                </c:pt>
                <c:pt idx="343">
                  <c:v>3.68</c:v>
                </c:pt>
                <c:pt idx="344">
                  <c:v>3.7450000000000001</c:v>
                </c:pt>
                <c:pt idx="345">
                  <c:v>3.7450000000000001</c:v>
                </c:pt>
                <c:pt idx="346">
                  <c:v>4.1070000000000002</c:v>
                </c:pt>
                <c:pt idx="347">
                  <c:v>4.1070000000000002</c:v>
                </c:pt>
                <c:pt idx="348">
                  <c:v>4.3040000000000003</c:v>
                </c:pt>
                <c:pt idx="349">
                  <c:v>4.3040000000000003</c:v>
                </c:pt>
                <c:pt idx="350">
                  <c:v>4.3369999999999997</c:v>
                </c:pt>
                <c:pt idx="351">
                  <c:v>4.3369999999999997</c:v>
                </c:pt>
                <c:pt idx="352">
                  <c:v>4.6980000000000004</c:v>
                </c:pt>
                <c:pt idx="353">
                  <c:v>4.6980000000000004</c:v>
                </c:pt>
                <c:pt idx="354">
                  <c:v>4.7309999999999999</c:v>
                </c:pt>
                <c:pt idx="355">
                  <c:v>4.7309999999999999</c:v>
                </c:pt>
                <c:pt idx="356">
                  <c:v>4.7640000000000002</c:v>
                </c:pt>
                <c:pt idx="357">
                  <c:v>4.7640000000000002</c:v>
                </c:pt>
                <c:pt idx="358">
                  <c:v>4.8620000000000001</c:v>
                </c:pt>
                <c:pt idx="359">
                  <c:v>4.8620000000000001</c:v>
                </c:pt>
                <c:pt idx="360">
                  <c:v>4.9279999999999999</c:v>
                </c:pt>
                <c:pt idx="361">
                  <c:v>4.9279999999999999</c:v>
                </c:pt>
                <c:pt idx="362">
                  <c:v>4.9610000000000003</c:v>
                </c:pt>
                <c:pt idx="363">
                  <c:v>4.9610000000000003</c:v>
                </c:pt>
                <c:pt idx="364">
                  <c:v>5.0270000000000001</c:v>
                </c:pt>
                <c:pt idx="365">
                  <c:v>5.0270000000000001</c:v>
                </c:pt>
                <c:pt idx="366">
                  <c:v>5.0599999999999996</c:v>
                </c:pt>
                <c:pt idx="367">
                  <c:v>5.0599999999999996</c:v>
                </c:pt>
                <c:pt idx="368">
                  <c:v>5.3220000000000001</c:v>
                </c:pt>
                <c:pt idx="369">
                  <c:v>5.3220000000000001</c:v>
                </c:pt>
                <c:pt idx="370">
                  <c:v>5.4539999999999997</c:v>
                </c:pt>
                <c:pt idx="371">
                  <c:v>5.4539999999999997</c:v>
                </c:pt>
                <c:pt idx="372">
                  <c:v>5.782</c:v>
                </c:pt>
                <c:pt idx="373">
                  <c:v>5.782</c:v>
                </c:pt>
                <c:pt idx="374">
                  <c:v>5.8810000000000002</c:v>
                </c:pt>
                <c:pt idx="375">
                  <c:v>6.1109999999999998</c:v>
                </c:pt>
                <c:pt idx="376">
                  <c:v>6.1109999999999998</c:v>
                </c:pt>
                <c:pt idx="377">
                  <c:v>6.1769999999999996</c:v>
                </c:pt>
                <c:pt idx="378">
                  <c:v>6.1769999999999996</c:v>
                </c:pt>
                <c:pt idx="379">
                  <c:v>6.3079999999999998</c:v>
                </c:pt>
                <c:pt idx="380">
                  <c:v>6.3079999999999998</c:v>
                </c:pt>
                <c:pt idx="381">
                  <c:v>6.5049999999999999</c:v>
                </c:pt>
                <c:pt idx="382">
                  <c:v>6.5049999999999999</c:v>
                </c:pt>
                <c:pt idx="383">
                  <c:v>6.5709999999999997</c:v>
                </c:pt>
                <c:pt idx="384">
                  <c:v>6.5709999999999997</c:v>
                </c:pt>
                <c:pt idx="385">
                  <c:v>7.0640000000000001</c:v>
                </c:pt>
                <c:pt idx="386">
                  <c:v>7.0640000000000001</c:v>
                </c:pt>
                <c:pt idx="387">
                  <c:v>7.4580000000000002</c:v>
                </c:pt>
                <c:pt idx="388">
                  <c:v>7.4580000000000002</c:v>
                </c:pt>
                <c:pt idx="389">
                  <c:v>7.556</c:v>
                </c:pt>
                <c:pt idx="390">
                  <c:v>7.556</c:v>
                </c:pt>
                <c:pt idx="391">
                  <c:v>8.2789999999999999</c:v>
                </c:pt>
                <c:pt idx="392">
                  <c:v>8.2789999999999999</c:v>
                </c:pt>
                <c:pt idx="393">
                  <c:v>8.4440000000000008</c:v>
                </c:pt>
                <c:pt idx="394">
                  <c:v>8.4440000000000008</c:v>
                </c:pt>
                <c:pt idx="395">
                  <c:v>9.8230000000000004</c:v>
                </c:pt>
                <c:pt idx="396">
                  <c:v>9.8230000000000004</c:v>
                </c:pt>
                <c:pt idx="397">
                  <c:v>10.250999999999999</c:v>
                </c:pt>
                <c:pt idx="398">
                  <c:v>10.250999999999999</c:v>
                </c:pt>
                <c:pt idx="399">
                  <c:v>10.71</c:v>
                </c:pt>
                <c:pt idx="400">
                  <c:v>10.71</c:v>
                </c:pt>
                <c:pt idx="401">
                  <c:v>12.385999999999999</c:v>
                </c:pt>
                <c:pt idx="402">
                  <c:v>12.385999999999999</c:v>
                </c:pt>
                <c:pt idx="403">
                  <c:v>12.813000000000001</c:v>
                </c:pt>
                <c:pt idx="404">
                  <c:v>12.813000000000001</c:v>
                </c:pt>
                <c:pt idx="405">
                  <c:v>13.109</c:v>
                </c:pt>
                <c:pt idx="406">
                  <c:v>13.109</c:v>
                </c:pt>
                <c:pt idx="407">
                  <c:v>13.24</c:v>
                </c:pt>
                <c:pt idx="408">
                  <c:v>13.372</c:v>
                </c:pt>
                <c:pt idx="409">
                  <c:v>13.372</c:v>
                </c:pt>
                <c:pt idx="410">
                  <c:v>14.127000000000001</c:v>
                </c:pt>
                <c:pt idx="411">
                  <c:v>14.127000000000001</c:v>
                </c:pt>
                <c:pt idx="412">
                  <c:v>14.259</c:v>
                </c:pt>
                <c:pt idx="413">
                  <c:v>14.259</c:v>
                </c:pt>
                <c:pt idx="414">
                  <c:v>14.423</c:v>
                </c:pt>
                <c:pt idx="415">
                  <c:v>14.423</c:v>
                </c:pt>
                <c:pt idx="416">
                  <c:v>14.423</c:v>
                </c:pt>
                <c:pt idx="417">
                  <c:v>14.882999999999999</c:v>
                </c:pt>
                <c:pt idx="418">
                  <c:v>16.164000000000001</c:v>
                </c:pt>
                <c:pt idx="419">
                  <c:v>16.164000000000001</c:v>
                </c:pt>
                <c:pt idx="420">
                  <c:v>16.657</c:v>
                </c:pt>
                <c:pt idx="421">
                  <c:v>16.657</c:v>
                </c:pt>
                <c:pt idx="422">
                  <c:v>18.53</c:v>
                </c:pt>
                <c:pt idx="423">
                  <c:v>18.53</c:v>
                </c:pt>
                <c:pt idx="424">
                  <c:v>18.760000000000002</c:v>
                </c:pt>
                <c:pt idx="425">
                  <c:v>20.533999999999999</c:v>
                </c:pt>
                <c:pt idx="426">
                  <c:v>20.533999999999999</c:v>
                </c:pt>
                <c:pt idx="427">
                  <c:v>21.388000000000002</c:v>
                </c:pt>
                <c:pt idx="428">
                  <c:v>21.388000000000002</c:v>
                </c:pt>
                <c:pt idx="429">
                  <c:v>22.571000000000002</c:v>
                </c:pt>
                <c:pt idx="430">
                  <c:v>22.571000000000002</c:v>
                </c:pt>
                <c:pt idx="431">
                  <c:v>22.931999999999999</c:v>
                </c:pt>
                <c:pt idx="432">
                  <c:v>22.931999999999999</c:v>
                </c:pt>
                <c:pt idx="433">
                  <c:v>23.326000000000001</c:v>
                </c:pt>
                <c:pt idx="434">
                  <c:v>23.326000000000001</c:v>
                </c:pt>
                <c:pt idx="435">
                  <c:v>23.425000000000001</c:v>
                </c:pt>
                <c:pt idx="436">
                  <c:v>23.425000000000001</c:v>
                </c:pt>
                <c:pt idx="437">
                  <c:v>23.655000000000001</c:v>
                </c:pt>
                <c:pt idx="438">
                  <c:v>23.655000000000001</c:v>
                </c:pt>
                <c:pt idx="439">
                  <c:v>23.885000000000002</c:v>
                </c:pt>
                <c:pt idx="440">
                  <c:v>24.015999999999998</c:v>
                </c:pt>
                <c:pt idx="441">
                  <c:v>24.181000000000001</c:v>
                </c:pt>
                <c:pt idx="442">
                  <c:v>24.870999999999999</c:v>
                </c:pt>
                <c:pt idx="443">
                  <c:v>25.954999999999998</c:v>
                </c:pt>
                <c:pt idx="444">
                  <c:v>25.954999999999998</c:v>
                </c:pt>
                <c:pt idx="445">
                  <c:v>29.372</c:v>
                </c:pt>
                <c:pt idx="446">
                  <c:v>29.864000000000001</c:v>
                </c:pt>
                <c:pt idx="447">
                  <c:v>29.963000000000001</c:v>
                </c:pt>
                <c:pt idx="448">
                  <c:v>29.963000000000001</c:v>
                </c:pt>
                <c:pt idx="449">
                  <c:v>31.440999999999999</c:v>
                </c:pt>
                <c:pt idx="450">
                  <c:v>31.440999999999999</c:v>
                </c:pt>
                <c:pt idx="451">
                  <c:v>33.643000000000001</c:v>
                </c:pt>
                <c:pt idx="452">
                  <c:v>33.707999999999998</c:v>
                </c:pt>
                <c:pt idx="453">
                  <c:v>35.22</c:v>
                </c:pt>
                <c:pt idx="454">
                  <c:v>35.909999999999997</c:v>
                </c:pt>
                <c:pt idx="455">
                  <c:v>36.337000000000003</c:v>
                </c:pt>
                <c:pt idx="456">
                  <c:v>36.796999999999997</c:v>
                </c:pt>
                <c:pt idx="457">
                  <c:v>38.570999999999998</c:v>
                </c:pt>
                <c:pt idx="458">
                  <c:v>39.588999999999999</c:v>
                </c:pt>
                <c:pt idx="459">
                  <c:v>39.588999999999999</c:v>
                </c:pt>
                <c:pt idx="460">
                  <c:v>40.838000000000001</c:v>
                </c:pt>
                <c:pt idx="461">
                  <c:v>43.335000000000001</c:v>
                </c:pt>
                <c:pt idx="462">
                  <c:v>43.466000000000001</c:v>
                </c:pt>
                <c:pt idx="463">
                  <c:v>47.210999999999999</c:v>
                </c:pt>
                <c:pt idx="464">
                  <c:v>47.210999999999999</c:v>
                </c:pt>
                <c:pt idx="465">
                  <c:v>47.375999999999998</c:v>
                </c:pt>
                <c:pt idx="466">
                  <c:v>48</c:v>
                </c:pt>
                <c:pt idx="467">
                  <c:v>48.360999999999997</c:v>
                </c:pt>
                <c:pt idx="468">
                  <c:v>48.427</c:v>
                </c:pt>
                <c:pt idx="469">
                  <c:v>48.493000000000002</c:v>
                </c:pt>
                <c:pt idx="470">
                  <c:v>52.304000000000002</c:v>
                </c:pt>
                <c:pt idx="471">
                  <c:v>52.304000000000002</c:v>
                </c:pt>
                <c:pt idx="472">
                  <c:v>52.468000000000004</c:v>
                </c:pt>
                <c:pt idx="473">
                  <c:v>52.468000000000004</c:v>
                </c:pt>
                <c:pt idx="474">
                  <c:v>53.52</c:v>
                </c:pt>
                <c:pt idx="475">
                  <c:v>53.52</c:v>
                </c:pt>
                <c:pt idx="476">
                  <c:v>53.552</c:v>
                </c:pt>
                <c:pt idx="477">
                  <c:v>53.552</c:v>
                </c:pt>
                <c:pt idx="478">
                  <c:v>56.871000000000002</c:v>
                </c:pt>
                <c:pt idx="479">
                  <c:v>56.871000000000002</c:v>
                </c:pt>
                <c:pt idx="480">
                  <c:v>58.645000000000003</c:v>
                </c:pt>
                <c:pt idx="481">
                  <c:v>58.645000000000003</c:v>
                </c:pt>
                <c:pt idx="482">
                  <c:v>59.433</c:v>
                </c:pt>
                <c:pt idx="483">
                  <c:v>61.24</c:v>
                </c:pt>
                <c:pt idx="484">
                  <c:v>61.601999999999997</c:v>
                </c:pt>
                <c:pt idx="485">
                  <c:v>61.601999999999997</c:v>
                </c:pt>
                <c:pt idx="486">
                  <c:v>61.634</c:v>
                </c:pt>
                <c:pt idx="487">
                  <c:v>61.634</c:v>
                </c:pt>
                <c:pt idx="488">
                  <c:v>61.863999999999997</c:v>
                </c:pt>
                <c:pt idx="489">
                  <c:v>61.996000000000002</c:v>
                </c:pt>
                <c:pt idx="490">
                  <c:v>63.343000000000004</c:v>
                </c:pt>
                <c:pt idx="491">
                  <c:v>63.343000000000004</c:v>
                </c:pt>
                <c:pt idx="492">
                  <c:v>64.656999999999996</c:v>
                </c:pt>
                <c:pt idx="493">
                  <c:v>66.628</c:v>
                </c:pt>
                <c:pt idx="494">
                  <c:v>69.552000000000007</c:v>
                </c:pt>
                <c:pt idx="495">
                  <c:v>70.275000000000006</c:v>
                </c:pt>
                <c:pt idx="496">
                  <c:v>70.603999999999999</c:v>
                </c:pt>
                <c:pt idx="497">
                  <c:v>70.603999999999999</c:v>
                </c:pt>
                <c:pt idx="498">
                  <c:v>70.867000000000004</c:v>
                </c:pt>
                <c:pt idx="499">
                  <c:v>70.867000000000004</c:v>
                </c:pt>
                <c:pt idx="500">
                  <c:v>71.063999999999993</c:v>
                </c:pt>
                <c:pt idx="501">
                  <c:v>73.001999999999995</c:v>
                </c:pt>
                <c:pt idx="502">
                  <c:v>73.231999999999999</c:v>
                </c:pt>
                <c:pt idx="503">
                  <c:v>73.790999999999997</c:v>
                </c:pt>
                <c:pt idx="504">
                  <c:v>75.367999999999995</c:v>
                </c:pt>
                <c:pt idx="505">
                  <c:v>76.188999999999993</c:v>
                </c:pt>
                <c:pt idx="506">
                  <c:v>77.108999999999995</c:v>
                </c:pt>
                <c:pt idx="507">
                  <c:v>78.292000000000002</c:v>
                </c:pt>
                <c:pt idx="508">
                  <c:v>79.507000000000005</c:v>
                </c:pt>
                <c:pt idx="509">
                  <c:v>82.53</c:v>
                </c:pt>
                <c:pt idx="510">
                  <c:v>82.53</c:v>
                </c:pt>
                <c:pt idx="511">
                  <c:v>83.581000000000003</c:v>
                </c:pt>
                <c:pt idx="512">
                  <c:v>86.734999999999999</c:v>
                </c:pt>
                <c:pt idx="513">
                  <c:v>86.734999999999999</c:v>
                </c:pt>
                <c:pt idx="514">
                  <c:v>88.081999999999994</c:v>
                </c:pt>
                <c:pt idx="515">
                  <c:v>88.444000000000003</c:v>
                </c:pt>
                <c:pt idx="516">
                  <c:v>88.509</c:v>
                </c:pt>
                <c:pt idx="517">
                  <c:v>89.001999999999995</c:v>
                </c:pt>
                <c:pt idx="518">
                  <c:v>89.100999999999999</c:v>
                </c:pt>
                <c:pt idx="519">
                  <c:v>89.429000000000002</c:v>
                </c:pt>
                <c:pt idx="520">
                  <c:v>90.085999999999999</c:v>
                </c:pt>
                <c:pt idx="521">
                  <c:v>90.775999999999996</c:v>
                </c:pt>
                <c:pt idx="522">
                  <c:v>91.597999999999999</c:v>
                </c:pt>
                <c:pt idx="523">
                  <c:v>91.63</c:v>
                </c:pt>
                <c:pt idx="524">
                  <c:v>92.649000000000001</c:v>
                </c:pt>
                <c:pt idx="525">
                  <c:v>92.715000000000003</c:v>
                </c:pt>
                <c:pt idx="526">
                  <c:v>94.423000000000002</c:v>
                </c:pt>
                <c:pt idx="527">
                  <c:v>94.948999999999998</c:v>
                </c:pt>
                <c:pt idx="528">
                  <c:v>94.981999999999999</c:v>
                </c:pt>
                <c:pt idx="529">
                  <c:v>95.244</c:v>
                </c:pt>
                <c:pt idx="530">
                  <c:v>95.507000000000005</c:v>
                </c:pt>
                <c:pt idx="531">
                  <c:v>95.736999999999995</c:v>
                </c:pt>
                <c:pt idx="532">
                  <c:v>95.869</c:v>
                </c:pt>
                <c:pt idx="533">
                  <c:v>95.900999999999996</c:v>
                </c:pt>
                <c:pt idx="534">
                  <c:v>95.966999999999999</c:v>
                </c:pt>
                <c:pt idx="535">
                  <c:v>96</c:v>
                </c:pt>
                <c:pt idx="536">
                  <c:v>96.131</c:v>
                </c:pt>
                <c:pt idx="537">
                  <c:v>96.263000000000005</c:v>
                </c:pt>
                <c:pt idx="538">
                  <c:v>96.296000000000006</c:v>
                </c:pt>
                <c:pt idx="539">
                  <c:v>96.328999999999994</c:v>
                </c:pt>
                <c:pt idx="540">
                  <c:v>96.46</c:v>
                </c:pt>
                <c:pt idx="541">
                  <c:v>96.623999999999995</c:v>
                </c:pt>
                <c:pt idx="542">
                  <c:v>96.789000000000001</c:v>
                </c:pt>
                <c:pt idx="543">
                  <c:v>97.051000000000002</c:v>
                </c:pt>
                <c:pt idx="544">
                  <c:v>97.215999999999994</c:v>
                </c:pt>
                <c:pt idx="545">
                  <c:v>97.477999999999994</c:v>
                </c:pt>
                <c:pt idx="546">
                  <c:v>98.463999999999999</c:v>
                </c:pt>
                <c:pt idx="547">
                  <c:v>99.843999999999994</c:v>
                </c:pt>
                <c:pt idx="548">
                  <c:v>100.041</c:v>
                </c:pt>
                <c:pt idx="549">
                  <c:v>100.56699999999999</c:v>
                </c:pt>
                <c:pt idx="550">
                  <c:v>100.73099999999999</c:v>
                </c:pt>
                <c:pt idx="551">
                  <c:v>101.38800000000001</c:v>
                </c:pt>
                <c:pt idx="552">
                  <c:v>103.16200000000001</c:v>
                </c:pt>
                <c:pt idx="553">
                  <c:v>104.411</c:v>
                </c:pt>
                <c:pt idx="554">
                  <c:v>104.411</c:v>
                </c:pt>
                <c:pt idx="555">
                  <c:v>108.22199999999999</c:v>
                </c:pt>
                <c:pt idx="556">
                  <c:v>108.485</c:v>
                </c:pt>
                <c:pt idx="557">
                  <c:v>110.587</c:v>
                </c:pt>
                <c:pt idx="558">
                  <c:v>110.85</c:v>
                </c:pt>
                <c:pt idx="559">
                  <c:v>111.014</c:v>
                </c:pt>
                <c:pt idx="560">
                  <c:v>112.887</c:v>
                </c:pt>
                <c:pt idx="561">
                  <c:v>113.643</c:v>
                </c:pt>
                <c:pt idx="562">
                  <c:v>114.136</c:v>
                </c:pt>
                <c:pt idx="563">
                  <c:v>116.041</c:v>
                </c:pt>
                <c:pt idx="564">
                  <c:v>116.764</c:v>
                </c:pt>
                <c:pt idx="565">
                  <c:v>116.83</c:v>
                </c:pt>
                <c:pt idx="566">
                  <c:v>117.224</c:v>
                </c:pt>
                <c:pt idx="567">
                  <c:v>118.34099999999999</c:v>
                </c:pt>
                <c:pt idx="568">
                  <c:v>118.998</c:v>
                </c:pt>
                <c:pt idx="569">
                  <c:v>119.35899999999999</c:v>
                </c:pt>
                <c:pt idx="570">
                  <c:v>119.786</c:v>
                </c:pt>
                <c:pt idx="571">
                  <c:v>119.91800000000001</c:v>
                </c:pt>
                <c:pt idx="572">
                  <c:v>119.98399999999999</c:v>
                </c:pt>
                <c:pt idx="573">
                  <c:v>120.01600000000001</c:v>
                </c:pt>
                <c:pt idx="574">
                  <c:v>120.04900000000001</c:v>
                </c:pt>
                <c:pt idx="575">
                  <c:v>120.11499999999999</c:v>
                </c:pt>
                <c:pt idx="576">
                  <c:v>120.148</c:v>
                </c:pt>
                <c:pt idx="577">
                  <c:v>120.509</c:v>
                </c:pt>
                <c:pt idx="578">
                  <c:v>120.706</c:v>
                </c:pt>
                <c:pt idx="579">
                  <c:v>120.739</c:v>
                </c:pt>
                <c:pt idx="580">
                  <c:v>120.77200000000001</c:v>
                </c:pt>
                <c:pt idx="581">
                  <c:v>120.871</c:v>
                </c:pt>
                <c:pt idx="582">
                  <c:v>121.133</c:v>
                </c:pt>
                <c:pt idx="583">
                  <c:v>121.166</c:v>
                </c:pt>
                <c:pt idx="584">
                  <c:v>121.626</c:v>
                </c:pt>
                <c:pt idx="585">
                  <c:v>121.988</c:v>
                </c:pt>
                <c:pt idx="586">
                  <c:v>122.021</c:v>
                </c:pt>
                <c:pt idx="587">
                  <c:v>122.152</c:v>
                </c:pt>
                <c:pt idx="588">
                  <c:v>123.43300000000001</c:v>
                </c:pt>
                <c:pt idx="589">
                  <c:v>124.09</c:v>
                </c:pt>
                <c:pt idx="590">
                  <c:v>124.715</c:v>
                </c:pt>
                <c:pt idx="591">
                  <c:v>125.306</c:v>
                </c:pt>
                <c:pt idx="592">
                  <c:v>125.503</c:v>
                </c:pt>
                <c:pt idx="593">
                  <c:v>125.569</c:v>
                </c:pt>
                <c:pt idx="594">
                  <c:v>126.226</c:v>
                </c:pt>
                <c:pt idx="595">
                  <c:v>127.31</c:v>
                </c:pt>
                <c:pt idx="596">
                  <c:v>128.29599999999999</c:v>
                </c:pt>
                <c:pt idx="597">
                  <c:v>136.83799999999999</c:v>
                </c:pt>
                <c:pt idx="598">
                  <c:v>138.119</c:v>
                </c:pt>
                <c:pt idx="599">
                  <c:v>139.03899999999999</c:v>
                </c:pt>
                <c:pt idx="600">
                  <c:v>139.72900000000001</c:v>
                </c:pt>
                <c:pt idx="601">
                  <c:v>140.68199999999999</c:v>
                </c:pt>
                <c:pt idx="602">
                  <c:v>141.47</c:v>
                </c:pt>
                <c:pt idx="603">
                  <c:v>143.73699999999999</c:v>
                </c:pt>
                <c:pt idx="604">
                  <c:v>143.934</c:v>
                </c:pt>
                <c:pt idx="605">
                  <c:v>144.36099999999999</c:v>
                </c:pt>
                <c:pt idx="606">
                  <c:v>145.84</c:v>
                </c:pt>
                <c:pt idx="607">
                  <c:v>146.727</c:v>
                </c:pt>
                <c:pt idx="608">
                  <c:v>146.92400000000001</c:v>
                </c:pt>
                <c:pt idx="609">
                  <c:v>148.928</c:v>
                </c:pt>
                <c:pt idx="610">
                  <c:v>149.125</c:v>
                </c:pt>
                <c:pt idx="611">
                  <c:v>0</c:v>
                </c:pt>
                <c:pt idx="612">
                  <c:v>0.13100000000000001</c:v>
                </c:pt>
                <c:pt idx="613">
                  <c:v>0.13100000000000001</c:v>
                </c:pt>
                <c:pt idx="614">
                  <c:v>0.23</c:v>
                </c:pt>
                <c:pt idx="615">
                  <c:v>0.23</c:v>
                </c:pt>
                <c:pt idx="616">
                  <c:v>0.32900000000000001</c:v>
                </c:pt>
                <c:pt idx="617">
                  <c:v>0.32900000000000001</c:v>
                </c:pt>
                <c:pt idx="618">
                  <c:v>0.36099999999999999</c:v>
                </c:pt>
                <c:pt idx="619">
                  <c:v>0.36099999999999999</c:v>
                </c:pt>
                <c:pt idx="620">
                  <c:v>0.39400000000000002</c:v>
                </c:pt>
                <c:pt idx="621">
                  <c:v>0.39400000000000002</c:v>
                </c:pt>
                <c:pt idx="622">
                  <c:v>0.52600000000000002</c:v>
                </c:pt>
                <c:pt idx="623">
                  <c:v>0.52600000000000002</c:v>
                </c:pt>
                <c:pt idx="624">
                  <c:v>0.78900000000000003</c:v>
                </c:pt>
                <c:pt idx="625">
                  <c:v>0.78900000000000003</c:v>
                </c:pt>
                <c:pt idx="626">
                  <c:v>0.85399999999999998</c:v>
                </c:pt>
                <c:pt idx="627">
                  <c:v>0.85399999999999998</c:v>
                </c:pt>
                <c:pt idx="628">
                  <c:v>0.92</c:v>
                </c:pt>
                <c:pt idx="629">
                  <c:v>0.92</c:v>
                </c:pt>
                <c:pt idx="630">
                  <c:v>0.98599999999999999</c:v>
                </c:pt>
                <c:pt idx="631">
                  <c:v>0.98599999999999999</c:v>
                </c:pt>
                <c:pt idx="632">
                  <c:v>1.0840000000000001</c:v>
                </c:pt>
                <c:pt idx="633">
                  <c:v>1.0840000000000001</c:v>
                </c:pt>
                <c:pt idx="634">
                  <c:v>1.117</c:v>
                </c:pt>
                <c:pt idx="635">
                  <c:v>1.117</c:v>
                </c:pt>
                <c:pt idx="636">
                  <c:v>1.1830000000000001</c:v>
                </c:pt>
                <c:pt idx="637">
                  <c:v>1.1830000000000001</c:v>
                </c:pt>
                <c:pt idx="638">
                  <c:v>1.248</c:v>
                </c:pt>
                <c:pt idx="639">
                  <c:v>1.248</c:v>
                </c:pt>
                <c:pt idx="640">
                  <c:v>1.3140000000000001</c:v>
                </c:pt>
                <c:pt idx="641">
                  <c:v>1.3140000000000001</c:v>
                </c:pt>
                <c:pt idx="642">
                  <c:v>1.347</c:v>
                </c:pt>
                <c:pt idx="643">
                  <c:v>1.347</c:v>
                </c:pt>
                <c:pt idx="644">
                  <c:v>1.38</c:v>
                </c:pt>
                <c:pt idx="645">
                  <c:v>1.38</c:v>
                </c:pt>
                <c:pt idx="646">
                  <c:v>1.708</c:v>
                </c:pt>
                <c:pt idx="647">
                  <c:v>1.708</c:v>
                </c:pt>
                <c:pt idx="648">
                  <c:v>1.7410000000000001</c:v>
                </c:pt>
                <c:pt idx="649">
                  <c:v>1.7410000000000001</c:v>
                </c:pt>
                <c:pt idx="650">
                  <c:v>1.84</c:v>
                </c:pt>
                <c:pt idx="651">
                  <c:v>1.84</c:v>
                </c:pt>
                <c:pt idx="652">
                  <c:v>1.9710000000000001</c:v>
                </c:pt>
                <c:pt idx="653">
                  <c:v>1.9710000000000001</c:v>
                </c:pt>
                <c:pt idx="654">
                  <c:v>2.234</c:v>
                </c:pt>
                <c:pt idx="655">
                  <c:v>2.234</c:v>
                </c:pt>
                <c:pt idx="656">
                  <c:v>2.2669999999999999</c:v>
                </c:pt>
                <c:pt idx="657">
                  <c:v>2.2669999999999999</c:v>
                </c:pt>
                <c:pt idx="658">
                  <c:v>2.3660000000000001</c:v>
                </c:pt>
                <c:pt idx="659">
                  <c:v>2.3660000000000001</c:v>
                </c:pt>
                <c:pt idx="660">
                  <c:v>2.5299999999999998</c:v>
                </c:pt>
                <c:pt idx="661">
                  <c:v>2.5299999999999998</c:v>
                </c:pt>
                <c:pt idx="662">
                  <c:v>2.694</c:v>
                </c:pt>
                <c:pt idx="663">
                  <c:v>2.694</c:v>
                </c:pt>
                <c:pt idx="664">
                  <c:v>2.7930000000000001</c:v>
                </c:pt>
                <c:pt idx="665">
                  <c:v>2.7930000000000001</c:v>
                </c:pt>
                <c:pt idx="666">
                  <c:v>2.8250000000000002</c:v>
                </c:pt>
                <c:pt idx="667">
                  <c:v>2.8250000000000002</c:v>
                </c:pt>
                <c:pt idx="668">
                  <c:v>2.99</c:v>
                </c:pt>
                <c:pt idx="669">
                  <c:v>2.99</c:v>
                </c:pt>
                <c:pt idx="670">
                  <c:v>3.0230000000000001</c:v>
                </c:pt>
                <c:pt idx="671">
                  <c:v>3.0230000000000001</c:v>
                </c:pt>
                <c:pt idx="672">
                  <c:v>3.0550000000000002</c:v>
                </c:pt>
                <c:pt idx="673">
                  <c:v>3.0550000000000002</c:v>
                </c:pt>
                <c:pt idx="674">
                  <c:v>3.1869999999999998</c:v>
                </c:pt>
                <c:pt idx="675">
                  <c:v>3.1869999999999998</c:v>
                </c:pt>
                <c:pt idx="676">
                  <c:v>3.22</c:v>
                </c:pt>
                <c:pt idx="677">
                  <c:v>3.22</c:v>
                </c:pt>
                <c:pt idx="678">
                  <c:v>3.3180000000000001</c:v>
                </c:pt>
                <c:pt idx="679">
                  <c:v>3.3180000000000001</c:v>
                </c:pt>
                <c:pt idx="680">
                  <c:v>3.351</c:v>
                </c:pt>
                <c:pt idx="681">
                  <c:v>3.351</c:v>
                </c:pt>
                <c:pt idx="682">
                  <c:v>3.6469999999999998</c:v>
                </c:pt>
                <c:pt idx="683">
                  <c:v>3.6469999999999998</c:v>
                </c:pt>
                <c:pt idx="684">
                  <c:v>3.8769999999999998</c:v>
                </c:pt>
                <c:pt idx="685">
                  <c:v>3.8769999999999998</c:v>
                </c:pt>
                <c:pt idx="686">
                  <c:v>4.3040000000000003</c:v>
                </c:pt>
                <c:pt idx="687">
                  <c:v>4.3040000000000003</c:v>
                </c:pt>
                <c:pt idx="688">
                  <c:v>4.3369999999999997</c:v>
                </c:pt>
                <c:pt idx="689">
                  <c:v>4.3369999999999997</c:v>
                </c:pt>
                <c:pt idx="690">
                  <c:v>4.4349999999999996</c:v>
                </c:pt>
                <c:pt idx="691">
                  <c:v>4.4349999999999996</c:v>
                </c:pt>
                <c:pt idx="692">
                  <c:v>4.7309999999999999</c:v>
                </c:pt>
                <c:pt idx="693">
                  <c:v>4.7309999999999999</c:v>
                </c:pt>
                <c:pt idx="694">
                  <c:v>4.7969999999999997</c:v>
                </c:pt>
                <c:pt idx="695">
                  <c:v>4.7969999999999997</c:v>
                </c:pt>
                <c:pt idx="696">
                  <c:v>5.0919999999999996</c:v>
                </c:pt>
                <c:pt idx="697">
                  <c:v>5.0919999999999996</c:v>
                </c:pt>
                <c:pt idx="698">
                  <c:v>5.3879999999999999</c:v>
                </c:pt>
                <c:pt idx="699">
                  <c:v>5.3879999999999999</c:v>
                </c:pt>
                <c:pt idx="700">
                  <c:v>5.4210000000000003</c:v>
                </c:pt>
                <c:pt idx="701">
                  <c:v>5.4210000000000003</c:v>
                </c:pt>
                <c:pt idx="702">
                  <c:v>6.1769999999999996</c:v>
                </c:pt>
                <c:pt idx="703">
                  <c:v>6.1769999999999996</c:v>
                </c:pt>
                <c:pt idx="704">
                  <c:v>6.2089999999999996</c:v>
                </c:pt>
                <c:pt idx="705">
                  <c:v>6.2089999999999996</c:v>
                </c:pt>
                <c:pt idx="706">
                  <c:v>6.2750000000000004</c:v>
                </c:pt>
                <c:pt idx="707">
                  <c:v>6.2750000000000004</c:v>
                </c:pt>
                <c:pt idx="708">
                  <c:v>6.867</c:v>
                </c:pt>
                <c:pt idx="709">
                  <c:v>6.867</c:v>
                </c:pt>
                <c:pt idx="710">
                  <c:v>7.0970000000000004</c:v>
                </c:pt>
                <c:pt idx="711">
                  <c:v>7.0970000000000004</c:v>
                </c:pt>
                <c:pt idx="712">
                  <c:v>7.7539999999999996</c:v>
                </c:pt>
                <c:pt idx="713">
                  <c:v>7.7539999999999996</c:v>
                </c:pt>
                <c:pt idx="714">
                  <c:v>7.8520000000000003</c:v>
                </c:pt>
                <c:pt idx="715">
                  <c:v>7.8520000000000003</c:v>
                </c:pt>
                <c:pt idx="716">
                  <c:v>9.3309999999999995</c:v>
                </c:pt>
                <c:pt idx="717">
                  <c:v>9.3309999999999995</c:v>
                </c:pt>
                <c:pt idx="718">
                  <c:v>9.7910000000000004</c:v>
                </c:pt>
                <c:pt idx="719">
                  <c:v>9.7910000000000004</c:v>
                </c:pt>
                <c:pt idx="720">
                  <c:v>10.48</c:v>
                </c:pt>
                <c:pt idx="721">
                  <c:v>10.48</c:v>
                </c:pt>
                <c:pt idx="722">
                  <c:v>10.907999999999999</c:v>
                </c:pt>
                <c:pt idx="723">
                  <c:v>10.907999999999999</c:v>
                </c:pt>
                <c:pt idx="724">
                  <c:v>11.795</c:v>
                </c:pt>
                <c:pt idx="725">
                  <c:v>11.795</c:v>
                </c:pt>
                <c:pt idx="726">
                  <c:v>12.255000000000001</c:v>
                </c:pt>
                <c:pt idx="727">
                  <c:v>12.255000000000001</c:v>
                </c:pt>
                <c:pt idx="728">
                  <c:v>12.32</c:v>
                </c:pt>
                <c:pt idx="729">
                  <c:v>12.32</c:v>
                </c:pt>
                <c:pt idx="730">
                  <c:v>12.32</c:v>
                </c:pt>
                <c:pt idx="731">
                  <c:v>12.419</c:v>
                </c:pt>
                <c:pt idx="732">
                  <c:v>14.193</c:v>
                </c:pt>
                <c:pt idx="733">
                  <c:v>15.967000000000001</c:v>
                </c:pt>
                <c:pt idx="734">
                  <c:v>15.967000000000001</c:v>
                </c:pt>
                <c:pt idx="735">
                  <c:v>16.361000000000001</c:v>
                </c:pt>
                <c:pt idx="736">
                  <c:v>16.361000000000001</c:v>
                </c:pt>
                <c:pt idx="737">
                  <c:v>16.492999999999999</c:v>
                </c:pt>
                <c:pt idx="738">
                  <c:v>17.643000000000001</c:v>
                </c:pt>
                <c:pt idx="739">
                  <c:v>17.643000000000001</c:v>
                </c:pt>
                <c:pt idx="740">
                  <c:v>18.594999999999999</c:v>
                </c:pt>
                <c:pt idx="741">
                  <c:v>19.483000000000001</c:v>
                </c:pt>
                <c:pt idx="742">
                  <c:v>19.483000000000001</c:v>
                </c:pt>
                <c:pt idx="743">
                  <c:v>19.844000000000001</c:v>
                </c:pt>
                <c:pt idx="744">
                  <c:v>20.861999999999998</c:v>
                </c:pt>
                <c:pt idx="745">
                  <c:v>21.158000000000001</c:v>
                </c:pt>
                <c:pt idx="746">
                  <c:v>21.158000000000001</c:v>
                </c:pt>
                <c:pt idx="747">
                  <c:v>26.545999999999999</c:v>
                </c:pt>
                <c:pt idx="748">
                  <c:v>26.545999999999999</c:v>
                </c:pt>
                <c:pt idx="749">
                  <c:v>27.63</c:v>
                </c:pt>
                <c:pt idx="750">
                  <c:v>27.63</c:v>
                </c:pt>
                <c:pt idx="751">
                  <c:v>28.32</c:v>
                </c:pt>
                <c:pt idx="752">
                  <c:v>28.32</c:v>
                </c:pt>
                <c:pt idx="753">
                  <c:v>28.945</c:v>
                </c:pt>
                <c:pt idx="754">
                  <c:v>31.670999999999999</c:v>
                </c:pt>
                <c:pt idx="755">
                  <c:v>33.478000000000002</c:v>
                </c:pt>
                <c:pt idx="756">
                  <c:v>36.994</c:v>
                </c:pt>
                <c:pt idx="757">
                  <c:v>37.781999999999996</c:v>
                </c:pt>
                <c:pt idx="758">
                  <c:v>38.143999999999998</c:v>
                </c:pt>
                <c:pt idx="759">
                  <c:v>38.768000000000001</c:v>
                </c:pt>
                <c:pt idx="760">
                  <c:v>40.015999999999998</c:v>
                </c:pt>
                <c:pt idx="761">
                  <c:v>40.902999999999999</c:v>
                </c:pt>
                <c:pt idx="762">
                  <c:v>42.085999999999999</c:v>
                </c:pt>
                <c:pt idx="763">
                  <c:v>42.512999999999998</c:v>
                </c:pt>
                <c:pt idx="764">
                  <c:v>42.612000000000002</c:v>
                </c:pt>
                <c:pt idx="765">
                  <c:v>42.776000000000003</c:v>
                </c:pt>
                <c:pt idx="766">
                  <c:v>44.682000000000002</c:v>
                </c:pt>
                <c:pt idx="767">
                  <c:v>44.78</c:v>
                </c:pt>
                <c:pt idx="768">
                  <c:v>44.78</c:v>
                </c:pt>
                <c:pt idx="769">
                  <c:v>45.076000000000001</c:v>
                </c:pt>
                <c:pt idx="770">
                  <c:v>45.667000000000002</c:v>
                </c:pt>
                <c:pt idx="771">
                  <c:v>46.652999999999999</c:v>
                </c:pt>
                <c:pt idx="772">
                  <c:v>47.704000000000001</c:v>
                </c:pt>
                <c:pt idx="773">
                  <c:v>48.262999999999998</c:v>
                </c:pt>
                <c:pt idx="774">
                  <c:v>48.46</c:v>
                </c:pt>
                <c:pt idx="775">
                  <c:v>49.314</c:v>
                </c:pt>
                <c:pt idx="776">
                  <c:v>49.445999999999998</c:v>
                </c:pt>
                <c:pt idx="777">
                  <c:v>49.576999999999998</c:v>
                </c:pt>
                <c:pt idx="778">
                  <c:v>50.890999999999998</c:v>
                </c:pt>
                <c:pt idx="779">
                  <c:v>51.055</c:v>
                </c:pt>
                <c:pt idx="780">
                  <c:v>51.284999999999997</c:v>
                </c:pt>
                <c:pt idx="781">
                  <c:v>51.317999999999998</c:v>
                </c:pt>
                <c:pt idx="782">
                  <c:v>51.713000000000001</c:v>
                </c:pt>
                <c:pt idx="783">
                  <c:v>51.975000000000001</c:v>
                </c:pt>
                <c:pt idx="784">
                  <c:v>53.322000000000003</c:v>
                </c:pt>
                <c:pt idx="785">
                  <c:v>54.537999999999997</c:v>
                </c:pt>
                <c:pt idx="786">
                  <c:v>54.668999999999997</c:v>
                </c:pt>
                <c:pt idx="787">
                  <c:v>54.899000000000001</c:v>
                </c:pt>
                <c:pt idx="788">
                  <c:v>55.851999999999997</c:v>
                </c:pt>
                <c:pt idx="789">
                  <c:v>56.805</c:v>
                </c:pt>
                <c:pt idx="790">
                  <c:v>56.805</c:v>
                </c:pt>
                <c:pt idx="791">
                  <c:v>56.936</c:v>
                </c:pt>
                <c:pt idx="792">
                  <c:v>57.002000000000002</c:v>
                </c:pt>
                <c:pt idx="793">
                  <c:v>57.165999999999997</c:v>
                </c:pt>
                <c:pt idx="794">
                  <c:v>57.396000000000001</c:v>
                </c:pt>
                <c:pt idx="795">
                  <c:v>57.725000000000001</c:v>
                </c:pt>
                <c:pt idx="796">
                  <c:v>57.856000000000002</c:v>
                </c:pt>
                <c:pt idx="797">
                  <c:v>58.119</c:v>
                </c:pt>
                <c:pt idx="798">
                  <c:v>58.152000000000001</c:v>
                </c:pt>
                <c:pt idx="799">
                  <c:v>58.545999999999999</c:v>
                </c:pt>
                <c:pt idx="800">
                  <c:v>58.808999999999997</c:v>
                </c:pt>
                <c:pt idx="801">
                  <c:v>58.972999999999999</c:v>
                </c:pt>
                <c:pt idx="802">
                  <c:v>59.466000000000001</c:v>
                </c:pt>
                <c:pt idx="803">
                  <c:v>59.499000000000002</c:v>
                </c:pt>
                <c:pt idx="804">
                  <c:v>59.564999999999998</c:v>
                </c:pt>
                <c:pt idx="805">
                  <c:v>59.597999999999999</c:v>
                </c:pt>
                <c:pt idx="806">
                  <c:v>59.63</c:v>
                </c:pt>
                <c:pt idx="807">
                  <c:v>59.762</c:v>
                </c:pt>
                <c:pt idx="808">
                  <c:v>59.828000000000003</c:v>
                </c:pt>
                <c:pt idx="809">
                  <c:v>59.86</c:v>
                </c:pt>
                <c:pt idx="810">
                  <c:v>60.057000000000002</c:v>
                </c:pt>
                <c:pt idx="811">
                  <c:v>60.189</c:v>
                </c:pt>
                <c:pt idx="812">
                  <c:v>60.255000000000003</c:v>
                </c:pt>
                <c:pt idx="813">
                  <c:v>60.286999999999999</c:v>
                </c:pt>
                <c:pt idx="814">
                  <c:v>60.353000000000002</c:v>
                </c:pt>
                <c:pt idx="815">
                  <c:v>60.386000000000003</c:v>
                </c:pt>
                <c:pt idx="816">
                  <c:v>60.418999999999997</c:v>
                </c:pt>
                <c:pt idx="817">
                  <c:v>60.451999999999998</c:v>
                </c:pt>
                <c:pt idx="818">
                  <c:v>60.845999999999997</c:v>
                </c:pt>
                <c:pt idx="819">
                  <c:v>60.878999999999998</c:v>
                </c:pt>
                <c:pt idx="820">
                  <c:v>60.976999999999997</c:v>
                </c:pt>
                <c:pt idx="821">
                  <c:v>61.076000000000001</c:v>
                </c:pt>
                <c:pt idx="822">
                  <c:v>61.142000000000003</c:v>
                </c:pt>
                <c:pt idx="823">
                  <c:v>61.798999999999999</c:v>
                </c:pt>
                <c:pt idx="824">
                  <c:v>62.094000000000001</c:v>
                </c:pt>
                <c:pt idx="825">
                  <c:v>62.225999999999999</c:v>
                </c:pt>
                <c:pt idx="826">
                  <c:v>62.356999999999999</c:v>
                </c:pt>
                <c:pt idx="827">
                  <c:v>62.456000000000003</c:v>
                </c:pt>
                <c:pt idx="828">
                  <c:v>62.686</c:v>
                </c:pt>
                <c:pt idx="829">
                  <c:v>63.179000000000002</c:v>
                </c:pt>
                <c:pt idx="830">
                  <c:v>63.210999999999999</c:v>
                </c:pt>
                <c:pt idx="831">
                  <c:v>63.210999999999999</c:v>
                </c:pt>
                <c:pt idx="832">
                  <c:v>63.441000000000003</c:v>
                </c:pt>
                <c:pt idx="833">
                  <c:v>67.647000000000006</c:v>
                </c:pt>
                <c:pt idx="834">
                  <c:v>67.680000000000007</c:v>
                </c:pt>
                <c:pt idx="835">
                  <c:v>67.778000000000006</c:v>
                </c:pt>
                <c:pt idx="836">
                  <c:v>67.811000000000007</c:v>
                </c:pt>
                <c:pt idx="837">
                  <c:v>68.238</c:v>
                </c:pt>
                <c:pt idx="838">
                  <c:v>68.796999999999997</c:v>
                </c:pt>
                <c:pt idx="839">
                  <c:v>69.683999999999997</c:v>
                </c:pt>
                <c:pt idx="840">
                  <c:v>69.914000000000001</c:v>
                </c:pt>
                <c:pt idx="841">
                  <c:v>70.406999999999996</c:v>
                </c:pt>
                <c:pt idx="842">
                  <c:v>70.537999999999997</c:v>
                </c:pt>
                <c:pt idx="843">
                  <c:v>70.801000000000002</c:v>
                </c:pt>
                <c:pt idx="844">
                  <c:v>70.834000000000003</c:v>
                </c:pt>
                <c:pt idx="845">
                  <c:v>71.491</c:v>
                </c:pt>
                <c:pt idx="846">
                  <c:v>71.524000000000001</c:v>
                </c:pt>
                <c:pt idx="847">
                  <c:v>71.655000000000001</c:v>
                </c:pt>
                <c:pt idx="848">
                  <c:v>71.852000000000004</c:v>
                </c:pt>
                <c:pt idx="849">
                  <c:v>71.885000000000005</c:v>
                </c:pt>
                <c:pt idx="850">
                  <c:v>72.016000000000005</c:v>
                </c:pt>
                <c:pt idx="851">
                  <c:v>72.311999999999998</c:v>
                </c:pt>
                <c:pt idx="852">
                  <c:v>72.411000000000001</c:v>
                </c:pt>
                <c:pt idx="853">
                  <c:v>72.444000000000003</c:v>
                </c:pt>
                <c:pt idx="854">
                  <c:v>72.706000000000003</c:v>
                </c:pt>
                <c:pt idx="855">
                  <c:v>72.903000000000006</c:v>
                </c:pt>
                <c:pt idx="856">
                  <c:v>72.936000000000007</c:v>
                </c:pt>
                <c:pt idx="857">
                  <c:v>72.968999999999994</c:v>
                </c:pt>
                <c:pt idx="858">
                  <c:v>73.001999999999995</c:v>
                </c:pt>
                <c:pt idx="859">
                  <c:v>73.265000000000001</c:v>
                </c:pt>
                <c:pt idx="860">
                  <c:v>73.396000000000001</c:v>
                </c:pt>
                <c:pt idx="861">
                  <c:v>73.429000000000002</c:v>
                </c:pt>
                <c:pt idx="862">
                  <c:v>73.724999999999994</c:v>
                </c:pt>
                <c:pt idx="863">
                  <c:v>73.988</c:v>
                </c:pt>
                <c:pt idx="864">
                  <c:v>74.218000000000004</c:v>
                </c:pt>
                <c:pt idx="865">
                  <c:v>74.546000000000006</c:v>
                </c:pt>
                <c:pt idx="866">
                  <c:v>74.709999999999994</c:v>
                </c:pt>
                <c:pt idx="867">
                  <c:v>74.709999999999994</c:v>
                </c:pt>
                <c:pt idx="868">
                  <c:v>75.236000000000004</c:v>
                </c:pt>
                <c:pt idx="869">
                  <c:v>77.239999999999995</c:v>
                </c:pt>
                <c:pt idx="870">
                  <c:v>77.47</c:v>
                </c:pt>
                <c:pt idx="871">
                  <c:v>77.634</c:v>
                </c:pt>
                <c:pt idx="872">
                  <c:v>77.7</c:v>
                </c:pt>
                <c:pt idx="873">
                  <c:v>80.197000000000003</c:v>
                </c:pt>
                <c:pt idx="874">
                  <c:v>86.899000000000001</c:v>
                </c:pt>
                <c:pt idx="875">
                  <c:v>87.622</c:v>
                </c:pt>
                <c:pt idx="876">
                  <c:v>91.795000000000002</c:v>
                </c:pt>
                <c:pt idx="877">
                  <c:v>94.16</c:v>
                </c:pt>
                <c:pt idx="878">
                  <c:v>94.686000000000007</c:v>
                </c:pt>
                <c:pt idx="879">
                  <c:v>95.113</c:v>
                </c:pt>
                <c:pt idx="880">
                  <c:v>95.605999999999995</c:v>
                </c:pt>
                <c:pt idx="881">
                  <c:v>95.638999999999996</c:v>
                </c:pt>
                <c:pt idx="882">
                  <c:v>96.361000000000004</c:v>
                </c:pt>
                <c:pt idx="883">
                  <c:v>96.590999999999994</c:v>
                </c:pt>
                <c:pt idx="884">
                  <c:v>96.722999999999999</c:v>
                </c:pt>
                <c:pt idx="885">
                  <c:v>98.266999999999996</c:v>
                </c:pt>
                <c:pt idx="886">
                  <c:v>100.172</c:v>
                </c:pt>
                <c:pt idx="887">
                  <c:v>100.205</c:v>
                </c:pt>
                <c:pt idx="888">
                  <c:v>0</c:v>
                </c:pt>
                <c:pt idx="889">
                  <c:v>0.13100000000000001</c:v>
                </c:pt>
                <c:pt idx="890">
                  <c:v>0.13100000000000001</c:v>
                </c:pt>
                <c:pt idx="891">
                  <c:v>0.16400000000000001</c:v>
                </c:pt>
                <c:pt idx="892">
                  <c:v>0.16400000000000001</c:v>
                </c:pt>
                <c:pt idx="893">
                  <c:v>0.26300000000000001</c:v>
                </c:pt>
                <c:pt idx="894">
                  <c:v>0.26300000000000001</c:v>
                </c:pt>
                <c:pt idx="895">
                  <c:v>0.29599999999999999</c:v>
                </c:pt>
                <c:pt idx="896">
                  <c:v>0.29599999999999999</c:v>
                </c:pt>
                <c:pt idx="897">
                  <c:v>0.59099999999999997</c:v>
                </c:pt>
                <c:pt idx="898">
                  <c:v>0.59099999999999997</c:v>
                </c:pt>
                <c:pt idx="899">
                  <c:v>0.624</c:v>
                </c:pt>
                <c:pt idx="900">
                  <c:v>0.624</c:v>
                </c:pt>
                <c:pt idx="901">
                  <c:v>0.69</c:v>
                </c:pt>
                <c:pt idx="902">
                  <c:v>0.69</c:v>
                </c:pt>
                <c:pt idx="903">
                  <c:v>0.85399999999999998</c:v>
                </c:pt>
                <c:pt idx="904">
                  <c:v>0.85399999999999998</c:v>
                </c:pt>
                <c:pt idx="905">
                  <c:v>0.92</c:v>
                </c:pt>
                <c:pt idx="906">
                  <c:v>0.92</c:v>
                </c:pt>
                <c:pt idx="907">
                  <c:v>0.98599999999999999</c:v>
                </c:pt>
                <c:pt idx="908">
                  <c:v>0.98599999999999999</c:v>
                </c:pt>
                <c:pt idx="909">
                  <c:v>1.018</c:v>
                </c:pt>
                <c:pt idx="910">
                  <c:v>1.018</c:v>
                </c:pt>
                <c:pt idx="911">
                  <c:v>1.0840000000000001</c:v>
                </c:pt>
                <c:pt idx="912">
                  <c:v>1.0840000000000001</c:v>
                </c:pt>
                <c:pt idx="913">
                  <c:v>1.1499999999999999</c:v>
                </c:pt>
                <c:pt idx="914">
                  <c:v>1.1499999999999999</c:v>
                </c:pt>
                <c:pt idx="915">
                  <c:v>1.446</c:v>
                </c:pt>
                <c:pt idx="916">
                  <c:v>1.446</c:v>
                </c:pt>
                <c:pt idx="917">
                  <c:v>1.478</c:v>
                </c:pt>
                <c:pt idx="918">
                  <c:v>1.478</c:v>
                </c:pt>
                <c:pt idx="919">
                  <c:v>1.577</c:v>
                </c:pt>
                <c:pt idx="920">
                  <c:v>1.577</c:v>
                </c:pt>
                <c:pt idx="921">
                  <c:v>1.84</c:v>
                </c:pt>
                <c:pt idx="922">
                  <c:v>1.84</c:v>
                </c:pt>
                <c:pt idx="923">
                  <c:v>1.873</c:v>
                </c:pt>
                <c:pt idx="924">
                  <c:v>1.873</c:v>
                </c:pt>
                <c:pt idx="925">
                  <c:v>1.9059999999999999</c:v>
                </c:pt>
                <c:pt idx="926">
                  <c:v>1.9059999999999999</c:v>
                </c:pt>
                <c:pt idx="927">
                  <c:v>2.0699999999999998</c:v>
                </c:pt>
                <c:pt idx="928">
                  <c:v>2.1030000000000002</c:v>
                </c:pt>
                <c:pt idx="929">
                  <c:v>2.1030000000000002</c:v>
                </c:pt>
                <c:pt idx="930">
                  <c:v>2.1360000000000001</c:v>
                </c:pt>
                <c:pt idx="931">
                  <c:v>2.1360000000000001</c:v>
                </c:pt>
                <c:pt idx="932">
                  <c:v>2.2010000000000001</c:v>
                </c:pt>
                <c:pt idx="933">
                  <c:v>2.2010000000000001</c:v>
                </c:pt>
                <c:pt idx="934">
                  <c:v>2.6280000000000001</c:v>
                </c:pt>
                <c:pt idx="935">
                  <c:v>2.6280000000000001</c:v>
                </c:pt>
                <c:pt idx="936">
                  <c:v>2.661</c:v>
                </c:pt>
                <c:pt idx="937">
                  <c:v>2.661</c:v>
                </c:pt>
                <c:pt idx="938">
                  <c:v>2.7930000000000001</c:v>
                </c:pt>
                <c:pt idx="939">
                  <c:v>2.7930000000000001</c:v>
                </c:pt>
                <c:pt idx="940">
                  <c:v>2.8250000000000002</c:v>
                </c:pt>
                <c:pt idx="941">
                  <c:v>2.8250000000000002</c:v>
                </c:pt>
                <c:pt idx="942">
                  <c:v>3.0880000000000001</c:v>
                </c:pt>
                <c:pt idx="943">
                  <c:v>3.0880000000000001</c:v>
                </c:pt>
                <c:pt idx="944">
                  <c:v>3.121</c:v>
                </c:pt>
                <c:pt idx="945">
                  <c:v>3.121</c:v>
                </c:pt>
                <c:pt idx="946">
                  <c:v>3.22</c:v>
                </c:pt>
                <c:pt idx="947">
                  <c:v>3.22</c:v>
                </c:pt>
                <c:pt idx="948">
                  <c:v>3.2850000000000001</c:v>
                </c:pt>
                <c:pt idx="949">
                  <c:v>3.2850000000000001</c:v>
                </c:pt>
                <c:pt idx="950">
                  <c:v>3.5150000000000001</c:v>
                </c:pt>
                <c:pt idx="951">
                  <c:v>3.6469999999999998</c:v>
                </c:pt>
                <c:pt idx="952">
                  <c:v>3.6469999999999998</c:v>
                </c:pt>
                <c:pt idx="953">
                  <c:v>3.8439999999999999</c:v>
                </c:pt>
                <c:pt idx="954">
                  <c:v>3.8439999999999999</c:v>
                </c:pt>
                <c:pt idx="955">
                  <c:v>4.0410000000000004</c:v>
                </c:pt>
                <c:pt idx="956">
                  <c:v>4.0410000000000004</c:v>
                </c:pt>
                <c:pt idx="957">
                  <c:v>4.0739999999999998</c:v>
                </c:pt>
                <c:pt idx="958">
                  <c:v>4.0739999999999998</c:v>
                </c:pt>
                <c:pt idx="959">
                  <c:v>4.1399999999999997</c:v>
                </c:pt>
                <c:pt idx="960">
                  <c:v>4.1399999999999997</c:v>
                </c:pt>
                <c:pt idx="961">
                  <c:v>4.2380000000000004</c:v>
                </c:pt>
                <c:pt idx="962">
                  <c:v>4.2380000000000004</c:v>
                </c:pt>
                <c:pt idx="963">
                  <c:v>4.5339999999999998</c:v>
                </c:pt>
                <c:pt idx="964">
                  <c:v>4.5339999999999998</c:v>
                </c:pt>
                <c:pt idx="965">
                  <c:v>4.5670000000000002</c:v>
                </c:pt>
                <c:pt idx="966">
                  <c:v>4.5670000000000002</c:v>
                </c:pt>
                <c:pt idx="967">
                  <c:v>4.6319999999999997</c:v>
                </c:pt>
                <c:pt idx="968">
                  <c:v>4.6319999999999997</c:v>
                </c:pt>
                <c:pt idx="969">
                  <c:v>4.6980000000000004</c:v>
                </c:pt>
                <c:pt idx="970">
                  <c:v>4.6980000000000004</c:v>
                </c:pt>
                <c:pt idx="971">
                  <c:v>5.0919999999999996</c:v>
                </c:pt>
                <c:pt idx="972">
                  <c:v>5.0919999999999996</c:v>
                </c:pt>
                <c:pt idx="973">
                  <c:v>5.5519999999999996</c:v>
                </c:pt>
                <c:pt idx="974">
                  <c:v>5.5519999999999996</c:v>
                </c:pt>
                <c:pt idx="975">
                  <c:v>5.6509999999999998</c:v>
                </c:pt>
                <c:pt idx="976">
                  <c:v>5.6509999999999998</c:v>
                </c:pt>
                <c:pt idx="977">
                  <c:v>5.6840000000000002</c:v>
                </c:pt>
                <c:pt idx="978">
                  <c:v>5.7169999999999996</c:v>
                </c:pt>
                <c:pt idx="979">
                  <c:v>5.7169999999999996</c:v>
                </c:pt>
                <c:pt idx="980">
                  <c:v>5.7489999999999997</c:v>
                </c:pt>
                <c:pt idx="981">
                  <c:v>5.8150000000000004</c:v>
                </c:pt>
                <c:pt idx="982">
                  <c:v>5.9139999999999997</c:v>
                </c:pt>
                <c:pt idx="983">
                  <c:v>5.9470000000000001</c:v>
                </c:pt>
                <c:pt idx="984">
                  <c:v>5.9790000000000001</c:v>
                </c:pt>
                <c:pt idx="985">
                  <c:v>6.2089999999999996</c:v>
                </c:pt>
                <c:pt idx="986">
                  <c:v>6.2089999999999996</c:v>
                </c:pt>
                <c:pt idx="987">
                  <c:v>6.2089999999999996</c:v>
                </c:pt>
                <c:pt idx="988">
                  <c:v>6.3079999999999998</c:v>
                </c:pt>
                <c:pt idx="989">
                  <c:v>6.3079999999999998</c:v>
                </c:pt>
                <c:pt idx="990">
                  <c:v>6.3410000000000002</c:v>
                </c:pt>
                <c:pt idx="991">
                  <c:v>6.407</c:v>
                </c:pt>
                <c:pt idx="992">
                  <c:v>6.5049999999999999</c:v>
                </c:pt>
                <c:pt idx="993">
                  <c:v>6.8339999999999996</c:v>
                </c:pt>
                <c:pt idx="994">
                  <c:v>6.8339999999999996</c:v>
                </c:pt>
                <c:pt idx="995">
                  <c:v>6.9320000000000004</c:v>
                </c:pt>
                <c:pt idx="996">
                  <c:v>6.9320000000000004</c:v>
                </c:pt>
                <c:pt idx="997">
                  <c:v>7.0640000000000001</c:v>
                </c:pt>
                <c:pt idx="998">
                  <c:v>7.0640000000000001</c:v>
                </c:pt>
                <c:pt idx="999">
                  <c:v>7.0970000000000004</c:v>
                </c:pt>
                <c:pt idx="1000">
                  <c:v>7.0970000000000004</c:v>
                </c:pt>
                <c:pt idx="1001">
                  <c:v>7.984</c:v>
                </c:pt>
                <c:pt idx="1002">
                  <c:v>7.984</c:v>
                </c:pt>
                <c:pt idx="1003">
                  <c:v>8.016</c:v>
                </c:pt>
                <c:pt idx="1004">
                  <c:v>8.016</c:v>
                </c:pt>
                <c:pt idx="1005">
                  <c:v>8.1479999999999997</c:v>
                </c:pt>
                <c:pt idx="1006">
                  <c:v>8.1479999999999997</c:v>
                </c:pt>
                <c:pt idx="1007">
                  <c:v>8.6739999999999995</c:v>
                </c:pt>
                <c:pt idx="1008">
                  <c:v>8.7390000000000008</c:v>
                </c:pt>
                <c:pt idx="1009">
                  <c:v>9.2650000000000006</c:v>
                </c:pt>
                <c:pt idx="1010">
                  <c:v>9.5609999999999999</c:v>
                </c:pt>
                <c:pt idx="1011">
                  <c:v>9.5609999999999999</c:v>
                </c:pt>
                <c:pt idx="1012">
                  <c:v>9.7579999999999991</c:v>
                </c:pt>
                <c:pt idx="1013">
                  <c:v>9.7579999999999991</c:v>
                </c:pt>
                <c:pt idx="1014">
                  <c:v>9.7579999999999991</c:v>
                </c:pt>
                <c:pt idx="1015">
                  <c:v>9.9550000000000001</c:v>
                </c:pt>
                <c:pt idx="1016">
                  <c:v>9.9550000000000001</c:v>
                </c:pt>
                <c:pt idx="1017">
                  <c:v>10.021000000000001</c:v>
                </c:pt>
                <c:pt idx="1018">
                  <c:v>10.021000000000001</c:v>
                </c:pt>
                <c:pt idx="1019">
                  <c:v>10.842000000000001</c:v>
                </c:pt>
                <c:pt idx="1020">
                  <c:v>10.842000000000001</c:v>
                </c:pt>
                <c:pt idx="1021">
                  <c:v>11.236000000000001</c:v>
                </c:pt>
                <c:pt idx="1022">
                  <c:v>11.302</c:v>
                </c:pt>
                <c:pt idx="1023">
                  <c:v>11.433</c:v>
                </c:pt>
                <c:pt idx="1024">
                  <c:v>11.465999999999999</c:v>
                </c:pt>
                <c:pt idx="1025">
                  <c:v>11.499000000000001</c:v>
                </c:pt>
                <c:pt idx="1026">
                  <c:v>11.598000000000001</c:v>
                </c:pt>
                <c:pt idx="1027">
                  <c:v>11.696</c:v>
                </c:pt>
                <c:pt idx="1028">
                  <c:v>11.762</c:v>
                </c:pt>
                <c:pt idx="1029">
                  <c:v>11.795</c:v>
                </c:pt>
                <c:pt idx="1030">
                  <c:v>11.86</c:v>
                </c:pt>
                <c:pt idx="1031">
                  <c:v>11.926</c:v>
                </c:pt>
                <c:pt idx="1032">
                  <c:v>11.959</c:v>
                </c:pt>
                <c:pt idx="1033">
                  <c:v>11.992000000000001</c:v>
                </c:pt>
                <c:pt idx="1034">
                  <c:v>12.025</c:v>
                </c:pt>
                <c:pt idx="1035">
                  <c:v>12.057</c:v>
                </c:pt>
                <c:pt idx="1036">
                  <c:v>12.09</c:v>
                </c:pt>
                <c:pt idx="1037">
                  <c:v>12.122999999999999</c:v>
                </c:pt>
                <c:pt idx="1038">
                  <c:v>12.156000000000001</c:v>
                </c:pt>
                <c:pt idx="1039">
                  <c:v>12.189</c:v>
                </c:pt>
                <c:pt idx="1040">
                  <c:v>12.287000000000001</c:v>
                </c:pt>
                <c:pt idx="1041">
                  <c:v>12.32</c:v>
                </c:pt>
                <c:pt idx="1042">
                  <c:v>12.353</c:v>
                </c:pt>
                <c:pt idx="1043">
                  <c:v>12.385999999999999</c:v>
                </c:pt>
                <c:pt idx="1044">
                  <c:v>12.452</c:v>
                </c:pt>
                <c:pt idx="1045">
                  <c:v>12.484999999999999</c:v>
                </c:pt>
                <c:pt idx="1046">
                  <c:v>12.55</c:v>
                </c:pt>
                <c:pt idx="1047">
                  <c:v>12.583</c:v>
                </c:pt>
                <c:pt idx="1048">
                  <c:v>12.648999999999999</c:v>
                </c:pt>
                <c:pt idx="1049">
                  <c:v>12.715</c:v>
                </c:pt>
                <c:pt idx="1050">
                  <c:v>12.78</c:v>
                </c:pt>
                <c:pt idx="1051">
                  <c:v>12.813000000000001</c:v>
                </c:pt>
                <c:pt idx="1052">
                  <c:v>13.076000000000001</c:v>
                </c:pt>
                <c:pt idx="1053">
                  <c:v>13.141999999999999</c:v>
                </c:pt>
                <c:pt idx="1054">
                  <c:v>13.305999999999999</c:v>
                </c:pt>
                <c:pt idx="1055">
                  <c:v>13.436999999999999</c:v>
                </c:pt>
                <c:pt idx="1056">
                  <c:v>13.503</c:v>
                </c:pt>
                <c:pt idx="1057">
                  <c:v>13.503</c:v>
                </c:pt>
                <c:pt idx="1058">
                  <c:v>13.602</c:v>
                </c:pt>
                <c:pt idx="1059">
                  <c:v>13.602</c:v>
                </c:pt>
                <c:pt idx="1060">
                  <c:v>14.39</c:v>
                </c:pt>
                <c:pt idx="1061">
                  <c:v>14.39</c:v>
                </c:pt>
                <c:pt idx="1062">
                  <c:v>14.554</c:v>
                </c:pt>
                <c:pt idx="1063">
                  <c:v>14.653</c:v>
                </c:pt>
                <c:pt idx="1064">
                  <c:v>14.752000000000001</c:v>
                </c:pt>
                <c:pt idx="1065">
                  <c:v>15.869</c:v>
                </c:pt>
                <c:pt idx="1066">
                  <c:v>16.065999999999999</c:v>
                </c:pt>
                <c:pt idx="1067">
                  <c:v>16.131</c:v>
                </c:pt>
                <c:pt idx="1068">
                  <c:v>17.675999999999998</c:v>
                </c:pt>
                <c:pt idx="1069">
                  <c:v>17.937999999999999</c:v>
                </c:pt>
                <c:pt idx="1070">
                  <c:v>18.890999999999998</c:v>
                </c:pt>
                <c:pt idx="1071">
                  <c:v>18.890999999999998</c:v>
                </c:pt>
                <c:pt idx="1072">
                  <c:v>19.055</c:v>
                </c:pt>
                <c:pt idx="1073">
                  <c:v>19.646999999999998</c:v>
                </c:pt>
                <c:pt idx="1074">
                  <c:v>19.745000000000001</c:v>
                </c:pt>
                <c:pt idx="1075">
                  <c:v>19.811</c:v>
                </c:pt>
                <c:pt idx="1076">
                  <c:v>21.847999999999999</c:v>
                </c:pt>
                <c:pt idx="1077">
                  <c:v>22.669</c:v>
                </c:pt>
                <c:pt idx="1078">
                  <c:v>22.768000000000001</c:v>
                </c:pt>
                <c:pt idx="1079">
                  <c:v>22.800999999999998</c:v>
                </c:pt>
                <c:pt idx="1080">
                  <c:v>23.195</c:v>
                </c:pt>
                <c:pt idx="1081">
                  <c:v>23.391999999999999</c:v>
                </c:pt>
                <c:pt idx="1082">
                  <c:v>23.425000000000001</c:v>
                </c:pt>
                <c:pt idx="1083">
                  <c:v>23.457999999999998</c:v>
                </c:pt>
                <c:pt idx="1084">
                  <c:v>23.655000000000001</c:v>
                </c:pt>
                <c:pt idx="1085">
                  <c:v>23.687999999999999</c:v>
                </c:pt>
                <c:pt idx="1086">
                  <c:v>23.687999999999999</c:v>
                </c:pt>
                <c:pt idx="1087">
                  <c:v>23.721</c:v>
                </c:pt>
                <c:pt idx="1088">
                  <c:v>23.754000000000001</c:v>
                </c:pt>
                <c:pt idx="1089">
                  <c:v>23.786000000000001</c:v>
                </c:pt>
                <c:pt idx="1090">
                  <c:v>23.852</c:v>
                </c:pt>
                <c:pt idx="1091">
                  <c:v>23.885000000000002</c:v>
                </c:pt>
                <c:pt idx="1092">
                  <c:v>23.917999999999999</c:v>
                </c:pt>
                <c:pt idx="1093">
                  <c:v>23.917999999999999</c:v>
                </c:pt>
                <c:pt idx="1094">
                  <c:v>23.917999999999999</c:v>
                </c:pt>
                <c:pt idx="1095">
                  <c:v>23.951000000000001</c:v>
                </c:pt>
                <c:pt idx="1096">
                  <c:v>23.984000000000002</c:v>
                </c:pt>
                <c:pt idx="1097">
                  <c:v>24.082000000000001</c:v>
                </c:pt>
                <c:pt idx="1098">
                  <c:v>24.148</c:v>
                </c:pt>
                <c:pt idx="1099">
                  <c:v>24.181000000000001</c:v>
                </c:pt>
                <c:pt idx="1100">
                  <c:v>24.245999999999999</c:v>
                </c:pt>
                <c:pt idx="1101">
                  <c:v>24.279</c:v>
                </c:pt>
                <c:pt idx="1102">
                  <c:v>24.344999999999999</c:v>
                </c:pt>
                <c:pt idx="1103">
                  <c:v>24.378</c:v>
                </c:pt>
                <c:pt idx="1104">
                  <c:v>24.378</c:v>
                </c:pt>
                <c:pt idx="1105">
                  <c:v>24.411000000000001</c:v>
                </c:pt>
                <c:pt idx="1106">
                  <c:v>24.475999999999999</c:v>
                </c:pt>
                <c:pt idx="1107">
                  <c:v>24.509</c:v>
                </c:pt>
                <c:pt idx="1108">
                  <c:v>24.542000000000002</c:v>
                </c:pt>
                <c:pt idx="1109">
                  <c:v>24.574999999999999</c:v>
                </c:pt>
                <c:pt idx="1110">
                  <c:v>24.608000000000001</c:v>
                </c:pt>
                <c:pt idx="1111">
                  <c:v>24.640999999999998</c:v>
                </c:pt>
                <c:pt idx="1112">
                  <c:v>24.805</c:v>
                </c:pt>
                <c:pt idx="1113">
                  <c:v>24.838000000000001</c:v>
                </c:pt>
                <c:pt idx="1114">
                  <c:v>24.969000000000001</c:v>
                </c:pt>
                <c:pt idx="1115">
                  <c:v>25.100999999999999</c:v>
                </c:pt>
                <c:pt idx="1116">
                  <c:v>25.132999999999999</c:v>
                </c:pt>
                <c:pt idx="1117">
                  <c:v>25.231999999999999</c:v>
                </c:pt>
                <c:pt idx="1118">
                  <c:v>25.297999999999998</c:v>
                </c:pt>
                <c:pt idx="1119">
                  <c:v>25.462</c:v>
                </c:pt>
                <c:pt idx="1120">
                  <c:v>25.527999999999999</c:v>
                </c:pt>
                <c:pt idx="1121">
                  <c:v>26.119</c:v>
                </c:pt>
                <c:pt idx="1122">
                  <c:v>26.152000000000001</c:v>
                </c:pt>
                <c:pt idx="1123">
                  <c:v>26.184999999999999</c:v>
                </c:pt>
                <c:pt idx="1124">
                  <c:v>26.48</c:v>
                </c:pt>
                <c:pt idx="1125">
                  <c:v>26.513000000000002</c:v>
                </c:pt>
                <c:pt idx="1126">
                  <c:v>26.809000000000001</c:v>
                </c:pt>
                <c:pt idx="1127">
                  <c:v>26.908000000000001</c:v>
                </c:pt>
                <c:pt idx="1128">
                  <c:v>27.302</c:v>
                </c:pt>
                <c:pt idx="1129">
                  <c:v>27.4</c:v>
                </c:pt>
                <c:pt idx="1130">
                  <c:v>27.728999999999999</c:v>
                </c:pt>
                <c:pt idx="1131">
                  <c:v>28.78</c:v>
                </c:pt>
                <c:pt idx="1132">
                  <c:v>29.01</c:v>
                </c:pt>
                <c:pt idx="1133">
                  <c:v>31.736999999999998</c:v>
                </c:pt>
                <c:pt idx="1134">
                  <c:v>31.901</c:v>
                </c:pt>
                <c:pt idx="1135">
                  <c:v>32.756</c:v>
                </c:pt>
                <c:pt idx="1136">
                  <c:v>33.183</c:v>
                </c:pt>
                <c:pt idx="1137">
                  <c:v>33.347000000000001</c:v>
                </c:pt>
                <c:pt idx="1138">
                  <c:v>33.970999999999997</c:v>
                </c:pt>
                <c:pt idx="1139">
                  <c:v>34.234000000000002</c:v>
                </c:pt>
                <c:pt idx="1140">
                  <c:v>34.463999999999999</c:v>
                </c:pt>
                <c:pt idx="1141">
                  <c:v>34.890999999999998</c:v>
                </c:pt>
                <c:pt idx="1142">
                  <c:v>35.154000000000003</c:v>
                </c:pt>
                <c:pt idx="1143">
                  <c:v>35.646999999999998</c:v>
                </c:pt>
                <c:pt idx="1144">
                  <c:v>35.713000000000001</c:v>
                </c:pt>
                <c:pt idx="1145">
                  <c:v>35.777999999999999</c:v>
                </c:pt>
                <c:pt idx="1146">
                  <c:v>35.844000000000001</c:v>
                </c:pt>
                <c:pt idx="1147">
                  <c:v>35.877000000000002</c:v>
                </c:pt>
                <c:pt idx="1148">
                  <c:v>35.877000000000002</c:v>
                </c:pt>
                <c:pt idx="1149">
                  <c:v>36.040999999999997</c:v>
                </c:pt>
                <c:pt idx="1150">
                  <c:v>36.040999999999997</c:v>
                </c:pt>
                <c:pt idx="1151">
                  <c:v>36.073999999999998</c:v>
                </c:pt>
                <c:pt idx="1152">
                  <c:v>36.106999999999999</c:v>
                </c:pt>
                <c:pt idx="1153">
                  <c:v>36.204999999999998</c:v>
                </c:pt>
                <c:pt idx="1154">
                  <c:v>36.337000000000003</c:v>
                </c:pt>
                <c:pt idx="1155">
                  <c:v>36.369999999999997</c:v>
                </c:pt>
                <c:pt idx="1156">
                  <c:v>36.468000000000004</c:v>
                </c:pt>
                <c:pt idx="1157">
                  <c:v>36.500999999999998</c:v>
                </c:pt>
                <c:pt idx="1158">
                  <c:v>36.533999999999999</c:v>
                </c:pt>
                <c:pt idx="1159">
                  <c:v>36.664999999999999</c:v>
                </c:pt>
                <c:pt idx="1160">
                  <c:v>36.764000000000003</c:v>
                </c:pt>
                <c:pt idx="1161">
                  <c:v>36.796999999999997</c:v>
                </c:pt>
                <c:pt idx="1162">
                  <c:v>36.927999999999997</c:v>
                </c:pt>
                <c:pt idx="1163">
                  <c:v>37.091999999999999</c:v>
                </c:pt>
                <c:pt idx="1164">
                  <c:v>37.158000000000001</c:v>
                </c:pt>
                <c:pt idx="1165">
                  <c:v>37.781999999999996</c:v>
                </c:pt>
                <c:pt idx="1166">
                  <c:v>37.947000000000003</c:v>
                </c:pt>
                <c:pt idx="1167">
                  <c:v>39.030999999999999</c:v>
                </c:pt>
                <c:pt idx="1168">
                  <c:v>39.064</c:v>
                </c:pt>
                <c:pt idx="1169">
                  <c:v>39.917999999999999</c:v>
                </c:pt>
                <c:pt idx="1170">
                  <c:v>40.444000000000003</c:v>
                </c:pt>
                <c:pt idx="1171">
                  <c:v>41.396000000000001</c:v>
                </c:pt>
                <c:pt idx="1172">
                  <c:v>44.155999999999999</c:v>
                </c:pt>
                <c:pt idx="1173">
                  <c:v>44.189</c:v>
                </c:pt>
                <c:pt idx="1174">
                  <c:v>44.353000000000002</c:v>
                </c:pt>
                <c:pt idx="1175">
                  <c:v>44.451999999999998</c:v>
                </c:pt>
                <c:pt idx="1176">
                  <c:v>44.945</c:v>
                </c:pt>
                <c:pt idx="1177">
                  <c:v>46.094000000000001</c:v>
                </c:pt>
                <c:pt idx="1178">
                  <c:v>46.423000000000002</c:v>
                </c:pt>
                <c:pt idx="1179">
                  <c:v>46.488999999999997</c:v>
                </c:pt>
                <c:pt idx="1180">
                  <c:v>47.014000000000003</c:v>
                </c:pt>
                <c:pt idx="1181">
                  <c:v>47.08</c:v>
                </c:pt>
                <c:pt idx="1182">
                  <c:v>47.113</c:v>
                </c:pt>
                <c:pt idx="1183">
                  <c:v>47.31</c:v>
                </c:pt>
                <c:pt idx="1184">
                  <c:v>47.343000000000004</c:v>
                </c:pt>
                <c:pt idx="1185">
                  <c:v>47.54</c:v>
                </c:pt>
                <c:pt idx="1186">
                  <c:v>47.573</c:v>
                </c:pt>
                <c:pt idx="1187">
                  <c:v>47.670999999999999</c:v>
                </c:pt>
                <c:pt idx="1188">
                  <c:v>47.704000000000001</c:v>
                </c:pt>
                <c:pt idx="1189">
                  <c:v>47.77</c:v>
                </c:pt>
                <c:pt idx="1190">
                  <c:v>47.835999999999999</c:v>
                </c:pt>
                <c:pt idx="1191">
                  <c:v>48</c:v>
                </c:pt>
                <c:pt idx="1192">
                  <c:v>48.033000000000001</c:v>
                </c:pt>
                <c:pt idx="1193">
                  <c:v>48.066000000000003</c:v>
                </c:pt>
                <c:pt idx="1194">
                  <c:v>48.131</c:v>
                </c:pt>
                <c:pt idx="1195">
                  <c:v>48.329000000000001</c:v>
                </c:pt>
                <c:pt idx="1196">
                  <c:v>48.526000000000003</c:v>
                </c:pt>
                <c:pt idx="1197">
                  <c:v>48.558999999999997</c:v>
                </c:pt>
                <c:pt idx="1198">
                  <c:v>48.789000000000001</c:v>
                </c:pt>
                <c:pt idx="1199">
                  <c:v>48.853999999999999</c:v>
                </c:pt>
                <c:pt idx="1200">
                  <c:v>49.216000000000001</c:v>
                </c:pt>
                <c:pt idx="1201">
                  <c:v>49.280999999999999</c:v>
                </c:pt>
                <c:pt idx="1202">
                  <c:v>49.445999999999998</c:v>
                </c:pt>
                <c:pt idx="1203">
                  <c:v>49.872999999999998</c:v>
                </c:pt>
                <c:pt idx="1204">
                  <c:v>50.628</c:v>
                </c:pt>
                <c:pt idx="1205">
                  <c:v>50.825000000000003</c:v>
                </c:pt>
                <c:pt idx="1206">
                  <c:v>50.825000000000003</c:v>
                </c:pt>
                <c:pt idx="1207">
                  <c:v>52.040999999999997</c:v>
                </c:pt>
                <c:pt idx="1208">
                  <c:v>53.027000000000001</c:v>
                </c:pt>
                <c:pt idx="1209">
                  <c:v>53.158000000000001</c:v>
                </c:pt>
              </c:numCache>
            </c:numRef>
          </c:xVal>
          <c:yVal>
            <c:numRef>
              <c:f>Sheet1!$D$2:$D$1211</c:f>
              <c:numCache>
                <c:formatCode>General</c:formatCode>
                <c:ptCount val="1210"/>
                <c:pt idx="611">
                  <c:v>100</c:v>
                </c:pt>
                <c:pt idx="612">
                  <c:v>100</c:v>
                </c:pt>
                <c:pt idx="613">
                  <c:v>99.545000000000002</c:v>
                </c:pt>
                <c:pt idx="614">
                  <c:v>99.545000000000002</c:v>
                </c:pt>
                <c:pt idx="615">
                  <c:v>99.090999999999994</c:v>
                </c:pt>
                <c:pt idx="616">
                  <c:v>99.090999999999994</c:v>
                </c:pt>
                <c:pt idx="617">
                  <c:v>98.182000000000002</c:v>
                </c:pt>
                <c:pt idx="618">
                  <c:v>98.182000000000002</c:v>
                </c:pt>
                <c:pt idx="619">
                  <c:v>97.727000000000004</c:v>
                </c:pt>
                <c:pt idx="620">
                  <c:v>97.727000000000004</c:v>
                </c:pt>
                <c:pt idx="621">
                  <c:v>97.272999999999996</c:v>
                </c:pt>
                <c:pt idx="622">
                  <c:v>97.272999999999996</c:v>
                </c:pt>
                <c:pt idx="623">
                  <c:v>96.817999999999998</c:v>
                </c:pt>
                <c:pt idx="624">
                  <c:v>96.817999999999998</c:v>
                </c:pt>
                <c:pt idx="625">
                  <c:v>96.364000000000004</c:v>
                </c:pt>
                <c:pt idx="626">
                  <c:v>96.364000000000004</c:v>
                </c:pt>
                <c:pt idx="627">
                  <c:v>95.909000000000006</c:v>
                </c:pt>
                <c:pt idx="628">
                  <c:v>95.909000000000006</c:v>
                </c:pt>
                <c:pt idx="629">
                  <c:v>95.454999999999998</c:v>
                </c:pt>
                <c:pt idx="630">
                  <c:v>95.454999999999998</c:v>
                </c:pt>
                <c:pt idx="631">
                  <c:v>94.545000000000002</c:v>
                </c:pt>
                <c:pt idx="632">
                  <c:v>94.545000000000002</c:v>
                </c:pt>
                <c:pt idx="633">
                  <c:v>94.090999999999994</c:v>
                </c:pt>
                <c:pt idx="634">
                  <c:v>94.090999999999994</c:v>
                </c:pt>
                <c:pt idx="635">
                  <c:v>93.635999999999996</c:v>
                </c:pt>
                <c:pt idx="636">
                  <c:v>93.635999999999996</c:v>
                </c:pt>
                <c:pt idx="637">
                  <c:v>93.182000000000002</c:v>
                </c:pt>
                <c:pt idx="638">
                  <c:v>93.182000000000002</c:v>
                </c:pt>
                <c:pt idx="639">
                  <c:v>92.727000000000004</c:v>
                </c:pt>
                <c:pt idx="640">
                  <c:v>92.727000000000004</c:v>
                </c:pt>
                <c:pt idx="641">
                  <c:v>91.817999999999998</c:v>
                </c:pt>
                <c:pt idx="642">
                  <c:v>91.817999999999998</c:v>
                </c:pt>
                <c:pt idx="643">
                  <c:v>91.364000000000004</c:v>
                </c:pt>
                <c:pt idx="644">
                  <c:v>91.364000000000004</c:v>
                </c:pt>
                <c:pt idx="645">
                  <c:v>90.909000000000006</c:v>
                </c:pt>
                <c:pt idx="646">
                  <c:v>90.909000000000006</c:v>
                </c:pt>
                <c:pt idx="647">
                  <c:v>90.454999999999998</c:v>
                </c:pt>
                <c:pt idx="648">
                  <c:v>90.454999999999998</c:v>
                </c:pt>
                <c:pt idx="649">
                  <c:v>90</c:v>
                </c:pt>
                <c:pt idx="650">
                  <c:v>90</c:v>
                </c:pt>
                <c:pt idx="651">
                  <c:v>89.545000000000002</c:v>
                </c:pt>
                <c:pt idx="652">
                  <c:v>89.545000000000002</c:v>
                </c:pt>
                <c:pt idx="653">
                  <c:v>88.635999999999996</c:v>
                </c:pt>
                <c:pt idx="654">
                  <c:v>88.635999999999996</c:v>
                </c:pt>
                <c:pt idx="655">
                  <c:v>88.182000000000002</c:v>
                </c:pt>
                <c:pt idx="656">
                  <c:v>88.182000000000002</c:v>
                </c:pt>
                <c:pt idx="657">
                  <c:v>87.727000000000004</c:v>
                </c:pt>
                <c:pt idx="658">
                  <c:v>87.727000000000004</c:v>
                </c:pt>
                <c:pt idx="659">
                  <c:v>87.272999999999996</c:v>
                </c:pt>
                <c:pt idx="660">
                  <c:v>87.272999999999996</c:v>
                </c:pt>
                <c:pt idx="661">
                  <c:v>86.817999999999998</c:v>
                </c:pt>
                <c:pt idx="662">
                  <c:v>86.817999999999998</c:v>
                </c:pt>
                <c:pt idx="663">
                  <c:v>86.364000000000004</c:v>
                </c:pt>
                <c:pt idx="664">
                  <c:v>86.364000000000004</c:v>
                </c:pt>
                <c:pt idx="665">
                  <c:v>85.909000000000006</c:v>
                </c:pt>
                <c:pt idx="666">
                  <c:v>85.909000000000006</c:v>
                </c:pt>
                <c:pt idx="667">
                  <c:v>85.454999999999998</c:v>
                </c:pt>
                <c:pt idx="668">
                  <c:v>85.454999999999998</c:v>
                </c:pt>
                <c:pt idx="669">
                  <c:v>85</c:v>
                </c:pt>
                <c:pt idx="670">
                  <c:v>85</c:v>
                </c:pt>
                <c:pt idx="671">
                  <c:v>84.545000000000002</c:v>
                </c:pt>
                <c:pt idx="672">
                  <c:v>84.545000000000002</c:v>
                </c:pt>
                <c:pt idx="673">
                  <c:v>84.090999999999994</c:v>
                </c:pt>
                <c:pt idx="674">
                  <c:v>84.090999999999994</c:v>
                </c:pt>
                <c:pt idx="675">
                  <c:v>83.635999999999996</c:v>
                </c:pt>
                <c:pt idx="676">
                  <c:v>83.635999999999996</c:v>
                </c:pt>
                <c:pt idx="677">
                  <c:v>83.182000000000002</c:v>
                </c:pt>
                <c:pt idx="678">
                  <c:v>83.182000000000002</c:v>
                </c:pt>
                <c:pt idx="679">
                  <c:v>82.727000000000004</c:v>
                </c:pt>
                <c:pt idx="680">
                  <c:v>82.727000000000004</c:v>
                </c:pt>
                <c:pt idx="681">
                  <c:v>82.272999999999996</c:v>
                </c:pt>
                <c:pt idx="682">
                  <c:v>82.272999999999996</c:v>
                </c:pt>
                <c:pt idx="683">
                  <c:v>81.817999999999998</c:v>
                </c:pt>
                <c:pt idx="684">
                  <c:v>81.817999999999998</c:v>
                </c:pt>
                <c:pt idx="685">
                  <c:v>81.364000000000004</c:v>
                </c:pt>
                <c:pt idx="686">
                  <c:v>81.364000000000004</c:v>
                </c:pt>
                <c:pt idx="687">
                  <c:v>80.909000000000006</c:v>
                </c:pt>
                <c:pt idx="688">
                  <c:v>80.909000000000006</c:v>
                </c:pt>
                <c:pt idx="689">
                  <c:v>80.454999999999998</c:v>
                </c:pt>
                <c:pt idx="690">
                  <c:v>80.454999999999998</c:v>
                </c:pt>
                <c:pt idx="691">
                  <c:v>80</c:v>
                </c:pt>
                <c:pt idx="692">
                  <c:v>80</c:v>
                </c:pt>
                <c:pt idx="693">
                  <c:v>79.545000000000002</c:v>
                </c:pt>
                <c:pt idx="694">
                  <c:v>79.545000000000002</c:v>
                </c:pt>
                <c:pt idx="695">
                  <c:v>79.090999999999994</c:v>
                </c:pt>
                <c:pt idx="696">
                  <c:v>79.090999999999994</c:v>
                </c:pt>
                <c:pt idx="697">
                  <c:v>78.635999999999996</c:v>
                </c:pt>
                <c:pt idx="698">
                  <c:v>78.635999999999996</c:v>
                </c:pt>
                <c:pt idx="699">
                  <c:v>78.182000000000002</c:v>
                </c:pt>
                <c:pt idx="700">
                  <c:v>78.182000000000002</c:v>
                </c:pt>
                <c:pt idx="701">
                  <c:v>77.727000000000004</c:v>
                </c:pt>
                <c:pt idx="702">
                  <c:v>77.727000000000004</c:v>
                </c:pt>
                <c:pt idx="703">
                  <c:v>77.272999999999996</c:v>
                </c:pt>
                <c:pt idx="704">
                  <c:v>77.272999999999996</c:v>
                </c:pt>
                <c:pt idx="705">
                  <c:v>76.817999999999998</c:v>
                </c:pt>
                <c:pt idx="706">
                  <c:v>76.817999999999998</c:v>
                </c:pt>
                <c:pt idx="707">
                  <c:v>76.364000000000004</c:v>
                </c:pt>
                <c:pt idx="708">
                  <c:v>76.364000000000004</c:v>
                </c:pt>
                <c:pt idx="709">
                  <c:v>75.909000000000006</c:v>
                </c:pt>
                <c:pt idx="710">
                  <c:v>75.909000000000006</c:v>
                </c:pt>
                <c:pt idx="711">
                  <c:v>75.454999999999998</c:v>
                </c:pt>
                <c:pt idx="712">
                  <c:v>75.454999999999998</c:v>
                </c:pt>
                <c:pt idx="713">
                  <c:v>75</c:v>
                </c:pt>
                <c:pt idx="714">
                  <c:v>75</c:v>
                </c:pt>
                <c:pt idx="715">
                  <c:v>74.545000000000002</c:v>
                </c:pt>
                <c:pt idx="716">
                  <c:v>74.545000000000002</c:v>
                </c:pt>
                <c:pt idx="717">
                  <c:v>74.090999999999994</c:v>
                </c:pt>
                <c:pt idx="718">
                  <c:v>74.090999999999994</c:v>
                </c:pt>
                <c:pt idx="719">
                  <c:v>73.635999999999996</c:v>
                </c:pt>
                <c:pt idx="720">
                  <c:v>73.635999999999996</c:v>
                </c:pt>
                <c:pt idx="721">
                  <c:v>73.182000000000002</c:v>
                </c:pt>
                <c:pt idx="722">
                  <c:v>73.182000000000002</c:v>
                </c:pt>
                <c:pt idx="723">
                  <c:v>72.727000000000004</c:v>
                </c:pt>
                <c:pt idx="724">
                  <c:v>72.727000000000004</c:v>
                </c:pt>
                <c:pt idx="725">
                  <c:v>72.272999999999996</c:v>
                </c:pt>
                <c:pt idx="726">
                  <c:v>72.272999999999996</c:v>
                </c:pt>
                <c:pt idx="727">
                  <c:v>71.817999999999998</c:v>
                </c:pt>
                <c:pt idx="728">
                  <c:v>71.817999999999998</c:v>
                </c:pt>
                <c:pt idx="729">
                  <c:v>71.364000000000004</c:v>
                </c:pt>
                <c:pt idx="730">
                  <c:v>71.364000000000004</c:v>
                </c:pt>
                <c:pt idx="731">
                  <c:v>71.364000000000004</c:v>
                </c:pt>
                <c:pt idx="732">
                  <c:v>71.364000000000004</c:v>
                </c:pt>
                <c:pt idx="733">
                  <c:v>71.364000000000004</c:v>
                </c:pt>
                <c:pt idx="734">
                  <c:v>70.900000000000006</c:v>
                </c:pt>
                <c:pt idx="735">
                  <c:v>70.900000000000006</c:v>
                </c:pt>
                <c:pt idx="736">
                  <c:v>70.436999999999998</c:v>
                </c:pt>
                <c:pt idx="737">
                  <c:v>70.436999999999998</c:v>
                </c:pt>
                <c:pt idx="738">
                  <c:v>70.436999999999998</c:v>
                </c:pt>
                <c:pt idx="739">
                  <c:v>69.97</c:v>
                </c:pt>
                <c:pt idx="740">
                  <c:v>69.97</c:v>
                </c:pt>
                <c:pt idx="741">
                  <c:v>69.97</c:v>
                </c:pt>
                <c:pt idx="742">
                  <c:v>69.501000000000005</c:v>
                </c:pt>
                <c:pt idx="743">
                  <c:v>69.501000000000005</c:v>
                </c:pt>
                <c:pt idx="744">
                  <c:v>69.501000000000005</c:v>
                </c:pt>
                <c:pt idx="745">
                  <c:v>69.501000000000005</c:v>
                </c:pt>
                <c:pt idx="746">
                  <c:v>69.025000000000006</c:v>
                </c:pt>
                <c:pt idx="747">
                  <c:v>69.025000000000006</c:v>
                </c:pt>
                <c:pt idx="748">
                  <c:v>68.549000000000007</c:v>
                </c:pt>
                <c:pt idx="749">
                  <c:v>68.549000000000007</c:v>
                </c:pt>
                <c:pt idx="750">
                  <c:v>68.072999999999993</c:v>
                </c:pt>
                <c:pt idx="751">
                  <c:v>68.072999999999993</c:v>
                </c:pt>
                <c:pt idx="752">
                  <c:v>67.596999999999994</c:v>
                </c:pt>
                <c:pt idx="753">
                  <c:v>67.596999999999994</c:v>
                </c:pt>
                <c:pt idx="754">
                  <c:v>67.596999999999994</c:v>
                </c:pt>
                <c:pt idx="755">
                  <c:v>67.596999999999994</c:v>
                </c:pt>
                <c:pt idx="756">
                  <c:v>67.596999999999994</c:v>
                </c:pt>
                <c:pt idx="757">
                  <c:v>67.596999999999994</c:v>
                </c:pt>
                <c:pt idx="758">
                  <c:v>67.596999999999994</c:v>
                </c:pt>
                <c:pt idx="759">
                  <c:v>67.596999999999994</c:v>
                </c:pt>
                <c:pt idx="760">
                  <c:v>67.596999999999994</c:v>
                </c:pt>
                <c:pt idx="761">
                  <c:v>67.596999999999994</c:v>
                </c:pt>
                <c:pt idx="762">
                  <c:v>67.596999999999994</c:v>
                </c:pt>
                <c:pt idx="763">
                  <c:v>67.596999999999994</c:v>
                </c:pt>
                <c:pt idx="764">
                  <c:v>67.596999999999994</c:v>
                </c:pt>
                <c:pt idx="765">
                  <c:v>67.596999999999994</c:v>
                </c:pt>
                <c:pt idx="766">
                  <c:v>67.596999999999994</c:v>
                </c:pt>
                <c:pt idx="767">
                  <c:v>67.596999999999994</c:v>
                </c:pt>
                <c:pt idx="768">
                  <c:v>67.069000000000003</c:v>
                </c:pt>
                <c:pt idx="769">
                  <c:v>67.069000000000003</c:v>
                </c:pt>
                <c:pt idx="770">
                  <c:v>67.069000000000003</c:v>
                </c:pt>
                <c:pt idx="771">
                  <c:v>67.069000000000003</c:v>
                </c:pt>
                <c:pt idx="772">
                  <c:v>67.069000000000003</c:v>
                </c:pt>
                <c:pt idx="773">
                  <c:v>67.069000000000003</c:v>
                </c:pt>
                <c:pt idx="774">
                  <c:v>67.069000000000003</c:v>
                </c:pt>
                <c:pt idx="775">
                  <c:v>67.069000000000003</c:v>
                </c:pt>
                <c:pt idx="776">
                  <c:v>67.069000000000003</c:v>
                </c:pt>
                <c:pt idx="777">
                  <c:v>67.069000000000003</c:v>
                </c:pt>
                <c:pt idx="778">
                  <c:v>67.069000000000003</c:v>
                </c:pt>
                <c:pt idx="779">
                  <c:v>67.069000000000003</c:v>
                </c:pt>
                <c:pt idx="780">
                  <c:v>67.069000000000003</c:v>
                </c:pt>
                <c:pt idx="781">
                  <c:v>67.069000000000003</c:v>
                </c:pt>
                <c:pt idx="782">
                  <c:v>67.069000000000003</c:v>
                </c:pt>
                <c:pt idx="783">
                  <c:v>67.069000000000003</c:v>
                </c:pt>
                <c:pt idx="784">
                  <c:v>67.069000000000003</c:v>
                </c:pt>
                <c:pt idx="785">
                  <c:v>67.069000000000003</c:v>
                </c:pt>
                <c:pt idx="786">
                  <c:v>67.069000000000003</c:v>
                </c:pt>
                <c:pt idx="787">
                  <c:v>67.069000000000003</c:v>
                </c:pt>
                <c:pt idx="788">
                  <c:v>67.069000000000003</c:v>
                </c:pt>
                <c:pt idx="789">
                  <c:v>67.069000000000003</c:v>
                </c:pt>
                <c:pt idx="790">
                  <c:v>66.436000000000007</c:v>
                </c:pt>
                <c:pt idx="791">
                  <c:v>66.436000000000007</c:v>
                </c:pt>
                <c:pt idx="792">
                  <c:v>66.436000000000007</c:v>
                </c:pt>
                <c:pt idx="793">
                  <c:v>66.436000000000007</c:v>
                </c:pt>
                <c:pt idx="794">
                  <c:v>66.436000000000007</c:v>
                </c:pt>
                <c:pt idx="795">
                  <c:v>66.436000000000007</c:v>
                </c:pt>
                <c:pt idx="796">
                  <c:v>66.436000000000007</c:v>
                </c:pt>
                <c:pt idx="797">
                  <c:v>66.436000000000007</c:v>
                </c:pt>
                <c:pt idx="798">
                  <c:v>66.436000000000007</c:v>
                </c:pt>
                <c:pt idx="799">
                  <c:v>66.436000000000007</c:v>
                </c:pt>
                <c:pt idx="800">
                  <c:v>66.436000000000007</c:v>
                </c:pt>
                <c:pt idx="801">
                  <c:v>66.436000000000007</c:v>
                </c:pt>
                <c:pt idx="802">
                  <c:v>66.436000000000007</c:v>
                </c:pt>
                <c:pt idx="803">
                  <c:v>66.436000000000007</c:v>
                </c:pt>
                <c:pt idx="804">
                  <c:v>66.436000000000007</c:v>
                </c:pt>
                <c:pt idx="805">
                  <c:v>66.436000000000007</c:v>
                </c:pt>
                <c:pt idx="806">
                  <c:v>66.436000000000007</c:v>
                </c:pt>
                <c:pt idx="807">
                  <c:v>66.436000000000007</c:v>
                </c:pt>
                <c:pt idx="808">
                  <c:v>66.436000000000007</c:v>
                </c:pt>
                <c:pt idx="809">
                  <c:v>66.436000000000007</c:v>
                </c:pt>
                <c:pt idx="810">
                  <c:v>66.436000000000007</c:v>
                </c:pt>
                <c:pt idx="811">
                  <c:v>66.436000000000007</c:v>
                </c:pt>
                <c:pt idx="812">
                  <c:v>66.436000000000007</c:v>
                </c:pt>
                <c:pt idx="813">
                  <c:v>66.436000000000007</c:v>
                </c:pt>
                <c:pt idx="814">
                  <c:v>66.436000000000007</c:v>
                </c:pt>
                <c:pt idx="815">
                  <c:v>66.436000000000007</c:v>
                </c:pt>
                <c:pt idx="816">
                  <c:v>66.436000000000007</c:v>
                </c:pt>
                <c:pt idx="817">
                  <c:v>66.436000000000007</c:v>
                </c:pt>
                <c:pt idx="818">
                  <c:v>66.436000000000007</c:v>
                </c:pt>
                <c:pt idx="819">
                  <c:v>66.436000000000007</c:v>
                </c:pt>
                <c:pt idx="820">
                  <c:v>66.436000000000007</c:v>
                </c:pt>
                <c:pt idx="821">
                  <c:v>66.436000000000007</c:v>
                </c:pt>
                <c:pt idx="822">
                  <c:v>66.436000000000007</c:v>
                </c:pt>
                <c:pt idx="823">
                  <c:v>66.436000000000007</c:v>
                </c:pt>
                <c:pt idx="824">
                  <c:v>66.436000000000007</c:v>
                </c:pt>
                <c:pt idx="825">
                  <c:v>66.436000000000007</c:v>
                </c:pt>
                <c:pt idx="826">
                  <c:v>66.436000000000007</c:v>
                </c:pt>
                <c:pt idx="827">
                  <c:v>66.436000000000007</c:v>
                </c:pt>
                <c:pt idx="828">
                  <c:v>66.436000000000007</c:v>
                </c:pt>
                <c:pt idx="829">
                  <c:v>66.436000000000007</c:v>
                </c:pt>
                <c:pt idx="830">
                  <c:v>66.436000000000007</c:v>
                </c:pt>
                <c:pt idx="831">
                  <c:v>65.346999999999994</c:v>
                </c:pt>
                <c:pt idx="832">
                  <c:v>65.346999999999994</c:v>
                </c:pt>
                <c:pt idx="833">
                  <c:v>65.346999999999994</c:v>
                </c:pt>
                <c:pt idx="834">
                  <c:v>65.346999999999994</c:v>
                </c:pt>
                <c:pt idx="835">
                  <c:v>65.346999999999994</c:v>
                </c:pt>
                <c:pt idx="836">
                  <c:v>65.346999999999994</c:v>
                </c:pt>
                <c:pt idx="837">
                  <c:v>65.346999999999994</c:v>
                </c:pt>
                <c:pt idx="838">
                  <c:v>65.346999999999994</c:v>
                </c:pt>
                <c:pt idx="839">
                  <c:v>65.346999999999994</c:v>
                </c:pt>
                <c:pt idx="840">
                  <c:v>65.346999999999994</c:v>
                </c:pt>
                <c:pt idx="841">
                  <c:v>65.346999999999994</c:v>
                </c:pt>
                <c:pt idx="842">
                  <c:v>65.346999999999994</c:v>
                </c:pt>
                <c:pt idx="843">
                  <c:v>65.346999999999994</c:v>
                </c:pt>
                <c:pt idx="844">
                  <c:v>65.346999999999994</c:v>
                </c:pt>
                <c:pt idx="845">
                  <c:v>65.346999999999994</c:v>
                </c:pt>
                <c:pt idx="846">
                  <c:v>65.346999999999994</c:v>
                </c:pt>
                <c:pt idx="847">
                  <c:v>65.346999999999994</c:v>
                </c:pt>
                <c:pt idx="848">
                  <c:v>65.346999999999994</c:v>
                </c:pt>
                <c:pt idx="849">
                  <c:v>65.346999999999994</c:v>
                </c:pt>
                <c:pt idx="850">
                  <c:v>65.346999999999994</c:v>
                </c:pt>
                <c:pt idx="851">
                  <c:v>65.346999999999994</c:v>
                </c:pt>
                <c:pt idx="852">
                  <c:v>65.346999999999994</c:v>
                </c:pt>
                <c:pt idx="853">
                  <c:v>65.346999999999994</c:v>
                </c:pt>
                <c:pt idx="854">
                  <c:v>65.346999999999994</c:v>
                </c:pt>
                <c:pt idx="855">
                  <c:v>65.346999999999994</c:v>
                </c:pt>
                <c:pt idx="856">
                  <c:v>65.346999999999994</c:v>
                </c:pt>
                <c:pt idx="857">
                  <c:v>65.346999999999994</c:v>
                </c:pt>
                <c:pt idx="858">
                  <c:v>65.346999999999994</c:v>
                </c:pt>
                <c:pt idx="859">
                  <c:v>65.346999999999994</c:v>
                </c:pt>
                <c:pt idx="860">
                  <c:v>65.346999999999994</c:v>
                </c:pt>
                <c:pt idx="861">
                  <c:v>65.346999999999994</c:v>
                </c:pt>
                <c:pt idx="862">
                  <c:v>65.346999999999994</c:v>
                </c:pt>
                <c:pt idx="863">
                  <c:v>65.346999999999994</c:v>
                </c:pt>
                <c:pt idx="864">
                  <c:v>65.346999999999994</c:v>
                </c:pt>
                <c:pt idx="865">
                  <c:v>65.346999999999994</c:v>
                </c:pt>
                <c:pt idx="866">
                  <c:v>65.346999999999994</c:v>
                </c:pt>
                <c:pt idx="867">
                  <c:v>62.375999999999998</c:v>
                </c:pt>
                <c:pt idx="868">
                  <c:v>62.375999999999998</c:v>
                </c:pt>
                <c:pt idx="869">
                  <c:v>62.375999999999998</c:v>
                </c:pt>
                <c:pt idx="870">
                  <c:v>62.375999999999998</c:v>
                </c:pt>
                <c:pt idx="871">
                  <c:v>62.375999999999998</c:v>
                </c:pt>
                <c:pt idx="872">
                  <c:v>62.375999999999998</c:v>
                </c:pt>
                <c:pt idx="873">
                  <c:v>62.375999999999998</c:v>
                </c:pt>
                <c:pt idx="874">
                  <c:v>62.375999999999998</c:v>
                </c:pt>
                <c:pt idx="875">
                  <c:v>62.375999999999998</c:v>
                </c:pt>
                <c:pt idx="876">
                  <c:v>62.375999999999998</c:v>
                </c:pt>
                <c:pt idx="877">
                  <c:v>62.375999999999998</c:v>
                </c:pt>
                <c:pt idx="878">
                  <c:v>62.375999999999998</c:v>
                </c:pt>
                <c:pt idx="879">
                  <c:v>62.375999999999998</c:v>
                </c:pt>
                <c:pt idx="880">
                  <c:v>62.375999999999998</c:v>
                </c:pt>
                <c:pt idx="881">
                  <c:v>62.375999999999998</c:v>
                </c:pt>
                <c:pt idx="882">
                  <c:v>62.375999999999998</c:v>
                </c:pt>
                <c:pt idx="883">
                  <c:v>62.375999999999998</c:v>
                </c:pt>
                <c:pt idx="884">
                  <c:v>62.375999999999998</c:v>
                </c:pt>
                <c:pt idx="885">
                  <c:v>62.375999999999998</c:v>
                </c:pt>
                <c:pt idx="886">
                  <c:v>62.375999999999998</c:v>
                </c:pt>
                <c:pt idx="887">
                  <c:v>62.375999999999998</c:v>
                </c:pt>
              </c:numCache>
            </c:numRef>
          </c:yVal>
          <c:smooth val="0"/>
        </c:ser>
        <c:ser>
          <c:idx val="5"/>
          <c:order val="2"/>
          <c:tx>
            <c:strRef>
              <c:f>Sheet1!$C$1</c:f>
              <c:strCache>
                <c:ptCount val="1"/>
                <c:pt idx="0">
                  <c:v>  2004–2008 (n=263)</c:v>
                </c:pt>
              </c:strCache>
            </c:strRef>
          </c:tx>
          <c:spPr>
            <a:ln w="50800">
              <a:solidFill>
                <a:srgbClr val="F8981D"/>
              </a:solidFill>
              <a:prstDash val="solid"/>
            </a:ln>
          </c:spPr>
          <c:marker>
            <c:symbol val="none"/>
          </c:marker>
          <c:xVal>
            <c:numRef>
              <c:f>Sheet1!$A$2:$A$1211</c:f>
              <c:numCache>
                <c:formatCode>General</c:formatCode>
                <c:ptCount val="1210"/>
                <c:pt idx="0">
                  <c:v>0</c:v>
                </c:pt>
                <c:pt idx="1">
                  <c:v>6.6000000000000003E-2</c:v>
                </c:pt>
                <c:pt idx="2">
                  <c:v>6.6000000000000003E-2</c:v>
                </c:pt>
                <c:pt idx="3">
                  <c:v>9.9000000000000005E-2</c:v>
                </c:pt>
                <c:pt idx="4">
                  <c:v>9.9000000000000005E-2</c:v>
                </c:pt>
                <c:pt idx="5">
                  <c:v>0.26300000000000001</c:v>
                </c:pt>
                <c:pt idx="6">
                  <c:v>0.26300000000000001</c:v>
                </c:pt>
                <c:pt idx="7">
                  <c:v>0.39400000000000002</c:v>
                </c:pt>
                <c:pt idx="8">
                  <c:v>0.39400000000000002</c:v>
                </c:pt>
                <c:pt idx="9">
                  <c:v>0.42699999999999999</c:v>
                </c:pt>
                <c:pt idx="10">
                  <c:v>0.42699999999999999</c:v>
                </c:pt>
                <c:pt idx="11">
                  <c:v>0.49299999999999999</c:v>
                </c:pt>
                <c:pt idx="12">
                  <c:v>0.49299999999999999</c:v>
                </c:pt>
                <c:pt idx="13">
                  <c:v>0.52600000000000002</c:v>
                </c:pt>
                <c:pt idx="14">
                  <c:v>0.52600000000000002</c:v>
                </c:pt>
                <c:pt idx="15">
                  <c:v>0.59099999999999997</c:v>
                </c:pt>
                <c:pt idx="16">
                  <c:v>0.59099999999999997</c:v>
                </c:pt>
                <c:pt idx="17">
                  <c:v>0.65700000000000003</c:v>
                </c:pt>
                <c:pt idx="18">
                  <c:v>0.65700000000000003</c:v>
                </c:pt>
                <c:pt idx="19">
                  <c:v>0.69</c:v>
                </c:pt>
                <c:pt idx="20">
                  <c:v>0.69</c:v>
                </c:pt>
                <c:pt idx="21">
                  <c:v>0.72299999999999998</c:v>
                </c:pt>
                <c:pt idx="22">
                  <c:v>0.72299999999999998</c:v>
                </c:pt>
                <c:pt idx="23">
                  <c:v>0.75600000000000001</c:v>
                </c:pt>
                <c:pt idx="24">
                  <c:v>0.75600000000000001</c:v>
                </c:pt>
                <c:pt idx="25">
                  <c:v>0.78900000000000003</c:v>
                </c:pt>
                <c:pt idx="26">
                  <c:v>0.78900000000000003</c:v>
                </c:pt>
                <c:pt idx="27">
                  <c:v>0.82099999999999995</c:v>
                </c:pt>
                <c:pt idx="28">
                  <c:v>0.82099999999999995</c:v>
                </c:pt>
                <c:pt idx="29">
                  <c:v>0.88700000000000001</c:v>
                </c:pt>
                <c:pt idx="30">
                  <c:v>0.88700000000000001</c:v>
                </c:pt>
                <c:pt idx="31">
                  <c:v>0.92</c:v>
                </c:pt>
                <c:pt idx="32">
                  <c:v>0.92</c:v>
                </c:pt>
                <c:pt idx="33">
                  <c:v>0.95299999999999996</c:v>
                </c:pt>
                <c:pt idx="34">
                  <c:v>0.95299999999999996</c:v>
                </c:pt>
                <c:pt idx="35">
                  <c:v>0.98599999999999999</c:v>
                </c:pt>
                <c:pt idx="36">
                  <c:v>0.98599999999999999</c:v>
                </c:pt>
                <c:pt idx="37">
                  <c:v>1.018</c:v>
                </c:pt>
                <c:pt idx="38">
                  <c:v>1.018</c:v>
                </c:pt>
                <c:pt idx="39">
                  <c:v>1.0840000000000001</c:v>
                </c:pt>
                <c:pt idx="40">
                  <c:v>1.0840000000000001</c:v>
                </c:pt>
                <c:pt idx="41">
                  <c:v>1.1499999999999999</c:v>
                </c:pt>
                <c:pt idx="42">
                  <c:v>1.1499999999999999</c:v>
                </c:pt>
                <c:pt idx="43">
                  <c:v>1.1830000000000001</c:v>
                </c:pt>
                <c:pt idx="44">
                  <c:v>1.1830000000000001</c:v>
                </c:pt>
                <c:pt idx="45">
                  <c:v>1.248</c:v>
                </c:pt>
                <c:pt idx="46">
                  <c:v>1.248</c:v>
                </c:pt>
                <c:pt idx="47">
                  <c:v>1.2809999999999999</c:v>
                </c:pt>
                <c:pt idx="48">
                  <c:v>1.2809999999999999</c:v>
                </c:pt>
                <c:pt idx="49">
                  <c:v>1.347</c:v>
                </c:pt>
                <c:pt idx="50">
                  <c:v>1.347</c:v>
                </c:pt>
                <c:pt idx="51">
                  <c:v>1.38</c:v>
                </c:pt>
                <c:pt idx="52">
                  <c:v>1.38</c:v>
                </c:pt>
                <c:pt idx="53">
                  <c:v>1.446</c:v>
                </c:pt>
                <c:pt idx="54">
                  <c:v>1.446</c:v>
                </c:pt>
                <c:pt idx="55">
                  <c:v>1.5109999999999999</c:v>
                </c:pt>
                <c:pt idx="56">
                  <c:v>1.5109999999999999</c:v>
                </c:pt>
                <c:pt idx="57">
                  <c:v>1.577</c:v>
                </c:pt>
                <c:pt idx="58">
                  <c:v>1.577</c:v>
                </c:pt>
                <c:pt idx="59">
                  <c:v>1.61</c:v>
                </c:pt>
                <c:pt idx="60">
                  <c:v>1.61</c:v>
                </c:pt>
                <c:pt idx="61">
                  <c:v>1.643</c:v>
                </c:pt>
                <c:pt idx="62">
                  <c:v>1.643</c:v>
                </c:pt>
                <c:pt idx="63">
                  <c:v>1.774</c:v>
                </c:pt>
                <c:pt idx="64">
                  <c:v>1.774</c:v>
                </c:pt>
                <c:pt idx="65">
                  <c:v>1.9379999999999999</c:v>
                </c:pt>
                <c:pt idx="66">
                  <c:v>1.9379999999999999</c:v>
                </c:pt>
                <c:pt idx="67">
                  <c:v>2.004</c:v>
                </c:pt>
                <c:pt idx="68">
                  <c:v>2.004</c:v>
                </c:pt>
                <c:pt idx="69">
                  <c:v>2.0369999999999999</c:v>
                </c:pt>
                <c:pt idx="70">
                  <c:v>2.0369999999999999</c:v>
                </c:pt>
                <c:pt idx="71">
                  <c:v>2.0699999999999998</c:v>
                </c:pt>
                <c:pt idx="72">
                  <c:v>2.0699999999999998</c:v>
                </c:pt>
                <c:pt idx="73">
                  <c:v>2.1360000000000001</c:v>
                </c:pt>
                <c:pt idx="74">
                  <c:v>2.1360000000000001</c:v>
                </c:pt>
                <c:pt idx="75">
                  <c:v>2.1680000000000001</c:v>
                </c:pt>
                <c:pt idx="76">
                  <c:v>2.1680000000000001</c:v>
                </c:pt>
                <c:pt idx="77">
                  <c:v>2.2010000000000001</c:v>
                </c:pt>
                <c:pt idx="78">
                  <c:v>2.2010000000000001</c:v>
                </c:pt>
                <c:pt idx="79">
                  <c:v>2.234</c:v>
                </c:pt>
                <c:pt idx="80">
                  <c:v>2.234</c:v>
                </c:pt>
                <c:pt idx="81">
                  <c:v>2.2669999999999999</c:v>
                </c:pt>
                <c:pt idx="82">
                  <c:v>2.2669999999999999</c:v>
                </c:pt>
                <c:pt idx="83">
                  <c:v>2.3330000000000002</c:v>
                </c:pt>
                <c:pt idx="84">
                  <c:v>2.3330000000000002</c:v>
                </c:pt>
                <c:pt idx="85">
                  <c:v>2.464</c:v>
                </c:pt>
                <c:pt idx="86">
                  <c:v>2.464</c:v>
                </c:pt>
                <c:pt idx="87">
                  <c:v>2.5299999999999998</c:v>
                </c:pt>
                <c:pt idx="88">
                  <c:v>2.5299999999999998</c:v>
                </c:pt>
                <c:pt idx="89">
                  <c:v>2.5950000000000002</c:v>
                </c:pt>
                <c:pt idx="90">
                  <c:v>2.5950000000000002</c:v>
                </c:pt>
                <c:pt idx="91">
                  <c:v>2.694</c:v>
                </c:pt>
                <c:pt idx="92">
                  <c:v>2.694</c:v>
                </c:pt>
                <c:pt idx="93">
                  <c:v>2.7269999999999999</c:v>
                </c:pt>
                <c:pt idx="94">
                  <c:v>2.7269999999999999</c:v>
                </c:pt>
                <c:pt idx="95">
                  <c:v>2.76</c:v>
                </c:pt>
                <c:pt idx="96">
                  <c:v>2.76</c:v>
                </c:pt>
                <c:pt idx="97">
                  <c:v>2.7930000000000001</c:v>
                </c:pt>
                <c:pt idx="98">
                  <c:v>2.7930000000000001</c:v>
                </c:pt>
                <c:pt idx="99">
                  <c:v>2.8250000000000002</c:v>
                </c:pt>
                <c:pt idx="100">
                  <c:v>2.8250000000000002</c:v>
                </c:pt>
                <c:pt idx="101">
                  <c:v>3.0230000000000001</c:v>
                </c:pt>
                <c:pt idx="102">
                  <c:v>3.0230000000000001</c:v>
                </c:pt>
                <c:pt idx="103">
                  <c:v>3.2850000000000001</c:v>
                </c:pt>
                <c:pt idx="104">
                  <c:v>3.2850000000000001</c:v>
                </c:pt>
                <c:pt idx="105">
                  <c:v>3.3180000000000001</c:v>
                </c:pt>
                <c:pt idx="106">
                  <c:v>3.3180000000000001</c:v>
                </c:pt>
                <c:pt idx="107">
                  <c:v>3.4830000000000001</c:v>
                </c:pt>
                <c:pt idx="108">
                  <c:v>3.4830000000000001</c:v>
                </c:pt>
                <c:pt idx="109">
                  <c:v>3.6469999999999998</c:v>
                </c:pt>
                <c:pt idx="110">
                  <c:v>3.6469999999999998</c:v>
                </c:pt>
                <c:pt idx="111">
                  <c:v>3.68</c:v>
                </c:pt>
                <c:pt idx="112">
                  <c:v>3.68</c:v>
                </c:pt>
                <c:pt idx="113">
                  <c:v>3.778</c:v>
                </c:pt>
                <c:pt idx="114">
                  <c:v>3.778</c:v>
                </c:pt>
                <c:pt idx="115">
                  <c:v>3.8439999999999999</c:v>
                </c:pt>
                <c:pt idx="116">
                  <c:v>3.8439999999999999</c:v>
                </c:pt>
                <c:pt idx="117">
                  <c:v>3.9430000000000001</c:v>
                </c:pt>
                <c:pt idx="118">
                  <c:v>4.008</c:v>
                </c:pt>
                <c:pt idx="119">
                  <c:v>4.008</c:v>
                </c:pt>
                <c:pt idx="120">
                  <c:v>4.2709999999999999</c:v>
                </c:pt>
                <c:pt idx="121">
                  <c:v>4.2709999999999999</c:v>
                </c:pt>
                <c:pt idx="122">
                  <c:v>4.4020000000000001</c:v>
                </c:pt>
                <c:pt idx="123">
                  <c:v>4.4020000000000001</c:v>
                </c:pt>
                <c:pt idx="124">
                  <c:v>4.5339999999999998</c:v>
                </c:pt>
                <c:pt idx="125">
                  <c:v>4.5339999999999998</c:v>
                </c:pt>
                <c:pt idx="126">
                  <c:v>5.3879999999999999</c:v>
                </c:pt>
                <c:pt idx="127">
                  <c:v>5.3879999999999999</c:v>
                </c:pt>
                <c:pt idx="128">
                  <c:v>5.4539999999999997</c:v>
                </c:pt>
                <c:pt idx="129">
                  <c:v>5.4539999999999997</c:v>
                </c:pt>
                <c:pt idx="130">
                  <c:v>5.7489999999999997</c:v>
                </c:pt>
                <c:pt idx="131">
                  <c:v>5.7489999999999997</c:v>
                </c:pt>
                <c:pt idx="132">
                  <c:v>6.1769999999999996</c:v>
                </c:pt>
                <c:pt idx="133">
                  <c:v>6.1769999999999996</c:v>
                </c:pt>
                <c:pt idx="134">
                  <c:v>6.4390000000000001</c:v>
                </c:pt>
                <c:pt idx="135">
                  <c:v>6.4390000000000001</c:v>
                </c:pt>
                <c:pt idx="136">
                  <c:v>6.899</c:v>
                </c:pt>
                <c:pt idx="137">
                  <c:v>6.899</c:v>
                </c:pt>
                <c:pt idx="138">
                  <c:v>6.9320000000000004</c:v>
                </c:pt>
                <c:pt idx="139">
                  <c:v>6.9320000000000004</c:v>
                </c:pt>
                <c:pt idx="140">
                  <c:v>7.0309999999999997</c:v>
                </c:pt>
                <c:pt idx="141">
                  <c:v>7.0309999999999997</c:v>
                </c:pt>
                <c:pt idx="142">
                  <c:v>7.3259999999999996</c:v>
                </c:pt>
                <c:pt idx="143">
                  <c:v>7.3259999999999996</c:v>
                </c:pt>
                <c:pt idx="144">
                  <c:v>7.9180000000000001</c:v>
                </c:pt>
                <c:pt idx="145">
                  <c:v>7.9180000000000001</c:v>
                </c:pt>
                <c:pt idx="146">
                  <c:v>8.3119999999999994</c:v>
                </c:pt>
                <c:pt idx="147">
                  <c:v>8.3119999999999994</c:v>
                </c:pt>
                <c:pt idx="148">
                  <c:v>9.4290000000000003</c:v>
                </c:pt>
                <c:pt idx="149">
                  <c:v>9.4290000000000003</c:v>
                </c:pt>
                <c:pt idx="150">
                  <c:v>9.6259999999999994</c:v>
                </c:pt>
                <c:pt idx="151">
                  <c:v>9.6259999999999994</c:v>
                </c:pt>
                <c:pt idx="152">
                  <c:v>10.218</c:v>
                </c:pt>
                <c:pt idx="153">
                  <c:v>10.218</c:v>
                </c:pt>
                <c:pt idx="154">
                  <c:v>10.71</c:v>
                </c:pt>
                <c:pt idx="155">
                  <c:v>10.71</c:v>
                </c:pt>
                <c:pt idx="156">
                  <c:v>13.24</c:v>
                </c:pt>
                <c:pt idx="157">
                  <c:v>13.24</c:v>
                </c:pt>
                <c:pt idx="158">
                  <c:v>14.423</c:v>
                </c:pt>
                <c:pt idx="159">
                  <c:v>14.423</c:v>
                </c:pt>
                <c:pt idx="160">
                  <c:v>14.489000000000001</c:v>
                </c:pt>
                <c:pt idx="161">
                  <c:v>14.489000000000001</c:v>
                </c:pt>
                <c:pt idx="162">
                  <c:v>16.033000000000001</c:v>
                </c:pt>
                <c:pt idx="163">
                  <c:v>16.033000000000001</c:v>
                </c:pt>
                <c:pt idx="164">
                  <c:v>16.853999999999999</c:v>
                </c:pt>
                <c:pt idx="165">
                  <c:v>16.853999999999999</c:v>
                </c:pt>
                <c:pt idx="166">
                  <c:v>17.510999999999999</c:v>
                </c:pt>
                <c:pt idx="167">
                  <c:v>17.510999999999999</c:v>
                </c:pt>
                <c:pt idx="168">
                  <c:v>24.542000000000002</c:v>
                </c:pt>
                <c:pt idx="169">
                  <c:v>36.664999999999999</c:v>
                </c:pt>
                <c:pt idx="170">
                  <c:v>36.664999999999999</c:v>
                </c:pt>
                <c:pt idx="171">
                  <c:v>37.387999999999998</c:v>
                </c:pt>
                <c:pt idx="172">
                  <c:v>37.387999999999998</c:v>
                </c:pt>
                <c:pt idx="173">
                  <c:v>38.603999999999999</c:v>
                </c:pt>
                <c:pt idx="174">
                  <c:v>38.734999999999999</c:v>
                </c:pt>
                <c:pt idx="175">
                  <c:v>38.734999999999999</c:v>
                </c:pt>
                <c:pt idx="176">
                  <c:v>39.491</c:v>
                </c:pt>
                <c:pt idx="177">
                  <c:v>39.491</c:v>
                </c:pt>
                <c:pt idx="178">
                  <c:v>39.524000000000001</c:v>
                </c:pt>
                <c:pt idx="179">
                  <c:v>45.732999999999997</c:v>
                </c:pt>
                <c:pt idx="180">
                  <c:v>49.774000000000001</c:v>
                </c:pt>
                <c:pt idx="181">
                  <c:v>50.792999999999999</c:v>
                </c:pt>
                <c:pt idx="182">
                  <c:v>61.305999999999997</c:v>
                </c:pt>
                <c:pt idx="183">
                  <c:v>61.732999999999997</c:v>
                </c:pt>
                <c:pt idx="184">
                  <c:v>62.686</c:v>
                </c:pt>
                <c:pt idx="185">
                  <c:v>65.018000000000001</c:v>
                </c:pt>
                <c:pt idx="186">
                  <c:v>65.018000000000001</c:v>
                </c:pt>
                <c:pt idx="187">
                  <c:v>65.051000000000002</c:v>
                </c:pt>
                <c:pt idx="188">
                  <c:v>65.051000000000002</c:v>
                </c:pt>
                <c:pt idx="189">
                  <c:v>66.858000000000004</c:v>
                </c:pt>
                <c:pt idx="190">
                  <c:v>70.111000000000004</c:v>
                </c:pt>
                <c:pt idx="191">
                  <c:v>70.111000000000004</c:v>
                </c:pt>
                <c:pt idx="192">
                  <c:v>71.688000000000002</c:v>
                </c:pt>
                <c:pt idx="193">
                  <c:v>74.775999999999996</c:v>
                </c:pt>
                <c:pt idx="194">
                  <c:v>81.281000000000006</c:v>
                </c:pt>
                <c:pt idx="195">
                  <c:v>81.281000000000006</c:v>
                </c:pt>
                <c:pt idx="196">
                  <c:v>83.253</c:v>
                </c:pt>
                <c:pt idx="197">
                  <c:v>84.632000000000005</c:v>
                </c:pt>
                <c:pt idx="198">
                  <c:v>89.724999999999994</c:v>
                </c:pt>
                <c:pt idx="199">
                  <c:v>97.906000000000006</c:v>
                </c:pt>
                <c:pt idx="200">
                  <c:v>105.363</c:v>
                </c:pt>
                <c:pt idx="201">
                  <c:v>105.363</c:v>
                </c:pt>
                <c:pt idx="202">
                  <c:v>106.218</c:v>
                </c:pt>
                <c:pt idx="203">
                  <c:v>111.77</c:v>
                </c:pt>
                <c:pt idx="204">
                  <c:v>121.298</c:v>
                </c:pt>
                <c:pt idx="205">
                  <c:v>124.452</c:v>
                </c:pt>
                <c:pt idx="206">
                  <c:v>132.238</c:v>
                </c:pt>
                <c:pt idx="207">
                  <c:v>134.73500000000001</c:v>
                </c:pt>
                <c:pt idx="208">
                  <c:v>134.93199999999999</c:v>
                </c:pt>
                <c:pt idx="209">
                  <c:v>134.93199999999999</c:v>
                </c:pt>
                <c:pt idx="210">
                  <c:v>135.261</c:v>
                </c:pt>
                <c:pt idx="211">
                  <c:v>137.13300000000001</c:v>
                </c:pt>
                <c:pt idx="212">
                  <c:v>141.602</c:v>
                </c:pt>
                <c:pt idx="213">
                  <c:v>142.94900000000001</c:v>
                </c:pt>
                <c:pt idx="214">
                  <c:v>142.94900000000001</c:v>
                </c:pt>
                <c:pt idx="215">
                  <c:v>143.08000000000001</c:v>
                </c:pt>
                <c:pt idx="216">
                  <c:v>144</c:v>
                </c:pt>
                <c:pt idx="217">
                  <c:v>144.09899999999999</c:v>
                </c:pt>
                <c:pt idx="218">
                  <c:v>144.69</c:v>
                </c:pt>
                <c:pt idx="219">
                  <c:v>145.446</c:v>
                </c:pt>
                <c:pt idx="220">
                  <c:v>145.446</c:v>
                </c:pt>
                <c:pt idx="221">
                  <c:v>146.69399999999999</c:v>
                </c:pt>
                <c:pt idx="222">
                  <c:v>146.92400000000001</c:v>
                </c:pt>
                <c:pt idx="223">
                  <c:v>150.99799999999999</c:v>
                </c:pt>
                <c:pt idx="224">
                  <c:v>150.99799999999999</c:v>
                </c:pt>
                <c:pt idx="225">
                  <c:v>151.19499999999999</c:v>
                </c:pt>
                <c:pt idx="226">
                  <c:v>159.77000000000001</c:v>
                </c:pt>
                <c:pt idx="227">
                  <c:v>165.91399999999999</c:v>
                </c:pt>
                <c:pt idx="228">
                  <c:v>166.47200000000001</c:v>
                </c:pt>
                <c:pt idx="229">
                  <c:v>166.702</c:v>
                </c:pt>
                <c:pt idx="230">
                  <c:v>167.721</c:v>
                </c:pt>
                <c:pt idx="231">
                  <c:v>169.33099999999999</c:v>
                </c:pt>
                <c:pt idx="232">
                  <c:v>172.61600000000001</c:v>
                </c:pt>
                <c:pt idx="233">
                  <c:v>172.61600000000001</c:v>
                </c:pt>
                <c:pt idx="234">
                  <c:v>172.87899999999999</c:v>
                </c:pt>
                <c:pt idx="235">
                  <c:v>173.79900000000001</c:v>
                </c:pt>
                <c:pt idx="236">
                  <c:v>185.85599999999999</c:v>
                </c:pt>
                <c:pt idx="237">
                  <c:v>188.68199999999999</c:v>
                </c:pt>
                <c:pt idx="238">
                  <c:v>191.869</c:v>
                </c:pt>
                <c:pt idx="239">
                  <c:v>192.624</c:v>
                </c:pt>
                <c:pt idx="240">
                  <c:v>192.624</c:v>
                </c:pt>
                <c:pt idx="241">
                  <c:v>192.92</c:v>
                </c:pt>
                <c:pt idx="242">
                  <c:v>193.084</c:v>
                </c:pt>
                <c:pt idx="243">
                  <c:v>194.464</c:v>
                </c:pt>
                <c:pt idx="244">
                  <c:v>200.345</c:v>
                </c:pt>
                <c:pt idx="245">
                  <c:v>211.94300000000001</c:v>
                </c:pt>
                <c:pt idx="246">
                  <c:v>215.68799999999999</c:v>
                </c:pt>
                <c:pt idx="247">
                  <c:v>216.24600000000001</c:v>
                </c:pt>
                <c:pt idx="248">
                  <c:v>216.57499999999999</c:v>
                </c:pt>
                <c:pt idx="249">
                  <c:v>219.13800000000001</c:v>
                </c:pt>
                <c:pt idx="250">
                  <c:v>219.762</c:v>
                </c:pt>
                <c:pt idx="251">
                  <c:v>236.846</c:v>
                </c:pt>
                <c:pt idx="252">
                  <c:v>239.31</c:v>
                </c:pt>
                <c:pt idx="253">
                  <c:v>241.05099999999999</c:v>
                </c:pt>
                <c:pt idx="254">
                  <c:v>257.577</c:v>
                </c:pt>
                <c:pt idx="255">
                  <c:v>258.13600000000002</c:v>
                </c:pt>
                <c:pt idx="256">
                  <c:v>258.13600000000002</c:v>
                </c:pt>
                <c:pt idx="257">
                  <c:v>263.721</c:v>
                </c:pt>
                <c:pt idx="258">
                  <c:v>263.95100000000002</c:v>
                </c:pt>
                <c:pt idx="259">
                  <c:v>304.36099999999999</c:v>
                </c:pt>
                <c:pt idx="260">
                  <c:v>0</c:v>
                </c:pt>
                <c:pt idx="261">
                  <c:v>3.3000000000000002E-2</c:v>
                </c:pt>
                <c:pt idx="262">
                  <c:v>3.3000000000000002E-2</c:v>
                </c:pt>
                <c:pt idx="263">
                  <c:v>0.23</c:v>
                </c:pt>
                <c:pt idx="264">
                  <c:v>0.23</c:v>
                </c:pt>
                <c:pt idx="265">
                  <c:v>0.26300000000000001</c:v>
                </c:pt>
                <c:pt idx="266">
                  <c:v>0.26300000000000001</c:v>
                </c:pt>
                <c:pt idx="267">
                  <c:v>0.36099999999999999</c:v>
                </c:pt>
                <c:pt idx="268">
                  <c:v>0.36099999999999999</c:v>
                </c:pt>
                <c:pt idx="269">
                  <c:v>0.42699999999999999</c:v>
                </c:pt>
                <c:pt idx="270">
                  <c:v>0.42699999999999999</c:v>
                </c:pt>
                <c:pt idx="271">
                  <c:v>0.52600000000000002</c:v>
                </c:pt>
                <c:pt idx="272">
                  <c:v>0.52600000000000002</c:v>
                </c:pt>
                <c:pt idx="273">
                  <c:v>0.624</c:v>
                </c:pt>
                <c:pt idx="274">
                  <c:v>0.624</c:v>
                </c:pt>
                <c:pt idx="275">
                  <c:v>0.88700000000000001</c:v>
                </c:pt>
                <c:pt idx="276">
                  <c:v>0.88700000000000001</c:v>
                </c:pt>
                <c:pt idx="277">
                  <c:v>0.95299999999999996</c:v>
                </c:pt>
                <c:pt idx="278">
                  <c:v>0.95299999999999996</c:v>
                </c:pt>
                <c:pt idx="279">
                  <c:v>1.0509999999999999</c:v>
                </c:pt>
                <c:pt idx="280">
                  <c:v>1.0509999999999999</c:v>
                </c:pt>
                <c:pt idx="281">
                  <c:v>1.0840000000000001</c:v>
                </c:pt>
                <c:pt idx="282">
                  <c:v>1.0840000000000001</c:v>
                </c:pt>
                <c:pt idx="283">
                  <c:v>1.117</c:v>
                </c:pt>
                <c:pt idx="284">
                  <c:v>1.117</c:v>
                </c:pt>
                <c:pt idx="285">
                  <c:v>1.1499999999999999</c:v>
                </c:pt>
                <c:pt idx="286">
                  <c:v>1.1499999999999999</c:v>
                </c:pt>
                <c:pt idx="287">
                  <c:v>1.216</c:v>
                </c:pt>
                <c:pt idx="288">
                  <c:v>1.216</c:v>
                </c:pt>
                <c:pt idx="289">
                  <c:v>1.3140000000000001</c:v>
                </c:pt>
                <c:pt idx="290">
                  <c:v>1.3140000000000001</c:v>
                </c:pt>
                <c:pt idx="291">
                  <c:v>1.38</c:v>
                </c:pt>
                <c:pt idx="292">
                  <c:v>1.38</c:v>
                </c:pt>
                <c:pt idx="293">
                  <c:v>1.413</c:v>
                </c:pt>
                <c:pt idx="294">
                  <c:v>1.413</c:v>
                </c:pt>
                <c:pt idx="295">
                  <c:v>1.446</c:v>
                </c:pt>
                <c:pt idx="296">
                  <c:v>1.446</c:v>
                </c:pt>
                <c:pt idx="297">
                  <c:v>1.577</c:v>
                </c:pt>
                <c:pt idx="298">
                  <c:v>1.577</c:v>
                </c:pt>
                <c:pt idx="299">
                  <c:v>1.708</c:v>
                </c:pt>
                <c:pt idx="300">
                  <c:v>1.708</c:v>
                </c:pt>
                <c:pt idx="301">
                  <c:v>1.7410000000000001</c:v>
                </c:pt>
                <c:pt idx="302">
                  <c:v>1.7410000000000001</c:v>
                </c:pt>
                <c:pt idx="303">
                  <c:v>1.774</c:v>
                </c:pt>
                <c:pt idx="304">
                  <c:v>1.774</c:v>
                </c:pt>
                <c:pt idx="305">
                  <c:v>1.9379999999999999</c:v>
                </c:pt>
                <c:pt idx="306">
                  <c:v>1.9379999999999999</c:v>
                </c:pt>
                <c:pt idx="307">
                  <c:v>2.0369999999999999</c:v>
                </c:pt>
                <c:pt idx="308">
                  <c:v>2.0369999999999999</c:v>
                </c:pt>
                <c:pt idx="309">
                  <c:v>2.0699999999999998</c:v>
                </c:pt>
                <c:pt idx="310">
                  <c:v>2.0699999999999998</c:v>
                </c:pt>
                <c:pt idx="311">
                  <c:v>2.2669999999999999</c:v>
                </c:pt>
                <c:pt idx="312">
                  <c:v>2.2669999999999999</c:v>
                </c:pt>
                <c:pt idx="313">
                  <c:v>2.3980000000000001</c:v>
                </c:pt>
                <c:pt idx="314">
                  <c:v>2.3980000000000001</c:v>
                </c:pt>
                <c:pt idx="315">
                  <c:v>2.464</c:v>
                </c:pt>
                <c:pt idx="316">
                  <c:v>2.464</c:v>
                </c:pt>
                <c:pt idx="317">
                  <c:v>2.5630000000000002</c:v>
                </c:pt>
                <c:pt idx="318">
                  <c:v>2.5630000000000002</c:v>
                </c:pt>
                <c:pt idx="319">
                  <c:v>2.5950000000000002</c:v>
                </c:pt>
                <c:pt idx="320">
                  <c:v>2.5950000000000002</c:v>
                </c:pt>
                <c:pt idx="321">
                  <c:v>2.6280000000000001</c:v>
                </c:pt>
                <c:pt idx="322">
                  <c:v>2.6280000000000001</c:v>
                </c:pt>
                <c:pt idx="323">
                  <c:v>2.7269999999999999</c:v>
                </c:pt>
                <c:pt idx="324">
                  <c:v>2.7269999999999999</c:v>
                </c:pt>
                <c:pt idx="325">
                  <c:v>2.8580000000000001</c:v>
                </c:pt>
                <c:pt idx="326">
                  <c:v>2.8580000000000001</c:v>
                </c:pt>
                <c:pt idx="327">
                  <c:v>2.99</c:v>
                </c:pt>
                <c:pt idx="328">
                  <c:v>2.99</c:v>
                </c:pt>
                <c:pt idx="329">
                  <c:v>3.22</c:v>
                </c:pt>
                <c:pt idx="330">
                  <c:v>3.22</c:v>
                </c:pt>
                <c:pt idx="331">
                  <c:v>3.2850000000000001</c:v>
                </c:pt>
                <c:pt idx="332">
                  <c:v>3.4169999999999998</c:v>
                </c:pt>
                <c:pt idx="333">
                  <c:v>3.4169999999999998</c:v>
                </c:pt>
                <c:pt idx="334">
                  <c:v>3.45</c:v>
                </c:pt>
                <c:pt idx="335">
                  <c:v>3.45</c:v>
                </c:pt>
                <c:pt idx="336">
                  <c:v>3.5150000000000001</c:v>
                </c:pt>
                <c:pt idx="337">
                  <c:v>3.5150000000000001</c:v>
                </c:pt>
                <c:pt idx="338">
                  <c:v>3.548</c:v>
                </c:pt>
                <c:pt idx="339">
                  <c:v>3.548</c:v>
                </c:pt>
                <c:pt idx="340">
                  <c:v>3.581</c:v>
                </c:pt>
                <c:pt idx="341">
                  <c:v>3.581</c:v>
                </c:pt>
                <c:pt idx="342">
                  <c:v>3.68</c:v>
                </c:pt>
                <c:pt idx="343">
                  <c:v>3.68</c:v>
                </c:pt>
                <c:pt idx="344">
                  <c:v>3.7450000000000001</c:v>
                </c:pt>
                <c:pt idx="345">
                  <c:v>3.7450000000000001</c:v>
                </c:pt>
                <c:pt idx="346">
                  <c:v>4.1070000000000002</c:v>
                </c:pt>
                <c:pt idx="347">
                  <c:v>4.1070000000000002</c:v>
                </c:pt>
                <c:pt idx="348">
                  <c:v>4.3040000000000003</c:v>
                </c:pt>
                <c:pt idx="349">
                  <c:v>4.3040000000000003</c:v>
                </c:pt>
                <c:pt idx="350">
                  <c:v>4.3369999999999997</c:v>
                </c:pt>
                <c:pt idx="351">
                  <c:v>4.3369999999999997</c:v>
                </c:pt>
                <c:pt idx="352">
                  <c:v>4.6980000000000004</c:v>
                </c:pt>
                <c:pt idx="353">
                  <c:v>4.6980000000000004</c:v>
                </c:pt>
                <c:pt idx="354">
                  <c:v>4.7309999999999999</c:v>
                </c:pt>
                <c:pt idx="355">
                  <c:v>4.7309999999999999</c:v>
                </c:pt>
                <c:pt idx="356">
                  <c:v>4.7640000000000002</c:v>
                </c:pt>
                <c:pt idx="357">
                  <c:v>4.7640000000000002</c:v>
                </c:pt>
                <c:pt idx="358">
                  <c:v>4.8620000000000001</c:v>
                </c:pt>
                <c:pt idx="359">
                  <c:v>4.8620000000000001</c:v>
                </c:pt>
                <c:pt idx="360">
                  <c:v>4.9279999999999999</c:v>
                </c:pt>
                <c:pt idx="361">
                  <c:v>4.9279999999999999</c:v>
                </c:pt>
                <c:pt idx="362">
                  <c:v>4.9610000000000003</c:v>
                </c:pt>
                <c:pt idx="363">
                  <c:v>4.9610000000000003</c:v>
                </c:pt>
                <c:pt idx="364">
                  <c:v>5.0270000000000001</c:v>
                </c:pt>
                <c:pt idx="365">
                  <c:v>5.0270000000000001</c:v>
                </c:pt>
                <c:pt idx="366">
                  <c:v>5.0599999999999996</c:v>
                </c:pt>
                <c:pt idx="367">
                  <c:v>5.0599999999999996</c:v>
                </c:pt>
                <c:pt idx="368">
                  <c:v>5.3220000000000001</c:v>
                </c:pt>
                <c:pt idx="369">
                  <c:v>5.3220000000000001</c:v>
                </c:pt>
                <c:pt idx="370">
                  <c:v>5.4539999999999997</c:v>
                </c:pt>
                <c:pt idx="371">
                  <c:v>5.4539999999999997</c:v>
                </c:pt>
                <c:pt idx="372">
                  <c:v>5.782</c:v>
                </c:pt>
                <c:pt idx="373">
                  <c:v>5.782</c:v>
                </c:pt>
                <c:pt idx="374">
                  <c:v>5.8810000000000002</c:v>
                </c:pt>
                <c:pt idx="375">
                  <c:v>6.1109999999999998</c:v>
                </c:pt>
                <c:pt idx="376">
                  <c:v>6.1109999999999998</c:v>
                </c:pt>
                <c:pt idx="377">
                  <c:v>6.1769999999999996</c:v>
                </c:pt>
                <c:pt idx="378">
                  <c:v>6.1769999999999996</c:v>
                </c:pt>
                <c:pt idx="379">
                  <c:v>6.3079999999999998</c:v>
                </c:pt>
                <c:pt idx="380">
                  <c:v>6.3079999999999998</c:v>
                </c:pt>
                <c:pt idx="381">
                  <c:v>6.5049999999999999</c:v>
                </c:pt>
                <c:pt idx="382">
                  <c:v>6.5049999999999999</c:v>
                </c:pt>
                <c:pt idx="383">
                  <c:v>6.5709999999999997</c:v>
                </c:pt>
                <c:pt idx="384">
                  <c:v>6.5709999999999997</c:v>
                </c:pt>
                <c:pt idx="385">
                  <c:v>7.0640000000000001</c:v>
                </c:pt>
                <c:pt idx="386">
                  <c:v>7.0640000000000001</c:v>
                </c:pt>
                <c:pt idx="387">
                  <c:v>7.4580000000000002</c:v>
                </c:pt>
                <c:pt idx="388">
                  <c:v>7.4580000000000002</c:v>
                </c:pt>
                <c:pt idx="389">
                  <c:v>7.556</c:v>
                </c:pt>
                <c:pt idx="390">
                  <c:v>7.556</c:v>
                </c:pt>
                <c:pt idx="391">
                  <c:v>8.2789999999999999</c:v>
                </c:pt>
                <c:pt idx="392">
                  <c:v>8.2789999999999999</c:v>
                </c:pt>
                <c:pt idx="393">
                  <c:v>8.4440000000000008</c:v>
                </c:pt>
                <c:pt idx="394">
                  <c:v>8.4440000000000008</c:v>
                </c:pt>
                <c:pt idx="395">
                  <c:v>9.8230000000000004</c:v>
                </c:pt>
                <c:pt idx="396">
                  <c:v>9.8230000000000004</c:v>
                </c:pt>
                <c:pt idx="397">
                  <c:v>10.250999999999999</c:v>
                </c:pt>
                <c:pt idx="398">
                  <c:v>10.250999999999999</c:v>
                </c:pt>
                <c:pt idx="399">
                  <c:v>10.71</c:v>
                </c:pt>
                <c:pt idx="400">
                  <c:v>10.71</c:v>
                </c:pt>
                <c:pt idx="401">
                  <c:v>12.385999999999999</c:v>
                </c:pt>
                <c:pt idx="402">
                  <c:v>12.385999999999999</c:v>
                </c:pt>
                <c:pt idx="403">
                  <c:v>12.813000000000001</c:v>
                </c:pt>
                <c:pt idx="404">
                  <c:v>12.813000000000001</c:v>
                </c:pt>
                <c:pt idx="405">
                  <c:v>13.109</c:v>
                </c:pt>
                <c:pt idx="406">
                  <c:v>13.109</c:v>
                </c:pt>
                <c:pt idx="407">
                  <c:v>13.24</c:v>
                </c:pt>
                <c:pt idx="408">
                  <c:v>13.372</c:v>
                </c:pt>
                <c:pt idx="409">
                  <c:v>13.372</c:v>
                </c:pt>
                <c:pt idx="410">
                  <c:v>14.127000000000001</c:v>
                </c:pt>
                <c:pt idx="411">
                  <c:v>14.127000000000001</c:v>
                </c:pt>
                <c:pt idx="412">
                  <c:v>14.259</c:v>
                </c:pt>
                <c:pt idx="413">
                  <c:v>14.259</c:v>
                </c:pt>
                <c:pt idx="414">
                  <c:v>14.423</c:v>
                </c:pt>
                <c:pt idx="415">
                  <c:v>14.423</c:v>
                </c:pt>
                <c:pt idx="416">
                  <c:v>14.423</c:v>
                </c:pt>
                <c:pt idx="417">
                  <c:v>14.882999999999999</c:v>
                </c:pt>
                <c:pt idx="418">
                  <c:v>16.164000000000001</c:v>
                </c:pt>
                <c:pt idx="419">
                  <c:v>16.164000000000001</c:v>
                </c:pt>
                <c:pt idx="420">
                  <c:v>16.657</c:v>
                </c:pt>
                <c:pt idx="421">
                  <c:v>16.657</c:v>
                </c:pt>
                <c:pt idx="422">
                  <c:v>18.53</c:v>
                </c:pt>
                <c:pt idx="423">
                  <c:v>18.53</c:v>
                </c:pt>
                <c:pt idx="424">
                  <c:v>18.760000000000002</c:v>
                </c:pt>
                <c:pt idx="425">
                  <c:v>20.533999999999999</c:v>
                </c:pt>
                <c:pt idx="426">
                  <c:v>20.533999999999999</c:v>
                </c:pt>
                <c:pt idx="427">
                  <c:v>21.388000000000002</c:v>
                </c:pt>
                <c:pt idx="428">
                  <c:v>21.388000000000002</c:v>
                </c:pt>
                <c:pt idx="429">
                  <c:v>22.571000000000002</c:v>
                </c:pt>
                <c:pt idx="430">
                  <c:v>22.571000000000002</c:v>
                </c:pt>
                <c:pt idx="431">
                  <c:v>22.931999999999999</c:v>
                </c:pt>
                <c:pt idx="432">
                  <c:v>22.931999999999999</c:v>
                </c:pt>
                <c:pt idx="433">
                  <c:v>23.326000000000001</c:v>
                </c:pt>
                <c:pt idx="434">
                  <c:v>23.326000000000001</c:v>
                </c:pt>
                <c:pt idx="435">
                  <c:v>23.425000000000001</c:v>
                </c:pt>
                <c:pt idx="436">
                  <c:v>23.425000000000001</c:v>
                </c:pt>
                <c:pt idx="437">
                  <c:v>23.655000000000001</c:v>
                </c:pt>
                <c:pt idx="438">
                  <c:v>23.655000000000001</c:v>
                </c:pt>
                <c:pt idx="439">
                  <c:v>23.885000000000002</c:v>
                </c:pt>
                <c:pt idx="440">
                  <c:v>24.015999999999998</c:v>
                </c:pt>
                <c:pt idx="441">
                  <c:v>24.181000000000001</c:v>
                </c:pt>
                <c:pt idx="442">
                  <c:v>24.870999999999999</c:v>
                </c:pt>
                <c:pt idx="443">
                  <c:v>25.954999999999998</c:v>
                </c:pt>
                <c:pt idx="444">
                  <c:v>25.954999999999998</c:v>
                </c:pt>
                <c:pt idx="445">
                  <c:v>29.372</c:v>
                </c:pt>
                <c:pt idx="446">
                  <c:v>29.864000000000001</c:v>
                </c:pt>
                <c:pt idx="447">
                  <c:v>29.963000000000001</c:v>
                </c:pt>
                <c:pt idx="448">
                  <c:v>29.963000000000001</c:v>
                </c:pt>
                <c:pt idx="449">
                  <c:v>31.440999999999999</c:v>
                </c:pt>
                <c:pt idx="450">
                  <c:v>31.440999999999999</c:v>
                </c:pt>
                <c:pt idx="451">
                  <c:v>33.643000000000001</c:v>
                </c:pt>
                <c:pt idx="452">
                  <c:v>33.707999999999998</c:v>
                </c:pt>
                <c:pt idx="453">
                  <c:v>35.22</c:v>
                </c:pt>
                <c:pt idx="454">
                  <c:v>35.909999999999997</c:v>
                </c:pt>
                <c:pt idx="455">
                  <c:v>36.337000000000003</c:v>
                </c:pt>
                <c:pt idx="456">
                  <c:v>36.796999999999997</c:v>
                </c:pt>
                <c:pt idx="457">
                  <c:v>38.570999999999998</c:v>
                </c:pt>
                <c:pt idx="458">
                  <c:v>39.588999999999999</c:v>
                </c:pt>
                <c:pt idx="459">
                  <c:v>39.588999999999999</c:v>
                </c:pt>
                <c:pt idx="460">
                  <c:v>40.838000000000001</c:v>
                </c:pt>
                <c:pt idx="461">
                  <c:v>43.335000000000001</c:v>
                </c:pt>
                <c:pt idx="462">
                  <c:v>43.466000000000001</c:v>
                </c:pt>
                <c:pt idx="463">
                  <c:v>47.210999999999999</c:v>
                </c:pt>
                <c:pt idx="464">
                  <c:v>47.210999999999999</c:v>
                </c:pt>
                <c:pt idx="465">
                  <c:v>47.375999999999998</c:v>
                </c:pt>
                <c:pt idx="466">
                  <c:v>48</c:v>
                </c:pt>
                <c:pt idx="467">
                  <c:v>48.360999999999997</c:v>
                </c:pt>
                <c:pt idx="468">
                  <c:v>48.427</c:v>
                </c:pt>
                <c:pt idx="469">
                  <c:v>48.493000000000002</c:v>
                </c:pt>
                <c:pt idx="470">
                  <c:v>52.304000000000002</c:v>
                </c:pt>
                <c:pt idx="471">
                  <c:v>52.304000000000002</c:v>
                </c:pt>
                <c:pt idx="472">
                  <c:v>52.468000000000004</c:v>
                </c:pt>
                <c:pt idx="473">
                  <c:v>52.468000000000004</c:v>
                </c:pt>
                <c:pt idx="474">
                  <c:v>53.52</c:v>
                </c:pt>
                <c:pt idx="475">
                  <c:v>53.52</c:v>
                </c:pt>
                <c:pt idx="476">
                  <c:v>53.552</c:v>
                </c:pt>
                <c:pt idx="477">
                  <c:v>53.552</c:v>
                </c:pt>
                <c:pt idx="478">
                  <c:v>56.871000000000002</c:v>
                </c:pt>
                <c:pt idx="479">
                  <c:v>56.871000000000002</c:v>
                </c:pt>
                <c:pt idx="480">
                  <c:v>58.645000000000003</c:v>
                </c:pt>
                <c:pt idx="481">
                  <c:v>58.645000000000003</c:v>
                </c:pt>
                <c:pt idx="482">
                  <c:v>59.433</c:v>
                </c:pt>
                <c:pt idx="483">
                  <c:v>61.24</c:v>
                </c:pt>
                <c:pt idx="484">
                  <c:v>61.601999999999997</c:v>
                </c:pt>
                <c:pt idx="485">
                  <c:v>61.601999999999997</c:v>
                </c:pt>
                <c:pt idx="486">
                  <c:v>61.634</c:v>
                </c:pt>
                <c:pt idx="487">
                  <c:v>61.634</c:v>
                </c:pt>
                <c:pt idx="488">
                  <c:v>61.863999999999997</c:v>
                </c:pt>
                <c:pt idx="489">
                  <c:v>61.996000000000002</c:v>
                </c:pt>
                <c:pt idx="490">
                  <c:v>63.343000000000004</c:v>
                </c:pt>
                <c:pt idx="491">
                  <c:v>63.343000000000004</c:v>
                </c:pt>
                <c:pt idx="492">
                  <c:v>64.656999999999996</c:v>
                </c:pt>
                <c:pt idx="493">
                  <c:v>66.628</c:v>
                </c:pt>
                <c:pt idx="494">
                  <c:v>69.552000000000007</c:v>
                </c:pt>
                <c:pt idx="495">
                  <c:v>70.275000000000006</c:v>
                </c:pt>
                <c:pt idx="496">
                  <c:v>70.603999999999999</c:v>
                </c:pt>
                <c:pt idx="497">
                  <c:v>70.603999999999999</c:v>
                </c:pt>
                <c:pt idx="498">
                  <c:v>70.867000000000004</c:v>
                </c:pt>
                <c:pt idx="499">
                  <c:v>70.867000000000004</c:v>
                </c:pt>
                <c:pt idx="500">
                  <c:v>71.063999999999993</c:v>
                </c:pt>
                <c:pt idx="501">
                  <c:v>73.001999999999995</c:v>
                </c:pt>
                <c:pt idx="502">
                  <c:v>73.231999999999999</c:v>
                </c:pt>
                <c:pt idx="503">
                  <c:v>73.790999999999997</c:v>
                </c:pt>
                <c:pt idx="504">
                  <c:v>75.367999999999995</c:v>
                </c:pt>
                <c:pt idx="505">
                  <c:v>76.188999999999993</c:v>
                </c:pt>
                <c:pt idx="506">
                  <c:v>77.108999999999995</c:v>
                </c:pt>
                <c:pt idx="507">
                  <c:v>78.292000000000002</c:v>
                </c:pt>
                <c:pt idx="508">
                  <c:v>79.507000000000005</c:v>
                </c:pt>
                <c:pt idx="509">
                  <c:v>82.53</c:v>
                </c:pt>
                <c:pt idx="510">
                  <c:v>82.53</c:v>
                </c:pt>
                <c:pt idx="511">
                  <c:v>83.581000000000003</c:v>
                </c:pt>
                <c:pt idx="512">
                  <c:v>86.734999999999999</c:v>
                </c:pt>
                <c:pt idx="513">
                  <c:v>86.734999999999999</c:v>
                </c:pt>
                <c:pt idx="514">
                  <c:v>88.081999999999994</c:v>
                </c:pt>
                <c:pt idx="515">
                  <c:v>88.444000000000003</c:v>
                </c:pt>
                <c:pt idx="516">
                  <c:v>88.509</c:v>
                </c:pt>
                <c:pt idx="517">
                  <c:v>89.001999999999995</c:v>
                </c:pt>
                <c:pt idx="518">
                  <c:v>89.100999999999999</c:v>
                </c:pt>
                <c:pt idx="519">
                  <c:v>89.429000000000002</c:v>
                </c:pt>
                <c:pt idx="520">
                  <c:v>90.085999999999999</c:v>
                </c:pt>
                <c:pt idx="521">
                  <c:v>90.775999999999996</c:v>
                </c:pt>
                <c:pt idx="522">
                  <c:v>91.597999999999999</c:v>
                </c:pt>
                <c:pt idx="523">
                  <c:v>91.63</c:v>
                </c:pt>
                <c:pt idx="524">
                  <c:v>92.649000000000001</c:v>
                </c:pt>
                <c:pt idx="525">
                  <c:v>92.715000000000003</c:v>
                </c:pt>
                <c:pt idx="526">
                  <c:v>94.423000000000002</c:v>
                </c:pt>
                <c:pt idx="527">
                  <c:v>94.948999999999998</c:v>
                </c:pt>
                <c:pt idx="528">
                  <c:v>94.981999999999999</c:v>
                </c:pt>
                <c:pt idx="529">
                  <c:v>95.244</c:v>
                </c:pt>
                <c:pt idx="530">
                  <c:v>95.507000000000005</c:v>
                </c:pt>
                <c:pt idx="531">
                  <c:v>95.736999999999995</c:v>
                </c:pt>
                <c:pt idx="532">
                  <c:v>95.869</c:v>
                </c:pt>
                <c:pt idx="533">
                  <c:v>95.900999999999996</c:v>
                </c:pt>
                <c:pt idx="534">
                  <c:v>95.966999999999999</c:v>
                </c:pt>
                <c:pt idx="535">
                  <c:v>96</c:v>
                </c:pt>
                <c:pt idx="536">
                  <c:v>96.131</c:v>
                </c:pt>
                <c:pt idx="537">
                  <c:v>96.263000000000005</c:v>
                </c:pt>
                <c:pt idx="538">
                  <c:v>96.296000000000006</c:v>
                </c:pt>
                <c:pt idx="539">
                  <c:v>96.328999999999994</c:v>
                </c:pt>
                <c:pt idx="540">
                  <c:v>96.46</c:v>
                </c:pt>
                <c:pt idx="541">
                  <c:v>96.623999999999995</c:v>
                </c:pt>
                <c:pt idx="542">
                  <c:v>96.789000000000001</c:v>
                </c:pt>
                <c:pt idx="543">
                  <c:v>97.051000000000002</c:v>
                </c:pt>
                <c:pt idx="544">
                  <c:v>97.215999999999994</c:v>
                </c:pt>
                <c:pt idx="545">
                  <c:v>97.477999999999994</c:v>
                </c:pt>
                <c:pt idx="546">
                  <c:v>98.463999999999999</c:v>
                </c:pt>
                <c:pt idx="547">
                  <c:v>99.843999999999994</c:v>
                </c:pt>
                <c:pt idx="548">
                  <c:v>100.041</c:v>
                </c:pt>
                <c:pt idx="549">
                  <c:v>100.56699999999999</c:v>
                </c:pt>
                <c:pt idx="550">
                  <c:v>100.73099999999999</c:v>
                </c:pt>
                <c:pt idx="551">
                  <c:v>101.38800000000001</c:v>
                </c:pt>
                <c:pt idx="552">
                  <c:v>103.16200000000001</c:v>
                </c:pt>
                <c:pt idx="553">
                  <c:v>104.411</c:v>
                </c:pt>
                <c:pt idx="554">
                  <c:v>104.411</c:v>
                </c:pt>
                <c:pt idx="555">
                  <c:v>108.22199999999999</c:v>
                </c:pt>
                <c:pt idx="556">
                  <c:v>108.485</c:v>
                </c:pt>
                <c:pt idx="557">
                  <c:v>110.587</c:v>
                </c:pt>
                <c:pt idx="558">
                  <c:v>110.85</c:v>
                </c:pt>
                <c:pt idx="559">
                  <c:v>111.014</c:v>
                </c:pt>
                <c:pt idx="560">
                  <c:v>112.887</c:v>
                </c:pt>
                <c:pt idx="561">
                  <c:v>113.643</c:v>
                </c:pt>
                <c:pt idx="562">
                  <c:v>114.136</c:v>
                </c:pt>
                <c:pt idx="563">
                  <c:v>116.041</c:v>
                </c:pt>
                <c:pt idx="564">
                  <c:v>116.764</c:v>
                </c:pt>
                <c:pt idx="565">
                  <c:v>116.83</c:v>
                </c:pt>
                <c:pt idx="566">
                  <c:v>117.224</c:v>
                </c:pt>
                <c:pt idx="567">
                  <c:v>118.34099999999999</c:v>
                </c:pt>
                <c:pt idx="568">
                  <c:v>118.998</c:v>
                </c:pt>
                <c:pt idx="569">
                  <c:v>119.35899999999999</c:v>
                </c:pt>
                <c:pt idx="570">
                  <c:v>119.786</c:v>
                </c:pt>
                <c:pt idx="571">
                  <c:v>119.91800000000001</c:v>
                </c:pt>
                <c:pt idx="572">
                  <c:v>119.98399999999999</c:v>
                </c:pt>
                <c:pt idx="573">
                  <c:v>120.01600000000001</c:v>
                </c:pt>
                <c:pt idx="574">
                  <c:v>120.04900000000001</c:v>
                </c:pt>
                <c:pt idx="575">
                  <c:v>120.11499999999999</c:v>
                </c:pt>
                <c:pt idx="576">
                  <c:v>120.148</c:v>
                </c:pt>
                <c:pt idx="577">
                  <c:v>120.509</c:v>
                </c:pt>
                <c:pt idx="578">
                  <c:v>120.706</c:v>
                </c:pt>
                <c:pt idx="579">
                  <c:v>120.739</c:v>
                </c:pt>
                <c:pt idx="580">
                  <c:v>120.77200000000001</c:v>
                </c:pt>
                <c:pt idx="581">
                  <c:v>120.871</c:v>
                </c:pt>
                <c:pt idx="582">
                  <c:v>121.133</c:v>
                </c:pt>
                <c:pt idx="583">
                  <c:v>121.166</c:v>
                </c:pt>
                <c:pt idx="584">
                  <c:v>121.626</c:v>
                </c:pt>
                <c:pt idx="585">
                  <c:v>121.988</c:v>
                </c:pt>
                <c:pt idx="586">
                  <c:v>122.021</c:v>
                </c:pt>
                <c:pt idx="587">
                  <c:v>122.152</c:v>
                </c:pt>
                <c:pt idx="588">
                  <c:v>123.43300000000001</c:v>
                </c:pt>
                <c:pt idx="589">
                  <c:v>124.09</c:v>
                </c:pt>
                <c:pt idx="590">
                  <c:v>124.715</c:v>
                </c:pt>
                <c:pt idx="591">
                  <c:v>125.306</c:v>
                </c:pt>
                <c:pt idx="592">
                  <c:v>125.503</c:v>
                </c:pt>
                <c:pt idx="593">
                  <c:v>125.569</c:v>
                </c:pt>
                <c:pt idx="594">
                  <c:v>126.226</c:v>
                </c:pt>
                <c:pt idx="595">
                  <c:v>127.31</c:v>
                </c:pt>
                <c:pt idx="596">
                  <c:v>128.29599999999999</c:v>
                </c:pt>
                <c:pt idx="597">
                  <c:v>136.83799999999999</c:v>
                </c:pt>
                <c:pt idx="598">
                  <c:v>138.119</c:v>
                </c:pt>
                <c:pt idx="599">
                  <c:v>139.03899999999999</c:v>
                </c:pt>
                <c:pt idx="600">
                  <c:v>139.72900000000001</c:v>
                </c:pt>
                <c:pt idx="601">
                  <c:v>140.68199999999999</c:v>
                </c:pt>
                <c:pt idx="602">
                  <c:v>141.47</c:v>
                </c:pt>
                <c:pt idx="603">
                  <c:v>143.73699999999999</c:v>
                </c:pt>
                <c:pt idx="604">
                  <c:v>143.934</c:v>
                </c:pt>
                <c:pt idx="605">
                  <c:v>144.36099999999999</c:v>
                </c:pt>
                <c:pt idx="606">
                  <c:v>145.84</c:v>
                </c:pt>
                <c:pt idx="607">
                  <c:v>146.727</c:v>
                </c:pt>
                <c:pt idx="608">
                  <c:v>146.92400000000001</c:v>
                </c:pt>
                <c:pt idx="609">
                  <c:v>148.928</c:v>
                </c:pt>
                <c:pt idx="610">
                  <c:v>149.125</c:v>
                </c:pt>
                <c:pt idx="611">
                  <c:v>0</c:v>
                </c:pt>
                <c:pt idx="612">
                  <c:v>0.13100000000000001</c:v>
                </c:pt>
                <c:pt idx="613">
                  <c:v>0.13100000000000001</c:v>
                </c:pt>
                <c:pt idx="614">
                  <c:v>0.23</c:v>
                </c:pt>
                <c:pt idx="615">
                  <c:v>0.23</c:v>
                </c:pt>
                <c:pt idx="616">
                  <c:v>0.32900000000000001</c:v>
                </c:pt>
                <c:pt idx="617">
                  <c:v>0.32900000000000001</c:v>
                </c:pt>
                <c:pt idx="618">
                  <c:v>0.36099999999999999</c:v>
                </c:pt>
                <c:pt idx="619">
                  <c:v>0.36099999999999999</c:v>
                </c:pt>
                <c:pt idx="620">
                  <c:v>0.39400000000000002</c:v>
                </c:pt>
                <c:pt idx="621">
                  <c:v>0.39400000000000002</c:v>
                </c:pt>
                <c:pt idx="622">
                  <c:v>0.52600000000000002</c:v>
                </c:pt>
                <c:pt idx="623">
                  <c:v>0.52600000000000002</c:v>
                </c:pt>
                <c:pt idx="624">
                  <c:v>0.78900000000000003</c:v>
                </c:pt>
                <c:pt idx="625">
                  <c:v>0.78900000000000003</c:v>
                </c:pt>
                <c:pt idx="626">
                  <c:v>0.85399999999999998</c:v>
                </c:pt>
                <c:pt idx="627">
                  <c:v>0.85399999999999998</c:v>
                </c:pt>
                <c:pt idx="628">
                  <c:v>0.92</c:v>
                </c:pt>
                <c:pt idx="629">
                  <c:v>0.92</c:v>
                </c:pt>
                <c:pt idx="630">
                  <c:v>0.98599999999999999</c:v>
                </c:pt>
                <c:pt idx="631">
                  <c:v>0.98599999999999999</c:v>
                </c:pt>
                <c:pt idx="632">
                  <c:v>1.0840000000000001</c:v>
                </c:pt>
                <c:pt idx="633">
                  <c:v>1.0840000000000001</c:v>
                </c:pt>
                <c:pt idx="634">
                  <c:v>1.117</c:v>
                </c:pt>
                <c:pt idx="635">
                  <c:v>1.117</c:v>
                </c:pt>
                <c:pt idx="636">
                  <c:v>1.1830000000000001</c:v>
                </c:pt>
                <c:pt idx="637">
                  <c:v>1.1830000000000001</c:v>
                </c:pt>
                <c:pt idx="638">
                  <c:v>1.248</c:v>
                </c:pt>
                <c:pt idx="639">
                  <c:v>1.248</c:v>
                </c:pt>
                <c:pt idx="640">
                  <c:v>1.3140000000000001</c:v>
                </c:pt>
                <c:pt idx="641">
                  <c:v>1.3140000000000001</c:v>
                </c:pt>
                <c:pt idx="642">
                  <c:v>1.347</c:v>
                </c:pt>
                <c:pt idx="643">
                  <c:v>1.347</c:v>
                </c:pt>
                <c:pt idx="644">
                  <c:v>1.38</c:v>
                </c:pt>
                <c:pt idx="645">
                  <c:v>1.38</c:v>
                </c:pt>
                <c:pt idx="646">
                  <c:v>1.708</c:v>
                </c:pt>
                <c:pt idx="647">
                  <c:v>1.708</c:v>
                </c:pt>
                <c:pt idx="648">
                  <c:v>1.7410000000000001</c:v>
                </c:pt>
                <c:pt idx="649">
                  <c:v>1.7410000000000001</c:v>
                </c:pt>
                <c:pt idx="650">
                  <c:v>1.84</c:v>
                </c:pt>
                <c:pt idx="651">
                  <c:v>1.84</c:v>
                </c:pt>
                <c:pt idx="652">
                  <c:v>1.9710000000000001</c:v>
                </c:pt>
                <c:pt idx="653">
                  <c:v>1.9710000000000001</c:v>
                </c:pt>
                <c:pt idx="654">
                  <c:v>2.234</c:v>
                </c:pt>
                <c:pt idx="655">
                  <c:v>2.234</c:v>
                </c:pt>
                <c:pt idx="656">
                  <c:v>2.2669999999999999</c:v>
                </c:pt>
                <c:pt idx="657">
                  <c:v>2.2669999999999999</c:v>
                </c:pt>
                <c:pt idx="658">
                  <c:v>2.3660000000000001</c:v>
                </c:pt>
                <c:pt idx="659">
                  <c:v>2.3660000000000001</c:v>
                </c:pt>
                <c:pt idx="660">
                  <c:v>2.5299999999999998</c:v>
                </c:pt>
                <c:pt idx="661">
                  <c:v>2.5299999999999998</c:v>
                </c:pt>
                <c:pt idx="662">
                  <c:v>2.694</c:v>
                </c:pt>
                <c:pt idx="663">
                  <c:v>2.694</c:v>
                </c:pt>
                <c:pt idx="664">
                  <c:v>2.7930000000000001</c:v>
                </c:pt>
                <c:pt idx="665">
                  <c:v>2.7930000000000001</c:v>
                </c:pt>
                <c:pt idx="666">
                  <c:v>2.8250000000000002</c:v>
                </c:pt>
                <c:pt idx="667">
                  <c:v>2.8250000000000002</c:v>
                </c:pt>
                <c:pt idx="668">
                  <c:v>2.99</c:v>
                </c:pt>
                <c:pt idx="669">
                  <c:v>2.99</c:v>
                </c:pt>
                <c:pt idx="670">
                  <c:v>3.0230000000000001</c:v>
                </c:pt>
                <c:pt idx="671">
                  <c:v>3.0230000000000001</c:v>
                </c:pt>
                <c:pt idx="672">
                  <c:v>3.0550000000000002</c:v>
                </c:pt>
                <c:pt idx="673">
                  <c:v>3.0550000000000002</c:v>
                </c:pt>
                <c:pt idx="674">
                  <c:v>3.1869999999999998</c:v>
                </c:pt>
                <c:pt idx="675">
                  <c:v>3.1869999999999998</c:v>
                </c:pt>
                <c:pt idx="676">
                  <c:v>3.22</c:v>
                </c:pt>
                <c:pt idx="677">
                  <c:v>3.22</c:v>
                </c:pt>
                <c:pt idx="678">
                  <c:v>3.3180000000000001</c:v>
                </c:pt>
                <c:pt idx="679">
                  <c:v>3.3180000000000001</c:v>
                </c:pt>
                <c:pt idx="680">
                  <c:v>3.351</c:v>
                </c:pt>
                <c:pt idx="681">
                  <c:v>3.351</c:v>
                </c:pt>
                <c:pt idx="682">
                  <c:v>3.6469999999999998</c:v>
                </c:pt>
                <c:pt idx="683">
                  <c:v>3.6469999999999998</c:v>
                </c:pt>
                <c:pt idx="684">
                  <c:v>3.8769999999999998</c:v>
                </c:pt>
                <c:pt idx="685">
                  <c:v>3.8769999999999998</c:v>
                </c:pt>
                <c:pt idx="686">
                  <c:v>4.3040000000000003</c:v>
                </c:pt>
                <c:pt idx="687">
                  <c:v>4.3040000000000003</c:v>
                </c:pt>
                <c:pt idx="688">
                  <c:v>4.3369999999999997</c:v>
                </c:pt>
                <c:pt idx="689">
                  <c:v>4.3369999999999997</c:v>
                </c:pt>
                <c:pt idx="690">
                  <c:v>4.4349999999999996</c:v>
                </c:pt>
                <c:pt idx="691">
                  <c:v>4.4349999999999996</c:v>
                </c:pt>
                <c:pt idx="692">
                  <c:v>4.7309999999999999</c:v>
                </c:pt>
                <c:pt idx="693">
                  <c:v>4.7309999999999999</c:v>
                </c:pt>
                <c:pt idx="694">
                  <c:v>4.7969999999999997</c:v>
                </c:pt>
                <c:pt idx="695">
                  <c:v>4.7969999999999997</c:v>
                </c:pt>
                <c:pt idx="696">
                  <c:v>5.0919999999999996</c:v>
                </c:pt>
                <c:pt idx="697">
                  <c:v>5.0919999999999996</c:v>
                </c:pt>
                <c:pt idx="698">
                  <c:v>5.3879999999999999</c:v>
                </c:pt>
                <c:pt idx="699">
                  <c:v>5.3879999999999999</c:v>
                </c:pt>
                <c:pt idx="700">
                  <c:v>5.4210000000000003</c:v>
                </c:pt>
                <c:pt idx="701">
                  <c:v>5.4210000000000003</c:v>
                </c:pt>
                <c:pt idx="702">
                  <c:v>6.1769999999999996</c:v>
                </c:pt>
                <c:pt idx="703">
                  <c:v>6.1769999999999996</c:v>
                </c:pt>
                <c:pt idx="704">
                  <c:v>6.2089999999999996</c:v>
                </c:pt>
                <c:pt idx="705">
                  <c:v>6.2089999999999996</c:v>
                </c:pt>
                <c:pt idx="706">
                  <c:v>6.2750000000000004</c:v>
                </c:pt>
                <c:pt idx="707">
                  <c:v>6.2750000000000004</c:v>
                </c:pt>
                <c:pt idx="708">
                  <c:v>6.867</c:v>
                </c:pt>
                <c:pt idx="709">
                  <c:v>6.867</c:v>
                </c:pt>
                <c:pt idx="710">
                  <c:v>7.0970000000000004</c:v>
                </c:pt>
                <c:pt idx="711">
                  <c:v>7.0970000000000004</c:v>
                </c:pt>
                <c:pt idx="712">
                  <c:v>7.7539999999999996</c:v>
                </c:pt>
                <c:pt idx="713">
                  <c:v>7.7539999999999996</c:v>
                </c:pt>
                <c:pt idx="714">
                  <c:v>7.8520000000000003</c:v>
                </c:pt>
                <c:pt idx="715">
                  <c:v>7.8520000000000003</c:v>
                </c:pt>
                <c:pt idx="716">
                  <c:v>9.3309999999999995</c:v>
                </c:pt>
                <c:pt idx="717">
                  <c:v>9.3309999999999995</c:v>
                </c:pt>
                <c:pt idx="718">
                  <c:v>9.7910000000000004</c:v>
                </c:pt>
                <c:pt idx="719">
                  <c:v>9.7910000000000004</c:v>
                </c:pt>
                <c:pt idx="720">
                  <c:v>10.48</c:v>
                </c:pt>
                <c:pt idx="721">
                  <c:v>10.48</c:v>
                </c:pt>
                <c:pt idx="722">
                  <c:v>10.907999999999999</c:v>
                </c:pt>
                <c:pt idx="723">
                  <c:v>10.907999999999999</c:v>
                </c:pt>
                <c:pt idx="724">
                  <c:v>11.795</c:v>
                </c:pt>
                <c:pt idx="725">
                  <c:v>11.795</c:v>
                </c:pt>
                <c:pt idx="726">
                  <c:v>12.255000000000001</c:v>
                </c:pt>
                <c:pt idx="727">
                  <c:v>12.255000000000001</c:v>
                </c:pt>
                <c:pt idx="728">
                  <c:v>12.32</c:v>
                </c:pt>
                <c:pt idx="729">
                  <c:v>12.32</c:v>
                </c:pt>
                <c:pt idx="730">
                  <c:v>12.32</c:v>
                </c:pt>
                <c:pt idx="731">
                  <c:v>12.419</c:v>
                </c:pt>
                <c:pt idx="732">
                  <c:v>14.193</c:v>
                </c:pt>
                <c:pt idx="733">
                  <c:v>15.967000000000001</c:v>
                </c:pt>
                <c:pt idx="734">
                  <c:v>15.967000000000001</c:v>
                </c:pt>
                <c:pt idx="735">
                  <c:v>16.361000000000001</c:v>
                </c:pt>
                <c:pt idx="736">
                  <c:v>16.361000000000001</c:v>
                </c:pt>
                <c:pt idx="737">
                  <c:v>16.492999999999999</c:v>
                </c:pt>
                <c:pt idx="738">
                  <c:v>17.643000000000001</c:v>
                </c:pt>
                <c:pt idx="739">
                  <c:v>17.643000000000001</c:v>
                </c:pt>
                <c:pt idx="740">
                  <c:v>18.594999999999999</c:v>
                </c:pt>
                <c:pt idx="741">
                  <c:v>19.483000000000001</c:v>
                </c:pt>
                <c:pt idx="742">
                  <c:v>19.483000000000001</c:v>
                </c:pt>
                <c:pt idx="743">
                  <c:v>19.844000000000001</c:v>
                </c:pt>
                <c:pt idx="744">
                  <c:v>20.861999999999998</c:v>
                </c:pt>
                <c:pt idx="745">
                  <c:v>21.158000000000001</c:v>
                </c:pt>
                <c:pt idx="746">
                  <c:v>21.158000000000001</c:v>
                </c:pt>
                <c:pt idx="747">
                  <c:v>26.545999999999999</c:v>
                </c:pt>
                <c:pt idx="748">
                  <c:v>26.545999999999999</c:v>
                </c:pt>
                <c:pt idx="749">
                  <c:v>27.63</c:v>
                </c:pt>
                <c:pt idx="750">
                  <c:v>27.63</c:v>
                </c:pt>
                <c:pt idx="751">
                  <c:v>28.32</c:v>
                </c:pt>
                <c:pt idx="752">
                  <c:v>28.32</c:v>
                </c:pt>
                <c:pt idx="753">
                  <c:v>28.945</c:v>
                </c:pt>
                <c:pt idx="754">
                  <c:v>31.670999999999999</c:v>
                </c:pt>
                <c:pt idx="755">
                  <c:v>33.478000000000002</c:v>
                </c:pt>
                <c:pt idx="756">
                  <c:v>36.994</c:v>
                </c:pt>
                <c:pt idx="757">
                  <c:v>37.781999999999996</c:v>
                </c:pt>
                <c:pt idx="758">
                  <c:v>38.143999999999998</c:v>
                </c:pt>
                <c:pt idx="759">
                  <c:v>38.768000000000001</c:v>
                </c:pt>
                <c:pt idx="760">
                  <c:v>40.015999999999998</c:v>
                </c:pt>
                <c:pt idx="761">
                  <c:v>40.902999999999999</c:v>
                </c:pt>
                <c:pt idx="762">
                  <c:v>42.085999999999999</c:v>
                </c:pt>
                <c:pt idx="763">
                  <c:v>42.512999999999998</c:v>
                </c:pt>
                <c:pt idx="764">
                  <c:v>42.612000000000002</c:v>
                </c:pt>
                <c:pt idx="765">
                  <c:v>42.776000000000003</c:v>
                </c:pt>
                <c:pt idx="766">
                  <c:v>44.682000000000002</c:v>
                </c:pt>
                <c:pt idx="767">
                  <c:v>44.78</c:v>
                </c:pt>
                <c:pt idx="768">
                  <c:v>44.78</c:v>
                </c:pt>
                <c:pt idx="769">
                  <c:v>45.076000000000001</c:v>
                </c:pt>
                <c:pt idx="770">
                  <c:v>45.667000000000002</c:v>
                </c:pt>
                <c:pt idx="771">
                  <c:v>46.652999999999999</c:v>
                </c:pt>
                <c:pt idx="772">
                  <c:v>47.704000000000001</c:v>
                </c:pt>
                <c:pt idx="773">
                  <c:v>48.262999999999998</c:v>
                </c:pt>
                <c:pt idx="774">
                  <c:v>48.46</c:v>
                </c:pt>
                <c:pt idx="775">
                  <c:v>49.314</c:v>
                </c:pt>
                <c:pt idx="776">
                  <c:v>49.445999999999998</c:v>
                </c:pt>
                <c:pt idx="777">
                  <c:v>49.576999999999998</c:v>
                </c:pt>
                <c:pt idx="778">
                  <c:v>50.890999999999998</c:v>
                </c:pt>
                <c:pt idx="779">
                  <c:v>51.055</c:v>
                </c:pt>
                <c:pt idx="780">
                  <c:v>51.284999999999997</c:v>
                </c:pt>
                <c:pt idx="781">
                  <c:v>51.317999999999998</c:v>
                </c:pt>
                <c:pt idx="782">
                  <c:v>51.713000000000001</c:v>
                </c:pt>
                <c:pt idx="783">
                  <c:v>51.975000000000001</c:v>
                </c:pt>
                <c:pt idx="784">
                  <c:v>53.322000000000003</c:v>
                </c:pt>
                <c:pt idx="785">
                  <c:v>54.537999999999997</c:v>
                </c:pt>
                <c:pt idx="786">
                  <c:v>54.668999999999997</c:v>
                </c:pt>
                <c:pt idx="787">
                  <c:v>54.899000000000001</c:v>
                </c:pt>
                <c:pt idx="788">
                  <c:v>55.851999999999997</c:v>
                </c:pt>
                <c:pt idx="789">
                  <c:v>56.805</c:v>
                </c:pt>
                <c:pt idx="790">
                  <c:v>56.805</c:v>
                </c:pt>
                <c:pt idx="791">
                  <c:v>56.936</c:v>
                </c:pt>
                <c:pt idx="792">
                  <c:v>57.002000000000002</c:v>
                </c:pt>
                <c:pt idx="793">
                  <c:v>57.165999999999997</c:v>
                </c:pt>
                <c:pt idx="794">
                  <c:v>57.396000000000001</c:v>
                </c:pt>
                <c:pt idx="795">
                  <c:v>57.725000000000001</c:v>
                </c:pt>
                <c:pt idx="796">
                  <c:v>57.856000000000002</c:v>
                </c:pt>
                <c:pt idx="797">
                  <c:v>58.119</c:v>
                </c:pt>
                <c:pt idx="798">
                  <c:v>58.152000000000001</c:v>
                </c:pt>
                <c:pt idx="799">
                  <c:v>58.545999999999999</c:v>
                </c:pt>
                <c:pt idx="800">
                  <c:v>58.808999999999997</c:v>
                </c:pt>
                <c:pt idx="801">
                  <c:v>58.972999999999999</c:v>
                </c:pt>
                <c:pt idx="802">
                  <c:v>59.466000000000001</c:v>
                </c:pt>
                <c:pt idx="803">
                  <c:v>59.499000000000002</c:v>
                </c:pt>
                <c:pt idx="804">
                  <c:v>59.564999999999998</c:v>
                </c:pt>
                <c:pt idx="805">
                  <c:v>59.597999999999999</c:v>
                </c:pt>
                <c:pt idx="806">
                  <c:v>59.63</c:v>
                </c:pt>
                <c:pt idx="807">
                  <c:v>59.762</c:v>
                </c:pt>
                <c:pt idx="808">
                  <c:v>59.828000000000003</c:v>
                </c:pt>
                <c:pt idx="809">
                  <c:v>59.86</c:v>
                </c:pt>
                <c:pt idx="810">
                  <c:v>60.057000000000002</c:v>
                </c:pt>
                <c:pt idx="811">
                  <c:v>60.189</c:v>
                </c:pt>
                <c:pt idx="812">
                  <c:v>60.255000000000003</c:v>
                </c:pt>
                <c:pt idx="813">
                  <c:v>60.286999999999999</c:v>
                </c:pt>
                <c:pt idx="814">
                  <c:v>60.353000000000002</c:v>
                </c:pt>
                <c:pt idx="815">
                  <c:v>60.386000000000003</c:v>
                </c:pt>
                <c:pt idx="816">
                  <c:v>60.418999999999997</c:v>
                </c:pt>
                <c:pt idx="817">
                  <c:v>60.451999999999998</c:v>
                </c:pt>
                <c:pt idx="818">
                  <c:v>60.845999999999997</c:v>
                </c:pt>
                <c:pt idx="819">
                  <c:v>60.878999999999998</c:v>
                </c:pt>
                <c:pt idx="820">
                  <c:v>60.976999999999997</c:v>
                </c:pt>
                <c:pt idx="821">
                  <c:v>61.076000000000001</c:v>
                </c:pt>
                <c:pt idx="822">
                  <c:v>61.142000000000003</c:v>
                </c:pt>
                <c:pt idx="823">
                  <c:v>61.798999999999999</c:v>
                </c:pt>
                <c:pt idx="824">
                  <c:v>62.094000000000001</c:v>
                </c:pt>
                <c:pt idx="825">
                  <c:v>62.225999999999999</c:v>
                </c:pt>
                <c:pt idx="826">
                  <c:v>62.356999999999999</c:v>
                </c:pt>
                <c:pt idx="827">
                  <c:v>62.456000000000003</c:v>
                </c:pt>
                <c:pt idx="828">
                  <c:v>62.686</c:v>
                </c:pt>
                <c:pt idx="829">
                  <c:v>63.179000000000002</c:v>
                </c:pt>
                <c:pt idx="830">
                  <c:v>63.210999999999999</c:v>
                </c:pt>
                <c:pt idx="831">
                  <c:v>63.210999999999999</c:v>
                </c:pt>
                <c:pt idx="832">
                  <c:v>63.441000000000003</c:v>
                </c:pt>
                <c:pt idx="833">
                  <c:v>67.647000000000006</c:v>
                </c:pt>
                <c:pt idx="834">
                  <c:v>67.680000000000007</c:v>
                </c:pt>
                <c:pt idx="835">
                  <c:v>67.778000000000006</c:v>
                </c:pt>
                <c:pt idx="836">
                  <c:v>67.811000000000007</c:v>
                </c:pt>
                <c:pt idx="837">
                  <c:v>68.238</c:v>
                </c:pt>
                <c:pt idx="838">
                  <c:v>68.796999999999997</c:v>
                </c:pt>
                <c:pt idx="839">
                  <c:v>69.683999999999997</c:v>
                </c:pt>
                <c:pt idx="840">
                  <c:v>69.914000000000001</c:v>
                </c:pt>
                <c:pt idx="841">
                  <c:v>70.406999999999996</c:v>
                </c:pt>
                <c:pt idx="842">
                  <c:v>70.537999999999997</c:v>
                </c:pt>
                <c:pt idx="843">
                  <c:v>70.801000000000002</c:v>
                </c:pt>
                <c:pt idx="844">
                  <c:v>70.834000000000003</c:v>
                </c:pt>
                <c:pt idx="845">
                  <c:v>71.491</c:v>
                </c:pt>
                <c:pt idx="846">
                  <c:v>71.524000000000001</c:v>
                </c:pt>
                <c:pt idx="847">
                  <c:v>71.655000000000001</c:v>
                </c:pt>
                <c:pt idx="848">
                  <c:v>71.852000000000004</c:v>
                </c:pt>
                <c:pt idx="849">
                  <c:v>71.885000000000005</c:v>
                </c:pt>
                <c:pt idx="850">
                  <c:v>72.016000000000005</c:v>
                </c:pt>
                <c:pt idx="851">
                  <c:v>72.311999999999998</c:v>
                </c:pt>
                <c:pt idx="852">
                  <c:v>72.411000000000001</c:v>
                </c:pt>
                <c:pt idx="853">
                  <c:v>72.444000000000003</c:v>
                </c:pt>
                <c:pt idx="854">
                  <c:v>72.706000000000003</c:v>
                </c:pt>
                <c:pt idx="855">
                  <c:v>72.903000000000006</c:v>
                </c:pt>
                <c:pt idx="856">
                  <c:v>72.936000000000007</c:v>
                </c:pt>
                <c:pt idx="857">
                  <c:v>72.968999999999994</c:v>
                </c:pt>
                <c:pt idx="858">
                  <c:v>73.001999999999995</c:v>
                </c:pt>
                <c:pt idx="859">
                  <c:v>73.265000000000001</c:v>
                </c:pt>
                <c:pt idx="860">
                  <c:v>73.396000000000001</c:v>
                </c:pt>
                <c:pt idx="861">
                  <c:v>73.429000000000002</c:v>
                </c:pt>
                <c:pt idx="862">
                  <c:v>73.724999999999994</c:v>
                </c:pt>
                <c:pt idx="863">
                  <c:v>73.988</c:v>
                </c:pt>
                <c:pt idx="864">
                  <c:v>74.218000000000004</c:v>
                </c:pt>
                <c:pt idx="865">
                  <c:v>74.546000000000006</c:v>
                </c:pt>
                <c:pt idx="866">
                  <c:v>74.709999999999994</c:v>
                </c:pt>
                <c:pt idx="867">
                  <c:v>74.709999999999994</c:v>
                </c:pt>
                <c:pt idx="868">
                  <c:v>75.236000000000004</c:v>
                </c:pt>
                <c:pt idx="869">
                  <c:v>77.239999999999995</c:v>
                </c:pt>
                <c:pt idx="870">
                  <c:v>77.47</c:v>
                </c:pt>
                <c:pt idx="871">
                  <c:v>77.634</c:v>
                </c:pt>
                <c:pt idx="872">
                  <c:v>77.7</c:v>
                </c:pt>
                <c:pt idx="873">
                  <c:v>80.197000000000003</c:v>
                </c:pt>
                <c:pt idx="874">
                  <c:v>86.899000000000001</c:v>
                </c:pt>
                <c:pt idx="875">
                  <c:v>87.622</c:v>
                </c:pt>
                <c:pt idx="876">
                  <c:v>91.795000000000002</c:v>
                </c:pt>
                <c:pt idx="877">
                  <c:v>94.16</c:v>
                </c:pt>
                <c:pt idx="878">
                  <c:v>94.686000000000007</c:v>
                </c:pt>
                <c:pt idx="879">
                  <c:v>95.113</c:v>
                </c:pt>
                <c:pt idx="880">
                  <c:v>95.605999999999995</c:v>
                </c:pt>
                <c:pt idx="881">
                  <c:v>95.638999999999996</c:v>
                </c:pt>
                <c:pt idx="882">
                  <c:v>96.361000000000004</c:v>
                </c:pt>
                <c:pt idx="883">
                  <c:v>96.590999999999994</c:v>
                </c:pt>
                <c:pt idx="884">
                  <c:v>96.722999999999999</c:v>
                </c:pt>
                <c:pt idx="885">
                  <c:v>98.266999999999996</c:v>
                </c:pt>
                <c:pt idx="886">
                  <c:v>100.172</c:v>
                </c:pt>
                <c:pt idx="887">
                  <c:v>100.205</c:v>
                </c:pt>
                <c:pt idx="888">
                  <c:v>0</c:v>
                </c:pt>
                <c:pt idx="889">
                  <c:v>0.13100000000000001</c:v>
                </c:pt>
                <c:pt idx="890">
                  <c:v>0.13100000000000001</c:v>
                </c:pt>
                <c:pt idx="891">
                  <c:v>0.16400000000000001</c:v>
                </c:pt>
                <c:pt idx="892">
                  <c:v>0.16400000000000001</c:v>
                </c:pt>
                <c:pt idx="893">
                  <c:v>0.26300000000000001</c:v>
                </c:pt>
                <c:pt idx="894">
                  <c:v>0.26300000000000001</c:v>
                </c:pt>
                <c:pt idx="895">
                  <c:v>0.29599999999999999</c:v>
                </c:pt>
                <c:pt idx="896">
                  <c:v>0.29599999999999999</c:v>
                </c:pt>
                <c:pt idx="897">
                  <c:v>0.59099999999999997</c:v>
                </c:pt>
                <c:pt idx="898">
                  <c:v>0.59099999999999997</c:v>
                </c:pt>
                <c:pt idx="899">
                  <c:v>0.624</c:v>
                </c:pt>
                <c:pt idx="900">
                  <c:v>0.624</c:v>
                </c:pt>
                <c:pt idx="901">
                  <c:v>0.69</c:v>
                </c:pt>
                <c:pt idx="902">
                  <c:v>0.69</c:v>
                </c:pt>
                <c:pt idx="903">
                  <c:v>0.85399999999999998</c:v>
                </c:pt>
                <c:pt idx="904">
                  <c:v>0.85399999999999998</c:v>
                </c:pt>
                <c:pt idx="905">
                  <c:v>0.92</c:v>
                </c:pt>
                <c:pt idx="906">
                  <c:v>0.92</c:v>
                </c:pt>
                <c:pt idx="907">
                  <c:v>0.98599999999999999</c:v>
                </c:pt>
                <c:pt idx="908">
                  <c:v>0.98599999999999999</c:v>
                </c:pt>
                <c:pt idx="909">
                  <c:v>1.018</c:v>
                </c:pt>
                <c:pt idx="910">
                  <c:v>1.018</c:v>
                </c:pt>
                <c:pt idx="911">
                  <c:v>1.0840000000000001</c:v>
                </c:pt>
                <c:pt idx="912">
                  <c:v>1.0840000000000001</c:v>
                </c:pt>
                <c:pt idx="913">
                  <c:v>1.1499999999999999</c:v>
                </c:pt>
                <c:pt idx="914">
                  <c:v>1.1499999999999999</c:v>
                </c:pt>
                <c:pt idx="915">
                  <c:v>1.446</c:v>
                </c:pt>
                <c:pt idx="916">
                  <c:v>1.446</c:v>
                </c:pt>
                <c:pt idx="917">
                  <c:v>1.478</c:v>
                </c:pt>
                <c:pt idx="918">
                  <c:v>1.478</c:v>
                </c:pt>
                <c:pt idx="919">
                  <c:v>1.577</c:v>
                </c:pt>
                <c:pt idx="920">
                  <c:v>1.577</c:v>
                </c:pt>
                <c:pt idx="921">
                  <c:v>1.84</c:v>
                </c:pt>
                <c:pt idx="922">
                  <c:v>1.84</c:v>
                </c:pt>
                <c:pt idx="923">
                  <c:v>1.873</c:v>
                </c:pt>
                <c:pt idx="924">
                  <c:v>1.873</c:v>
                </c:pt>
                <c:pt idx="925">
                  <c:v>1.9059999999999999</c:v>
                </c:pt>
                <c:pt idx="926">
                  <c:v>1.9059999999999999</c:v>
                </c:pt>
                <c:pt idx="927">
                  <c:v>2.0699999999999998</c:v>
                </c:pt>
                <c:pt idx="928">
                  <c:v>2.1030000000000002</c:v>
                </c:pt>
                <c:pt idx="929">
                  <c:v>2.1030000000000002</c:v>
                </c:pt>
                <c:pt idx="930">
                  <c:v>2.1360000000000001</c:v>
                </c:pt>
                <c:pt idx="931">
                  <c:v>2.1360000000000001</c:v>
                </c:pt>
                <c:pt idx="932">
                  <c:v>2.2010000000000001</c:v>
                </c:pt>
                <c:pt idx="933">
                  <c:v>2.2010000000000001</c:v>
                </c:pt>
                <c:pt idx="934">
                  <c:v>2.6280000000000001</c:v>
                </c:pt>
                <c:pt idx="935">
                  <c:v>2.6280000000000001</c:v>
                </c:pt>
                <c:pt idx="936">
                  <c:v>2.661</c:v>
                </c:pt>
                <c:pt idx="937">
                  <c:v>2.661</c:v>
                </c:pt>
                <c:pt idx="938">
                  <c:v>2.7930000000000001</c:v>
                </c:pt>
                <c:pt idx="939">
                  <c:v>2.7930000000000001</c:v>
                </c:pt>
                <c:pt idx="940">
                  <c:v>2.8250000000000002</c:v>
                </c:pt>
                <c:pt idx="941">
                  <c:v>2.8250000000000002</c:v>
                </c:pt>
                <c:pt idx="942">
                  <c:v>3.0880000000000001</c:v>
                </c:pt>
                <c:pt idx="943">
                  <c:v>3.0880000000000001</c:v>
                </c:pt>
                <c:pt idx="944">
                  <c:v>3.121</c:v>
                </c:pt>
                <c:pt idx="945">
                  <c:v>3.121</c:v>
                </c:pt>
                <c:pt idx="946">
                  <c:v>3.22</c:v>
                </c:pt>
                <c:pt idx="947">
                  <c:v>3.22</c:v>
                </c:pt>
                <c:pt idx="948">
                  <c:v>3.2850000000000001</c:v>
                </c:pt>
                <c:pt idx="949">
                  <c:v>3.2850000000000001</c:v>
                </c:pt>
                <c:pt idx="950">
                  <c:v>3.5150000000000001</c:v>
                </c:pt>
                <c:pt idx="951">
                  <c:v>3.6469999999999998</c:v>
                </c:pt>
                <c:pt idx="952">
                  <c:v>3.6469999999999998</c:v>
                </c:pt>
                <c:pt idx="953">
                  <c:v>3.8439999999999999</c:v>
                </c:pt>
                <c:pt idx="954">
                  <c:v>3.8439999999999999</c:v>
                </c:pt>
                <c:pt idx="955">
                  <c:v>4.0410000000000004</c:v>
                </c:pt>
                <c:pt idx="956">
                  <c:v>4.0410000000000004</c:v>
                </c:pt>
                <c:pt idx="957">
                  <c:v>4.0739999999999998</c:v>
                </c:pt>
                <c:pt idx="958">
                  <c:v>4.0739999999999998</c:v>
                </c:pt>
                <c:pt idx="959">
                  <c:v>4.1399999999999997</c:v>
                </c:pt>
                <c:pt idx="960">
                  <c:v>4.1399999999999997</c:v>
                </c:pt>
                <c:pt idx="961">
                  <c:v>4.2380000000000004</c:v>
                </c:pt>
                <c:pt idx="962">
                  <c:v>4.2380000000000004</c:v>
                </c:pt>
                <c:pt idx="963">
                  <c:v>4.5339999999999998</c:v>
                </c:pt>
                <c:pt idx="964">
                  <c:v>4.5339999999999998</c:v>
                </c:pt>
                <c:pt idx="965">
                  <c:v>4.5670000000000002</c:v>
                </c:pt>
                <c:pt idx="966">
                  <c:v>4.5670000000000002</c:v>
                </c:pt>
                <c:pt idx="967">
                  <c:v>4.6319999999999997</c:v>
                </c:pt>
                <c:pt idx="968">
                  <c:v>4.6319999999999997</c:v>
                </c:pt>
                <c:pt idx="969">
                  <c:v>4.6980000000000004</c:v>
                </c:pt>
                <c:pt idx="970">
                  <c:v>4.6980000000000004</c:v>
                </c:pt>
                <c:pt idx="971">
                  <c:v>5.0919999999999996</c:v>
                </c:pt>
                <c:pt idx="972">
                  <c:v>5.0919999999999996</c:v>
                </c:pt>
                <c:pt idx="973">
                  <c:v>5.5519999999999996</c:v>
                </c:pt>
                <c:pt idx="974">
                  <c:v>5.5519999999999996</c:v>
                </c:pt>
                <c:pt idx="975">
                  <c:v>5.6509999999999998</c:v>
                </c:pt>
                <c:pt idx="976">
                  <c:v>5.6509999999999998</c:v>
                </c:pt>
                <c:pt idx="977">
                  <c:v>5.6840000000000002</c:v>
                </c:pt>
                <c:pt idx="978">
                  <c:v>5.7169999999999996</c:v>
                </c:pt>
                <c:pt idx="979">
                  <c:v>5.7169999999999996</c:v>
                </c:pt>
                <c:pt idx="980">
                  <c:v>5.7489999999999997</c:v>
                </c:pt>
                <c:pt idx="981">
                  <c:v>5.8150000000000004</c:v>
                </c:pt>
                <c:pt idx="982">
                  <c:v>5.9139999999999997</c:v>
                </c:pt>
                <c:pt idx="983">
                  <c:v>5.9470000000000001</c:v>
                </c:pt>
                <c:pt idx="984">
                  <c:v>5.9790000000000001</c:v>
                </c:pt>
                <c:pt idx="985">
                  <c:v>6.2089999999999996</c:v>
                </c:pt>
                <c:pt idx="986">
                  <c:v>6.2089999999999996</c:v>
                </c:pt>
                <c:pt idx="987">
                  <c:v>6.2089999999999996</c:v>
                </c:pt>
                <c:pt idx="988">
                  <c:v>6.3079999999999998</c:v>
                </c:pt>
                <c:pt idx="989">
                  <c:v>6.3079999999999998</c:v>
                </c:pt>
                <c:pt idx="990">
                  <c:v>6.3410000000000002</c:v>
                </c:pt>
                <c:pt idx="991">
                  <c:v>6.407</c:v>
                </c:pt>
                <c:pt idx="992">
                  <c:v>6.5049999999999999</c:v>
                </c:pt>
                <c:pt idx="993">
                  <c:v>6.8339999999999996</c:v>
                </c:pt>
                <c:pt idx="994">
                  <c:v>6.8339999999999996</c:v>
                </c:pt>
                <c:pt idx="995">
                  <c:v>6.9320000000000004</c:v>
                </c:pt>
                <c:pt idx="996">
                  <c:v>6.9320000000000004</c:v>
                </c:pt>
                <c:pt idx="997">
                  <c:v>7.0640000000000001</c:v>
                </c:pt>
                <c:pt idx="998">
                  <c:v>7.0640000000000001</c:v>
                </c:pt>
                <c:pt idx="999">
                  <c:v>7.0970000000000004</c:v>
                </c:pt>
                <c:pt idx="1000">
                  <c:v>7.0970000000000004</c:v>
                </c:pt>
                <c:pt idx="1001">
                  <c:v>7.984</c:v>
                </c:pt>
                <c:pt idx="1002">
                  <c:v>7.984</c:v>
                </c:pt>
                <c:pt idx="1003">
                  <c:v>8.016</c:v>
                </c:pt>
                <c:pt idx="1004">
                  <c:v>8.016</c:v>
                </c:pt>
                <c:pt idx="1005">
                  <c:v>8.1479999999999997</c:v>
                </c:pt>
                <c:pt idx="1006">
                  <c:v>8.1479999999999997</c:v>
                </c:pt>
                <c:pt idx="1007">
                  <c:v>8.6739999999999995</c:v>
                </c:pt>
                <c:pt idx="1008">
                  <c:v>8.7390000000000008</c:v>
                </c:pt>
                <c:pt idx="1009">
                  <c:v>9.2650000000000006</c:v>
                </c:pt>
                <c:pt idx="1010">
                  <c:v>9.5609999999999999</c:v>
                </c:pt>
                <c:pt idx="1011">
                  <c:v>9.5609999999999999</c:v>
                </c:pt>
                <c:pt idx="1012">
                  <c:v>9.7579999999999991</c:v>
                </c:pt>
                <c:pt idx="1013">
                  <c:v>9.7579999999999991</c:v>
                </c:pt>
                <c:pt idx="1014">
                  <c:v>9.7579999999999991</c:v>
                </c:pt>
                <c:pt idx="1015">
                  <c:v>9.9550000000000001</c:v>
                </c:pt>
                <c:pt idx="1016">
                  <c:v>9.9550000000000001</c:v>
                </c:pt>
                <c:pt idx="1017">
                  <c:v>10.021000000000001</c:v>
                </c:pt>
                <c:pt idx="1018">
                  <c:v>10.021000000000001</c:v>
                </c:pt>
                <c:pt idx="1019">
                  <c:v>10.842000000000001</c:v>
                </c:pt>
                <c:pt idx="1020">
                  <c:v>10.842000000000001</c:v>
                </c:pt>
                <c:pt idx="1021">
                  <c:v>11.236000000000001</c:v>
                </c:pt>
                <c:pt idx="1022">
                  <c:v>11.302</c:v>
                </c:pt>
                <c:pt idx="1023">
                  <c:v>11.433</c:v>
                </c:pt>
                <c:pt idx="1024">
                  <c:v>11.465999999999999</c:v>
                </c:pt>
                <c:pt idx="1025">
                  <c:v>11.499000000000001</c:v>
                </c:pt>
                <c:pt idx="1026">
                  <c:v>11.598000000000001</c:v>
                </c:pt>
                <c:pt idx="1027">
                  <c:v>11.696</c:v>
                </c:pt>
                <c:pt idx="1028">
                  <c:v>11.762</c:v>
                </c:pt>
                <c:pt idx="1029">
                  <c:v>11.795</c:v>
                </c:pt>
                <c:pt idx="1030">
                  <c:v>11.86</c:v>
                </c:pt>
                <c:pt idx="1031">
                  <c:v>11.926</c:v>
                </c:pt>
                <c:pt idx="1032">
                  <c:v>11.959</c:v>
                </c:pt>
                <c:pt idx="1033">
                  <c:v>11.992000000000001</c:v>
                </c:pt>
                <c:pt idx="1034">
                  <c:v>12.025</c:v>
                </c:pt>
                <c:pt idx="1035">
                  <c:v>12.057</c:v>
                </c:pt>
                <c:pt idx="1036">
                  <c:v>12.09</c:v>
                </c:pt>
                <c:pt idx="1037">
                  <c:v>12.122999999999999</c:v>
                </c:pt>
                <c:pt idx="1038">
                  <c:v>12.156000000000001</c:v>
                </c:pt>
                <c:pt idx="1039">
                  <c:v>12.189</c:v>
                </c:pt>
                <c:pt idx="1040">
                  <c:v>12.287000000000001</c:v>
                </c:pt>
                <c:pt idx="1041">
                  <c:v>12.32</c:v>
                </c:pt>
                <c:pt idx="1042">
                  <c:v>12.353</c:v>
                </c:pt>
                <c:pt idx="1043">
                  <c:v>12.385999999999999</c:v>
                </c:pt>
                <c:pt idx="1044">
                  <c:v>12.452</c:v>
                </c:pt>
                <c:pt idx="1045">
                  <c:v>12.484999999999999</c:v>
                </c:pt>
                <c:pt idx="1046">
                  <c:v>12.55</c:v>
                </c:pt>
                <c:pt idx="1047">
                  <c:v>12.583</c:v>
                </c:pt>
                <c:pt idx="1048">
                  <c:v>12.648999999999999</c:v>
                </c:pt>
                <c:pt idx="1049">
                  <c:v>12.715</c:v>
                </c:pt>
                <c:pt idx="1050">
                  <c:v>12.78</c:v>
                </c:pt>
                <c:pt idx="1051">
                  <c:v>12.813000000000001</c:v>
                </c:pt>
                <c:pt idx="1052">
                  <c:v>13.076000000000001</c:v>
                </c:pt>
                <c:pt idx="1053">
                  <c:v>13.141999999999999</c:v>
                </c:pt>
                <c:pt idx="1054">
                  <c:v>13.305999999999999</c:v>
                </c:pt>
                <c:pt idx="1055">
                  <c:v>13.436999999999999</c:v>
                </c:pt>
                <c:pt idx="1056">
                  <c:v>13.503</c:v>
                </c:pt>
                <c:pt idx="1057">
                  <c:v>13.503</c:v>
                </c:pt>
                <c:pt idx="1058">
                  <c:v>13.602</c:v>
                </c:pt>
                <c:pt idx="1059">
                  <c:v>13.602</c:v>
                </c:pt>
                <c:pt idx="1060">
                  <c:v>14.39</c:v>
                </c:pt>
                <c:pt idx="1061">
                  <c:v>14.39</c:v>
                </c:pt>
                <c:pt idx="1062">
                  <c:v>14.554</c:v>
                </c:pt>
                <c:pt idx="1063">
                  <c:v>14.653</c:v>
                </c:pt>
                <c:pt idx="1064">
                  <c:v>14.752000000000001</c:v>
                </c:pt>
                <c:pt idx="1065">
                  <c:v>15.869</c:v>
                </c:pt>
                <c:pt idx="1066">
                  <c:v>16.065999999999999</c:v>
                </c:pt>
                <c:pt idx="1067">
                  <c:v>16.131</c:v>
                </c:pt>
                <c:pt idx="1068">
                  <c:v>17.675999999999998</c:v>
                </c:pt>
                <c:pt idx="1069">
                  <c:v>17.937999999999999</c:v>
                </c:pt>
                <c:pt idx="1070">
                  <c:v>18.890999999999998</c:v>
                </c:pt>
                <c:pt idx="1071">
                  <c:v>18.890999999999998</c:v>
                </c:pt>
                <c:pt idx="1072">
                  <c:v>19.055</c:v>
                </c:pt>
                <c:pt idx="1073">
                  <c:v>19.646999999999998</c:v>
                </c:pt>
                <c:pt idx="1074">
                  <c:v>19.745000000000001</c:v>
                </c:pt>
                <c:pt idx="1075">
                  <c:v>19.811</c:v>
                </c:pt>
                <c:pt idx="1076">
                  <c:v>21.847999999999999</c:v>
                </c:pt>
                <c:pt idx="1077">
                  <c:v>22.669</c:v>
                </c:pt>
                <c:pt idx="1078">
                  <c:v>22.768000000000001</c:v>
                </c:pt>
                <c:pt idx="1079">
                  <c:v>22.800999999999998</c:v>
                </c:pt>
                <c:pt idx="1080">
                  <c:v>23.195</c:v>
                </c:pt>
                <c:pt idx="1081">
                  <c:v>23.391999999999999</c:v>
                </c:pt>
                <c:pt idx="1082">
                  <c:v>23.425000000000001</c:v>
                </c:pt>
                <c:pt idx="1083">
                  <c:v>23.457999999999998</c:v>
                </c:pt>
                <c:pt idx="1084">
                  <c:v>23.655000000000001</c:v>
                </c:pt>
                <c:pt idx="1085">
                  <c:v>23.687999999999999</c:v>
                </c:pt>
                <c:pt idx="1086">
                  <c:v>23.687999999999999</c:v>
                </c:pt>
                <c:pt idx="1087">
                  <c:v>23.721</c:v>
                </c:pt>
                <c:pt idx="1088">
                  <c:v>23.754000000000001</c:v>
                </c:pt>
                <c:pt idx="1089">
                  <c:v>23.786000000000001</c:v>
                </c:pt>
                <c:pt idx="1090">
                  <c:v>23.852</c:v>
                </c:pt>
                <c:pt idx="1091">
                  <c:v>23.885000000000002</c:v>
                </c:pt>
                <c:pt idx="1092">
                  <c:v>23.917999999999999</c:v>
                </c:pt>
                <c:pt idx="1093">
                  <c:v>23.917999999999999</c:v>
                </c:pt>
                <c:pt idx="1094">
                  <c:v>23.917999999999999</c:v>
                </c:pt>
                <c:pt idx="1095">
                  <c:v>23.951000000000001</c:v>
                </c:pt>
                <c:pt idx="1096">
                  <c:v>23.984000000000002</c:v>
                </c:pt>
                <c:pt idx="1097">
                  <c:v>24.082000000000001</c:v>
                </c:pt>
                <c:pt idx="1098">
                  <c:v>24.148</c:v>
                </c:pt>
                <c:pt idx="1099">
                  <c:v>24.181000000000001</c:v>
                </c:pt>
                <c:pt idx="1100">
                  <c:v>24.245999999999999</c:v>
                </c:pt>
                <c:pt idx="1101">
                  <c:v>24.279</c:v>
                </c:pt>
                <c:pt idx="1102">
                  <c:v>24.344999999999999</c:v>
                </c:pt>
                <c:pt idx="1103">
                  <c:v>24.378</c:v>
                </c:pt>
                <c:pt idx="1104">
                  <c:v>24.378</c:v>
                </c:pt>
                <c:pt idx="1105">
                  <c:v>24.411000000000001</c:v>
                </c:pt>
                <c:pt idx="1106">
                  <c:v>24.475999999999999</c:v>
                </c:pt>
                <c:pt idx="1107">
                  <c:v>24.509</c:v>
                </c:pt>
                <c:pt idx="1108">
                  <c:v>24.542000000000002</c:v>
                </c:pt>
                <c:pt idx="1109">
                  <c:v>24.574999999999999</c:v>
                </c:pt>
                <c:pt idx="1110">
                  <c:v>24.608000000000001</c:v>
                </c:pt>
                <c:pt idx="1111">
                  <c:v>24.640999999999998</c:v>
                </c:pt>
                <c:pt idx="1112">
                  <c:v>24.805</c:v>
                </c:pt>
                <c:pt idx="1113">
                  <c:v>24.838000000000001</c:v>
                </c:pt>
                <c:pt idx="1114">
                  <c:v>24.969000000000001</c:v>
                </c:pt>
                <c:pt idx="1115">
                  <c:v>25.100999999999999</c:v>
                </c:pt>
                <c:pt idx="1116">
                  <c:v>25.132999999999999</c:v>
                </c:pt>
                <c:pt idx="1117">
                  <c:v>25.231999999999999</c:v>
                </c:pt>
                <c:pt idx="1118">
                  <c:v>25.297999999999998</c:v>
                </c:pt>
                <c:pt idx="1119">
                  <c:v>25.462</c:v>
                </c:pt>
                <c:pt idx="1120">
                  <c:v>25.527999999999999</c:v>
                </c:pt>
                <c:pt idx="1121">
                  <c:v>26.119</c:v>
                </c:pt>
                <c:pt idx="1122">
                  <c:v>26.152000000000001</c:v>
                </c:pt>
                <c:pt idx="1123">
                  <c:v>26.184999999999999</c:v>
                </c:pt>
                <c:pt idx="1124">
                  <c:v>26.48</c:v>
                </c:pt>
                <c:pt idx="1125">
                  <c:v>26.513000000000002</c:v>
                </c:pt>
                <c:pt idx="1126">
                  <c:v>26.809000000000001</c:v>
                </c:pt>
                <c:pt idx="1127">
                  <c:v>26.908000000000001</c:v>
                </c:pt>
                <c:pt idx="1128">
                  <c:v>27.302</c:v>
                </c:pt>
                <c:pt idx="1129">
                  <c:v>27.4</c:v>
                </c:pt>
                <c:pt idx="1130">
                  <c:v>27.728999999999999</c:v>
                </c:pt>
                <c:pt idx="1131">
                  <c:v>28.78</c:v>
                </c:pt>
                <c:pt idx="1132">
                  <c:v>29.01</c:v>
                </c:pt>
                <c:pt idx="1133">
                  <c:v>31.736999999999998</c:v>
                </c:pt>
                <c:pt idx="1134">
                  <c:v>31.901</c:v>
                </c:pt>
                <c:pt idx="1135">
                  <c:v>32.756</c:v>
                </c:pt>
                <c:pt idx="1136">
                  <c:v>33.183</c:v>
                </c:pt>
                <c:pt idx="1137">
                  <c:v>33.347000000000001</c:v>
                </c:pt>
                <c:pt idx="1138">
                  <c:v>33.970999999999997</c:v>
                </c:pt>
                <c:pt idx="1139">
                  <c:v>34.234000000000002</c:v>
                </c:pt>
                <c:pt idx="1140">
                  <c:v>34.463999999999999</c:v>
                </c:pt>
                <c:pt idx="1141">
                  <c:v>34.890999999999998</c:v>
                </c:pt>
                <c:pt idx="1142">
                  <c:v>35.154000000000003</c:v>
                </c:pt>
                <c:pt idx="1143">
                  <c:v>35.646999999999998</c:v>
                </c:pt>
                <c:pt idx="1144">
                  <c:v>35.713000000000001</c:v>
                </c:pt>
                <c:pt idx="1145">
                  <c:v>35.777999999999999</c:v>
                </c:pt>
                <c:pt idx="1146">
                  <c:v>35.844000000000001</c:v>
                </c:pt>
                <c:pt idx="1147">
                  <c:v>35.877000000000002</c:v>
                </c:pt>
                <c:pt idx="1148">
                  <c:v>35.877000000000002</c:v>
                </c:pt>
                <c:pt idx="1149">
                  <c:v>36.040999999999997</c:v>
                </c:pt>
                <c:pt idx="1150">
                  <c:v>36.040999999999997</c:v>
                </c:pt>
                <c:pt idx="1151">
                  <c:v>36.073999999999998</c:v>
                </c:pt>
                <c:pt idx="1152">
                  <c:v>36.106999999999999</c:v>
                </c:pt>
                <c:pt idx="1153">
                  <c:v>36.204999999999998</c:v>
                </c:pt>
                <c:pt idx="1154">
                  <c:v>36.337000000000003</c:v>
                </c:pt>
                <c:pt idx="1155">
                  <c:v>36.369999999999997</c:v>
                </c:pt>
                <c:pt idx="1156">
                  <c:v>36.468000000000004</c:v>
                </c:pt>
                <c:pt idx="1157">
                  <c:v>36.500999999999998</c:v>
                </c:pt>
                <c:pt idx="1158">
                  <c:v>36.533999999999999</c:v>
                </c:pt>
                <c:pt idx="1159">
                  <c:v>36.664999999999999</c:v>
                </c:pt>
                <c:pt idx="1160">
                  <c:v>36.764000000000003</c:v>
                </c:pt>
                <c:pt idx="1161">
                  <c:v>36.796999999999997</c:v>
                </c:pt>
                <c:pt idx="1162">
                  <c:v>36.927999999999997</c:v>
                </c:pt>
                <c:pt idx="1163">
                  <c:v>37.091999999999999</c:v>
                </c:pt>
                <c:pt idx="1164">
                  <c:v>37.158000000000001</c:v>
                </c:pt>
                <c:pt idx="1165">
                  <c:v>37.781999999999996</c:v>
                </c:pt>
                <c:pt idx="1166">
                  <c:v>37.947000000000003</c:v>
                </c:pt>
                <c:pt idx="1167">
                  <c:v>39.030999999999999</c:v>
                </c:pt>
                <c:pt idx="1168">
                  <c:v>39.064</c:v>
                </c:pt>
                <c:pt idx="1169">
                  <c:v>39.917999999999999</c:v>
                </c:pt>
                <c:pt idx="1170">
                  <c:v>40.444000000000003</c:v>
                </c:pt>
                <c:pt idx="1171">
                  <c:v>41.396000000000001</c:v>
                </c:pt>
                <c:pt idx="1172">
                  <c:v>44.155999999999999</c:v>
                </c:pt>
                <c:pt idx="1173">
                  <c:v>44.189</c:v>
                </c:pt>
                <c:pt idx="1174">
                  <c:v>44.353000000000002</c:v>
                </c:pt>
                <c:pt idx="1175">
                  <c:v>44.451999999999998</c:v>
                </c:pt>
                <c:pt idx="1176">
                  <c:v>44.945</c:v>
                </c:pt>
                <c:pt idx="1177">
                  <c:v>46.094000000000001</c:v>
                </c:pt>
                <c:pt idx="1178">
                  <c:v>46.423000000000002</c:v>
                </c:pt>
                <c:pt idx="1179">
                  <c:v>46.488999999999997</c:v>
                </c:pt>
                <c:pt idx="1180">
                  <c:v>47.014000000000003</c:v>
                </c:pt>
                <c:pt idx="1181">
                  <c:v>47.08</c:v>
                </c:pt>
                <c:pt idx="1182">
                  <c:v>47.113</c:v>
                </c:pt>
                <c:pt idx="1183">
                  <c:v>47.31</c:v>
                </c:pt>
                <c:pt idx="1184">
                  <c:v>47.343000000000004</c:v>
                </c:pt>
                <c:pt idx="1185">
                  <c:v>47.54</c:v>
                </c:pt>
                <c:pt idx="1186">
                  <c:v>47.573</c:v>
                </c:pt>
                <c:pt idx="1187">
                  <c:v>47.670999999999999</c:v>
                </c:pt>
                <c:pt idx="1188">
                  <c:v>47.704000000000001</c:v>
                </c:pt>
                <c:pt idx="1189">
                  <c:v>47.77</c:v>
                </c:pt>
                <c:pt idx="1190">
                  <c:v>47.835999999999999</c:v>
                </c:pt>
                <c:pt idx="1191">
                  <c:v>48</c:v>
                </c:pt>
                <c:pt idx="1192">
                  <c:v>48.033000000000001</c:v>
                </c:pt>
                <c:pt idx="1193">
                  <c:v>48.066000000000003</c:v>
                </c:pt>
                <c:pt idx="1194">
                  <c:v>48.131</c:v>
                </c:pt>
                <c:pt idx="1195">
                  <c:v>48.329000000000001</c:v>
                </c:pt>
                <c:pt idx="1196">
                  <c:v>48.526000000000003</c:v>
                </c:pt>
                <c:pt idx="1197">
                  <c:v>48.558999999999997</c:v>
                </c:pt>
                <c:pt idx="1198">
                  <c:v>48.789000000000001</c:v>
                </c:pt>
                <c:pt idx="1199">
                  <c:v>48.853999999999999</c:v>
                </c:pt>
                <c:pt idx="1200">
                  <c:v>49.216000000000001</c:v>
                </c:pt>
                <c:pt idx="1201">
                  <c:v>49.280999999999999</c:v>
                </c:pt>
                <c:pt idx="1202">
                  <c:v>49.445999999999998</c:v>
                </c:pt>
                <c:pt idx="1203">
                  <c:v>49.872999999999998</c:v>
                </c:pt>
                <c:pt idx="1204">
                  <c:v>50.628</c:v>
                </c:pt>
                <c:pt idx="1205">
                  <c:v>50.825000000000003</c:v>
                </c:pt>
                <c:pt idx="1206">
                  <c:v>50.825000000000003</c:v>
                </c:pt>
                <c:pt idx="1207">
                  <c:v>52.040999999999997</c:v>
                </c:pt>
                <c:pt idx="1208">
                  <c:v>53.027000000000001</c:v>
                </c:pt>
                <c:pt idx="1209">
                  <c:v>53.158000000000001</c:v>
                </c:pt>
              </c:numCache>
            </c:numRef>
          </c:xVal>
          <c:yVal>
            <c:numRef>
              <c:f>Sheet1!$C$2:$C$1211</c:f>
              <c:numCache>
                <c:formatCode>General</c:formatCode>
                <c:ptCount val="1210"/>
                <c:pt idx="260">
                  <c:v>100</c:v>
                </c:pt>
                <c:pt idx="261">
                  <c:v>100</c:v>
                </c:pt>
                <c:pt idx="262">
                  <c:v>99.24</c:v>
                </c:pt>
                <c:pt idx="263">
                  <c:v>99.24</c:v>
                </c:pt>
                <c:pt idx="264">
                  <c:v>98.858999999999995</c:v>
                </c:pt>
                <c:pt idx="265">
                  <c:v>98.858999999999995</c:v>
                </c:pt>
                <c:pt idx="266">
                  <c:v>98.478999999999999</c:v>
                </c:pt>
                <c:pt idx="267">
                  <c:v>98.478999999999999</c:v>
                </c:pt>
                <c:pt idx="268">
                  <c:v>97.718999999999994</c:v>
                </c:pt>
                <c:pt idx="269">
                  <c:v>97.718999999999994</c:v>
                </c:pt>
                <c:pt idx="270">
                  <c:v>96.957999999999998</c:v>
                </c:pt>
                <c:pt idx="271">
                  <c:v>96.957999999999998</c:v>
                </c:pt>
                <c:pt idx="272">
                  <c:v>96.578000000000003</c:v>
                </c:pt>
                <c:pt idx="273">
                  <c:v>96.578000000000003</c:v>
                </c:pt>
                <c:pt idx="274">
                  <c:v>96.197999999999993</c:v>
                </c:pt>
                <c:pt idx="275">
                  <c:v>96.197999999999993</c:v>
                </c:pt>
                <c:pt idx="276">
                  <c:v>95.816999999999993</c:v>
                </c:pt>
                <c:pt idx="277">
                  <c:v>95.816999999999993</c:v>
                </c:pt>
                <c:pt idx="278">
                  <c:v>95.436999999999998</c:v>
                </c:pt>
                <c:pt idx="279">
                  <c:v>95.436999999999998</c:v>
                </c:pt>
                <c:pt idx="280">
                  <c:v>95.057000000000002</c:v>
                </c:pt>
                <c:pt idx="281">
                  <c:v>95.057000000000002</c:v>
                </c:pt>
                <c:pt idx="282">
                  <c:v>94.677000000000007</c:v>
                </c:pt>
                <c:pt idx="283">
                  <c:v>94.677000000000007</c:v>
                </c:pt>
                <c:pt idx="284">
                  <c:v>94.296999999999997</c:v>
                </c:pt>
                <c:pt idx="285">
                  <c:v>94.296999999999997</c:v>
                </c:pt>
                <c:pt idx="286">
                  <c:v>93.915999999999997</c:v>
                </c:pt>
                <c:pt idx="287">
                  <c:v>93.915999999999997</c:v>
                </c:pt>
                <c:pt idx="288">
                  <c:v>93.536000000000001</c:v>
                </c:pt>
                <c:pt idx="289">
                  <c:v>93.536000000000001</c:v>
                </c:pt>
                <c:pt idx="290">
                  <c:v>93.156000000000006</c:v>
                </c:pt>
                <c:pt idx="291">
                  <c:v>93.156000000000006</c:v>
                </c:pt>
                <c:pt idx="292">
                  <c:v>92.775999999999996</c:v>
                </c:pt>
                <c:pt idx="293">
                  <c:v>92.775999999999996</c:v>
                </c:pt>
                <c:pt idx="294">
                  <c:v>92.394999999999996</c:v>
                </c:pt>
                <c:pt idx="295">
                  <c:v>92.394999999999996</c:v>
                </c:pt>
                <c:pt idx="296">
                  <c:v>91.635000000000005</c:v>
                </c:pt>
                <c:pt idx="297">
                  <c:v>91.635000000000005</c:v>
                </c:pt>
                <c:pt idx="298">
                  <c:v>90.875</c:v>
                </c:pt>
                <c:pt idx="299">
                  <c:v>90.875</c:v>
                </c:pt>
                <c:pt idx="300">
                  <c:v>90.494</c:v>
                </c:pt>
                <c:pt idx="301">
                  <c:v>90.494</c:v>
                </c:pt>
                <c:pt idx="302">
                  <c:v>90.114000000000004</c:v>
                </c:pt>
                <c:pt idx="303">
                  <c:v>90.114000000000004</c:v>
                </c:pt>
                <c:pt idx="304">
                  <c:v>89.733999999999995</c:v>
                </c:pt>
                <c:pt idx="305">
                  <c:v>89.733999999999995</c:v>
                </c:pt>
                <c:pt idx="306">
                  <c:v>89.353999999999999</c:v>
                </c:pt>
                <c:pt idx="307">
                  <c:v>89.353999999999999</c:v>
                </c:pt>
                <c:pt idx="308">
                  <c:v>88.972999999999999</c:v>
                </c:pt>
                <c:pt idx="309">
                  <c:v>88.972999999999999</c:v>
                </c:pt>
                <c:pt idx="310">
                  <c:v>88.593000000000004</c:v>
                </c:pt>
                <c:pt idx="311">
                  <c:v>88.593000000000004</c:v>
                </c:pt>
                <c:pt idx="312">
                  <c:v>88.212999999999994</c:v>
                </c:pt>
                <c:pt idx="313">
                  <c:v>88.212999999999994</c:v>
                </c:pt>
                <c:pt idx="314">
                  <c:v>87.451999999999998</c:v>
                </c:pt>
                <c:pt idx="315">
                  <c:v>87.451999999999998</c:v>
                </c:pt>
                <c:pt idx="316">
                  <c:v>87.072000000000003</c:v>
                </c:pt>
                <c:pt idx="317">
                  <c:v>87.072000000000003</c:v>
                </c:pt>
                <c:pt idx="318">
                  <c:v>86.691999999999993</c:v>
                </c:pt>
                <c:pt idx="319">
                  <c:v>86.691999999999993</c:v>
                </c:pt>
                <c:pt idx="320">
                  <c:v>86.311999999999998</c:v>
                </c:pt>
                <c:pt idx="321">
                  <c:v>86.311999999999998</c:v>
                </c:pt>
                <c:pt idx="322">
                  <c:v>85.932000000000002</c:v>
                </c:pt>
                <c:pt idx="323">
                  <c:v>85.932000000000002</c:v>
                </c:pt>
                <c:pt idx="324">
                  <c:v>85.551000000000002</c:v>
                </c:pt>
                <c:pt idx="325">
                  <c:v>85.551000000000002</c:v>
                </c:pt>
                <c:pt idx="326">
                  <c:v>85.171000000000006</c:v>
                </c:pt>
                <c:pt idx="327">
                  <c:v>85.171000000000006</c:v>
                </c:pt>
                <c:pt idx="328">
                  <c:v>84.790999999999997</c:v>
                </c:pt>
                <c:pt idx="329">
                  <c:v>84.790999999999997</c:v>
                </c:pt>
                <c:pt idx="330">
                  <c:v>84.03</c:v>
                </c:pt>
                <c:pt idx="331">
                  <c:v>84.03</c:v>
                </c:pt>
                <c:pt idx="332">
                  <c:v>84.03</c:v>
                </c:pt>
                <c:pt idx="333">
                  <c:v>83.266999999999996</c:v>
                </c:pt>
                <c:pt idx="334">
                  <c:v>83.266999999999996</c:v>
                </c:pt>
                <c:pt idx="335">
                  <c:v>82.885000000000005</c:v>
                </c:pt>
                <c:pt idx="336">
                  <c:v>82.885000000000005</c:v>
                </c:pt>
                <c:pt idx="337">
                  <c:v>82.120999999999995</c:v>
                </c:pt>
                <c:pt idx="338">
                  <c:v>82.120999999999995</c:v>
                </c:pt>
                <c:pt idx="339">
                  <c:v>81.739000000000004</c:v>
                </c:pt>
                <c:pt idx="340">
                  <c:v>81.739000000000004</c:v>
                </c:pt>
                <c:pt idx="341">
                  <c:v>81.356999999999999</c:v>
                </c:pt>
                <c:pt idx="342">
                  <c:v>81.356999999999999</c:v>
                </c:pt>
                <c:pt idx="343">
                  <c:v>80.974999999999994</c:v>
                </c:pt>
                <c:pt idx="344">
                  <c:v>80.974999999999994</c:v>
                </c:pt>
                <c:pt idx="345">
                  <c:v>80.593000000000004</c:v>
                </c:pt>
                <c:pt idx="346">
                  <c:v>80.593000000000004</c:v>
                </c:pt>
                <c:pt idx="347">
                  <c:v>80.210999999999999</c:v>
                </c:pt>
                <c:pt idx="348">
                  <c:v>80.210999999999999</c:v>
                </c:pt>
                <c:pt idx="349">
                  <c:v>79.828999999999994</c:v>
                </c:pt>
                <c:pt idx="350">
                  <c:v>79.828999999999994</c:v>
                </c:pt>
                <c:pt idx="351">
                  <c:v>79.447000000000003</c:v>
                </c:pt>
                <c:pt idx="352">
                  <c:v>79.447000000000003</c:v>
                </c:pt>
                <c:pt idx="353">
                  <c:v>79.064999999999998</c:v>
                </c:pt>
                <c:pt idx="354">
                  <c:v>79.064999999999998</c:v>
                </c:pt>
                <c:pt idx="355">
                  <c:v>78.683000000000007</c:v>
                </c:pt>
                <c:pt idx="356">
                  <c:v>78.683000000000007</c:v>
                </c:pt>
                <c:pt idx="357">
                  <c:v>78.301000000000002</c:v>
                </c:pt>
                <c:pt idx="358">
                  <c:v>78.301000000000002</c:v>
                </c:pt>
                <c:pt idx="359">
                  <c:v>77.918999999999997</c:v>
                </c:pt>
                <c:pt idx="360">
                  <c:v>77.918999999999997</c:v>
                </c:pt>
                <c:pt idx="361">
                  <c:v>77.155000000000001</c:v>
                </c:pt>
                <c:pt idx="362">
                  <c:v>77.155000000000001</c:v>
                </c:pt>
                <c:pt idx="363">
                  <c:v>76.772999999999996</c:v>
                </c:pt>
                <c:pt idx="364">
                  <c:v>76.772999999999996</c:v>
                </c:pt>
                <c:pt idx="365">
                  <c:v>76.391000000000005</c:v>
                </c:pt>
                <c:pt idx="366">
                  <c:v>76.391000000000005</c:v>
                </c:pt>
                <c:pt idx="367">
                  <c:v>76.009</c:v>
                </c:pt>
                <c:pt idx="368">
                  <c:v>76.009</c:v>
                </c:pt>
                <c:pt idx="369">
                  <c:v>75.626999999999995</c:v>
                </c:pt>
                <c:pt idx="370">
                  <c:v>75.626999999999995</c:v>
                </c:pt>
                <c:pt idx="371">
                  <c:v>75.245000000000005</c:v>
                </c:pt>
                <c:pt idx="372">
                  <c:v>75.245000000000005</c:v>
                </c:pt>
                <c:pt idx="373">
                  <c:v>74.481999999999999</c:v>
                </c:pt>
                <c:pt idx="374">
                  <c:v>74.481999999999999</c:v>
                </c:pt>
                <c:pt idx="375">
                  <c:v>74.481999999999999</c:v>
                </c:pt>
                <c:pt idx="376">
                  <c:v>74.097999999999999</c:v>
                </c:pt>
                <c:pt idx="377">
                  <c:v>74.097999999999999</c:v>
                </c:pt>
                <c:pt idx="378">
                  <c:v>73.713999999999999</c:v>
                </c:pt>
                <c:pt idx="379">
                  <c:v>73.713999999999999</c:v>
                </c:pt>
                <c:pt idx="380">
                  <c:v>73.33</c:v>
                </c:pt>
                <c:pt idx="381">
                  <c:v>73.33</c:v>
                </c:pt>
                <c:pt idx="382">
                  <c:v>72.945999999999998</c:v>
                </c:pt>
                <c:pt idx="383">
                  <c:v>72.945999999999998</c:v>
                </c:pt>
                <c:pt idx="384">
                  <c:v>72.561999999999998</c:v>
                </c:pt>
                <c:pt idx="385">
                  <c:v>72.561999999999998</c:v>
                </c:pt>
                <c:pt idx="386">
                  <c:v>72.177999999999997</c:v>
                </c:pt>
                <c:pt idx="387">
                  <c:v>72.177999999999997</c:v>
                </c:pt>
                <c:pt idx="388">
                  <c:v>71.793999999999997</c:v>
                </c:pt>
                <c:pt idx="389">
                  <c:v>71.793999999999997</c:v>
                </c:pt>
                <c:pt idx="390">
                  <c:v>71.41</c:v>
                </c:pt>
                <c:pt idx="391">
                  <c:v>71.41</c:v>
                </c:pt>
                <c:pt idx="392">
                  <c:v>71.025999999999996</c:v>
                </c:pt>
                <c:pt idx="393">
                  <c:v>71.025999999999996</c:v>
                </c:pt>
                <c:pt idx="394">
                  <c:v>70.641999999999996</c:v>
                </c:pt>
                <c:pt idx="395">
                  <c:v>70.641999999999996</c:v>
                </c:pt>
                <c:pt idx="396">
                  <c:v>70.257999999999996</c:v>
                </c:pt>
                <c:pt idx="397">
                  <c:v>70.257999999999996</c:v>
                </c:pt>
                <c:pt idx="398">
                  <c:v>69.873999999999995</c:v>
                </c:pt>
                <c:pt idx="399">
                  <c:v>69.873999999999995</c:v>
                </c:pt>
                <c:pt idx="400">
                  <c:v>69.489999999999995</c:v>
                </c:pt>
                <c:pt idx="401">
                  <c:v>69.489999999999995</c:v>
                </c:pt>
                <c:pt idx="402">
                  <c:v>69.106999999999999</c:v>
                </c:pt>
                <c:pt idx="403">
                  <c:v>69.106999999999999</c:v>
                </c:pt>
                <c:pt idx="404">
                  <c:v>68.722999999999999</c:v>
                </c:pt>
                <c:pt idx="405">
                  <c:v>68.722999999999999</c:v>
                </c:pt>
                <c:pt idx="406">
                  <c:v>68.338999999999999</c:v>
                </c:pt>
                <c:pt idx="407">
                  <c:v>68.338999999999999</c:v>
                </c:pt>
                <c:pt idx="408">
                  <c:v>68.338999999999999</c:v>
                </c:pt>
                <c:pt idx="409">
                  <c:v>67.953000000000003</c:v>
                </c:pt>
                <c:pt idx="410">
                  <c:v>67.953000000000003</c:v>
                </c:pt>
                <c:pt idx="411">
                  <c:v>67.566999999999993</c:v>
                </c:pt>
                <c:pt idx="412">
                  <c:v>67.566999999999993</c:v>
                </c:pt>
                <c:pt idx="413">
                  <c:v>67.180000000000007</c:v>
                </c:pt>
                <c:pt idx="414">
                  <c:v>67.180000000000007</c:v>
                </c:pt>
                <c:pt idx="415">
                  <c:v>66.793999999999997</c:v>
                </c:pt>
                <c:pt idx="416">
                  <c:v>66.793999999999997</c:v>
                </c:pt>
                <c:pt idx="417">
                  <c:v>66.793999999999997</c:v>
                </c:pt>
                <c:pt idx="418">
                  <c:v>66.793999999999997</c:v>
                </c:pt>
                <c:pt idx="419">
                  <c:v>66.403999999999996</c:v>
                </c:pt>
                <c:pt idx="420">
                  <c:v>66.403999999999996</c:v>
                </c:pt>
                <c:pt idx="421">
                  <c:v>66.013000000000005</c:v>
                </c:pt>
                <c:pt idx="422">
                  <c:v>66.013000000000005</c:v>
                </c:pt>
                <c:pt idx="423">
                  <c:v>65.622</c:v>
                </c:pt>
                <c:pt idx="424">
                  <c:v>65.622</c:v>
                </c:pt>
                <c:pt idx="425">
                  <c:v>65.622</c:v>
                </c:pt>
                <c:pt idx="426">
                  <c:v>65.23</c:v>
                </c:pt>
                <c:pt idx="427">
                  <c:v>65.23</c:v>
                </c:pt>
                <c:pt idx="428">
                  <c:v>64.837000000000003</c:v>
                </c:pt>
                <c:pt idx="429">
                  <c:v>64.837000000000003</c:v>
                </c:pt>
                <c:pt idx="430">
                  <c:v>64.444000000000003</c:v>
                </c:pt>
                <c:pt idx="431">
                  <c:v>64.444000000000003</c:v>
                </c:pt>
                <c:pt idx="432">
                  <c:v>64.051000000000002</c:v>
                </c:pt>
                <c:pt idx="433">
                  <c:v>64.051000000000002</c:v>
                </c:pt>
                <c:pt idx="434">
                  <c:v>63.658000000000001</c:v>
                </c:pt>
                <c:pt idx="435">
                  <c:v>63.658000000000001</c:v>
                </c:pt>
                <c:pt idx="436">
                  <c:v>63.265000000000001</c:v>
                </c:pt>
                <c:pt idx="437">
                  <c:v>63.265000000000001</c:v>
                </c:pt>
                <c:pt idx="438">
                  <c:v>62.872</c:v>
                </c:pt>
                <c:pt idx="439">
                  <c:v>62.872</c:v>
                </c:pt>
                <c:pt idx="440">
                  <c:v>62.872</c:v>
                </c:pt>
                <c:pt idx="441">
                  <c:v>62.872</c:v>
                </c:pt>
                <c:pt idx="442">
                  <c:v>62.872</c:v>
                </c:pt>
                <c:pt idx="443">
                  <c:v>62.872</c:v>
                </c:pt>
                <c:pt idx="444">
                  <c:v>62.469000000000001</c:v>
                </c:pt>
                <c:pt idx="445">
                  <c:v>62.469000000000001</c:v>
                </c:pt>
                <c:pt idx="446">
                  <c:v>62.469000000000001</c:v>
                </c:pt>
                <c:pt idx="447">
                  <c:v>62.469000000000001</c:v>
                </c:pt>
                <c:pt idx="448">
                  <c:v>62.061</c:v>
                </c:pt>
                <c:pt idx="449">
                  <c:v>62.061</c:v>
                </c:pt>
                <c:pt idx="450">
                  <c:v>61.244</c:v>
                </c:pt>
                <c:pt idx="451">
                  <c:v>61.244</c:v>
                </c:pt>
                <c:pt idx="452">
                  <c:v>61.244</c:v>
                </c:pt>
                <c:pt idx="453">
                  <c:v>61.244</c:v>
                </c:pt>
                <c:pt idx="454">
                  <c:v>61.244</c:v>
                </c:pt>
                <c:pt idx="455">
                  <c:v>61.244</c:v>
                </c:pt>
                <c:pt idx="456">
                  <c:v>61.244</c:v>
                </c:pt>
                <c:pt idx="457">
                  <c:v>61.244</c:v>
                </c:pt>
                <c:pt idx="458">
                  <c:v>61.244</c:v>
                </c:pt>
                <c:pt idx="459">
                  <c:v>60.816000000000003</c:v>
                </c:pt>
                <c:pt idx="460">
                  <c:v>60.816000000000003</c:v>
                </c:pt>
                <c:pt idx="461">
                  <c:v>60.816000000000003</c:v>
                </c:pt>
                <c:pt idx="462">
                  <c:v>60.816000000000003</c:v>
                </c:pt>
                <c:pt idx="463">
                  <c:v>60.816000000000003</c:v>
                </c:pt>
                <c:pt idx="464">
                  <c:v>60.378</c:v>
                </c:pt>
                <c:pt idx="465">
                  <c:v>60.378</c:v>
                </c:pt>
                <c:pt idx="466">
                  <c:v>60.378</c:v>
                </c:pt>
                <c:pt idx="467">
                  <c:v>60.378</c:v>
                </c:pt>
                <c:pt idx="468">
                  <c:v>60.378</c:v>
                </c:pt>
                <c:pt idx="469">
                  <c:v>60.378</c:v>
                </c:pt>
                <c:pt idx="470">
                  <c:v>60.378</c:v>
                </c:pt>
                <c:pt idx="471">
                  <c:v>59.923999999999999</c:v>
                </c:pt>
                <c:pt idx="472">
                  <c:v>59.923999999999999</c:v>
                </c:pt>
                <c:pt idx="473">
                  <c:v>59.47</c:v>
                </c:pt>
                <c:pt idx="474">
                  <c:v>59.47</c:v>
                </c:pt>
                <c:pt idx="475">
                  <c:v>59.015999999999998</c:v>
                </c:pt>
                <c:pt idx="476">
                  <c:v>59.015999999999998</c:v>
                </c:pt>
                <c:pt idx="477">
                  <c:v>58.561999999999998</c:v>
                </c:pt>
                <c:pt idx="478">
                  <c:v>58.561999999999998</c:v>
                </c:pt>
                <c:pt idx="479">
                  <c:v>58.107999999999997</c:v>
                </c:pt>
                <c:pt idx="480">
                  <c:v>58.107999999999997</c:v>
                </c:pt>
                <c:pt idx="481">
                  <c:v>57.654000000000003</c:v>
                </c:pt>
                <c:pt idx="482">
                  <c:v>57.654000000000003</c:v>
                </c:pt>
                <c:pt idx="483">
                  <c:v>57.654000000000003</c:v>
                </c:pt>
                <c:pt idx="484">
                  <c:v>57.654000000000003</c:v>
                </c:pt>
                <c:pt idx="485">
                  <c:v>57.192999999999998</c:v>
                </c:pt>
                <c:pt idx="486">
                  <c:v>57.192999999999998</c:v>
                </c:pt>
                <c:pt idx="487">
                  <c:v>56.271000000000001</c:v>
                </c:pt>
                <c:pt idx="488">
                  <c:v>56.271000000000001</c:v>
                </c:pt>
                <c:pt idx="489">
                  <c:v>56.271000000000001</c:v>
                </c:pt>
                <c:pt idx="490">
                  <c:v>56.271000000000001</c:v>
                </c:pt>
                <c:pt idx="491">
                  <c:v>55.802</c:v>
                </c:pt>
                <c:pt idx="492">
                  <c:v>55.802</c:v>
                </c:pt>
                <c:pt idx="493">
                  <c:v>55.802</c:v>
                </c:pt>
                <c:pt idx="494">
                  <c:v>55.802</c:v>
                </c:pt>
                <c:pt idx="495">
                  <c:v>55.802</c:v>
                </c:pt>
                <c:pt idx="496">
                  <c:v>55.802</c:v>
                </c:pt>
                <c:pt idx="497">
                  <c:v>55.316000000000003</c:v>
                </c:pt>
                <c:pt idx="498">
                  <c:v>55.316000000000003</c:v>
                </c:pt>
                <c:pt idx="499">
                  <c:v>54.831000000000003</c:v>
                </c:pt>
                <c:pt idx="500">
                  <c:v>54.831000000000003</c:v>
                </c:pt>
                <c:pt idx="501">
                  <c:v>54.831000000000003</c:v>
                </c:pt>
                <c:pt idx="502">
                  <c:v>54.831000000000003</c:v>
                </c:pt>
                <c:pt idx="503">
                  <c:v>54.831000000000003</c:v>
                </c:pt>
                <c:pt idx="504">
                  <c:v>54.831000000000003</c:v>
                </c:pt>
                <c:pt idx="505">
                  <c:v>54.831000000000003</c:v>
                </c:pt>
                <c:pt idx="506">
                  <c:v>54.831000000000003</c:v>
                </c:pt>
                <c:pt idx="507">
                  <c:v>54.831000000000003</c:v>
                </c:pt>
                <c:pt idx="508">
                  <c:v>54.831000000000003</c:v>
                </c:pt>
                <c:pt idx="509">
                  <c:v>54.831000000000003</c:v>
                </c:pt>
                <c:pt idx="510">
                  <c:v>54.304000000000002</c:v>
                </c:pt>
                <c:pt idx="511">
                  <c:v>54.304000000000002</c:v>
                </c:pt>
                <c:pt idx="512">
                  <c:v>54.304000000000002</c:v>
                </c:pt>
                <c:pt idx="513">
                  <c:v>53.771999999999998</c:v>
                </c:pt>
                <c:pt idx="514">
                  <c:v>53.771999999999998</c:v>
                </c:pt>
                <c:pt idx="515">
                  <c:v>53.771999999999998</c:v>
                </c:pt>
                <c:pt idx="516">
                  <c:v>53.771999999999998</c:v>
                </c:pt>
                <c:pt idx="517">
                  <c:v>53.771999999999998</c:v>
                </c:pt>
                <c:pt idx="518">
                  <c:v>53.771999999999998</c:v>
                </c:pt>
                <c:pt idx="519">
                  <c:v>53.771999999999998</c:v>
                </c:pt>
                <c:pt idx="520">
                  <c:v>53.771999999999998</c:v>
                </c:pt>
                <c:pt idx="521">
                  <c:v>53.771999999999998</c:v>
                </c:pt>
                <c:pt idx="522">
                  <c:v>53.771999999999998</c:v>
                </c:pt>
                <c:pt idx="523">
                  <c:v>53.771999999999998</c:v>
                </c:pt>
                <c:pt idx="524">
                  <c:v>53.771999999999998</c:v>
                </c:pt>
                <c:pt idx="525">
                  <c:v>53.771999999999998</c:v>
                </c:pt>
                <c:pt idx="526">
                  <c:v>53.771999999999998</c:v>
                </c:pt>
                <c:pt idx="527">
                  <c:v>53.771999999999998</c:v>
                </c:pt>
                <c:pt idx="528">
                  <c:v>53.771999999999998</c:v>
                </c:pt>
                <c:pt idx="529">
                  <c:v>53.771999999999998</c:v>
                </c:pt>
                <c:pt idx="530">
                  <c:v>53.771999999999998</c:v>
                </c:pt>
                <c:pt idx="531">
                  <c:v>53.771999999999998</c:v>
                </c:pt>
                <c:pt idx="532">
                  <c:v>53.771999999999998</c:v>
                </c:pt>
                <c:pt idx="533">
                  <c:v>53.771999999999998</c:v>
                </c:pt>
                <c:pt idx="534">
                  <c:v>53.771999999999998</c:v>
                </c:pt>
                <c:pt idx="535">
                  <c:v>53.771999999999998</c:v>
                </c:pt>
                <c:pt idx="536">
                  <c:v>53.771999999999998</c:v>
                </c:pt>
                <c:pt idx="537">
                  <c:v>53.771999999999998</c:v>
                </c:pt>
                <c:pt idx="538">
                  <c:v>53.771999999999998</c:v>
                </c:pt>
                <c:pt idx="539">
                  <c:v>53.771999999999998</c:v>
                </c:pt>
                <c:pt idx="540">
                  <c:v>53.771999999999998</c:v>
                </c:pt>
                <c:pt idx="541">
                  <c:v>53.771999999999998</c:v>
                </c:pt>
                <c:pt idx="542">
                  <c:v>53.771999999999998</c:v>
                </c:pt>
                <c:pt idx="543">
                  <c:v>53.771999999999998</c:v>
                </c:pt>
                <c:pt idx="544">
                  <c:v>53.771999999999998</c:v>
                </c:pt>
                <c:pt idx="545">
                  <c:v>53.771999999999998</c:v>
                </c:pt>
                <c:pt idx="546">
                  <c:v>53.771999999999998</c:v>
                </c:pt>
                <c:pt idx="547">
                  <c:v>53.771999999999998</c:v>
                </c:pt>
                <c:pt idx="548">
                  <c:v>53.771999999999998</c:v>
                </c:pt>
                <c:pt idx="549">
                  <c:v>53.771999999999998</c:v>
                </c:pt>
                <c:pt idx="550">
                  <c:v>53.771999999999998</c:v>
                </c:pt>
                <c:pt idx="551">
                  <c:v>53.771999999999998</c:v>
                </c:pt>
                <c:pt idx="552">
                  <c:v>53.771999999999998</c:v>
                </c:pt>
                <c:pt idx="553">
                  <c:v>53.771999999999998</c:v>
                </c:pt>
                <c:pt idx="554">
                  <c:v>52.904000000000003</c:v>
                </c:pt>
                <c:pt idx="555">
                  <c:v>52.904000000000003</c:v>
                </c:pt>
                <c:pt idx="556">
                  <c:v>52.904000000000003</c:v>
                </c:pt>
                <c:pt idx="557">
                  <c:v>52.904000000000003</c:v>
                </c:pt>
                <c:pt idx="558">
                  <c:v>52.904000000000003</c:v>
                </c:pt>
                <c:pt idx="559">
                  <c:v>52.904000000000003</c:v>
                </c:pt>
                <c:pt idx="560">
                  <c:v>52.904000000000003</c:v>
                </c:pt>
                <c:pt idx="561">
                  <c:v>52.904000000000003</c:v>
                </c:pt>
                <c:pt idx="562">
                  <c:v>52.904000000000003</c:v>
                </c:pt>
                <c:pt idx="563">
                  <c:v>52.904000000000003</c:v>
                </c:pt>
                <c:pt idx="564">
                  <c:v>52.904000000000003</c:v>
                </c:pt>
                <c:pt idx="565">
                  <c:v>52.904000000000003</c:v>
                </c:pt>
                <c:pt idx="566">
                  <c:v>52.904000000000003</c:v>
                </c:pt>
                <c:pt idx="567">
                  <c:v>52.904000000000003</c:v>
                </c:pt>
                <c:pt idx="568">
                  <c:v>52.904000000000003</c:v>
                </c:pt>
                <c:pt idx="569">
                  <c:v>52.904000000000003</c:v>
                </c:pt>
                <c:pt idx="570">
                  <c:v>52.904000000000003</c:v>
                </c:pt>
                <c:pt idx="571">
                  <c:v>52.904000000000003</c:v>
                </c:pt>
                <c:pt idx="572">
                  <c:v>52.904000000000003</c:v>
                </c:pt>
                <c:pt idx="573">
                  <c:v>52.904000000000003</c:v>
                </c:pt>
                <c:pt idx="574">
                  <c:v>52.904000000000003</c:v>
                </c:pt>
                <c:pt idx="575">
                  <c:v>52.904000000000003</c:v>
                </c:pt>
                <c:pt idx="576">
                  <c:v>52.904000000000003</c:v>
                </c:pt>
                <c:pt idx="577">
                  <c:v>52.904000000000003</c:v>
                </c:pt>
                <c:pt idx="578">
                  <c:v>52.904000000000003</c:v>
                </c:pt>
                <c:pt idx="579">
                  <c:v>52.904000000000003</c:v>
                </c:pt>
                <c:pt idx="580">
                  <c:v>52.904000000000003</c:v>
                </c:pt>
                <c:pt idx="581">
                  <c:v>52.904000000000003</c:v>
                </c:pt>
                <c:pt idx="582">
                  <c:v>52.904000000000003</c:v>
                </c:pt>
                <c:pt idx="583">
                  <c:v>52.904000000000003</c:v>
                </c:pt>
                <c:pt idx="584">
                  <c:v>52.904000000000003</c:v>
                </c:pt>
                <c:pt idx="585">
                  <c:v>52.904000000000003</c:v>
                </c:pt>
                <c:pt idx="586">
                  <c:v>52.904000000000003</c:v>
                </c:pt>
                <c:pt idx="587">
                  <c:v>52.904000000000003</c:v>
                </c:pt>
                <c:pt idx="588">
                  <c:v>52.904000000000003</c:v>
                </c:pt>
                <c:pt idx="589">
                  <c:v>52.904000000000003</c:v>
                </c:pt>
                <c:pt idx="590">
                  <c:v>52.904000000000003</c:v>
                </c:pt>
                <c:pt idx="591">
                  <c:v>52.904000000000003</c:v>
                </c:pt>
                <c:pt idx="592">
                  <c:v>52.904000000000003</c:v>
                </c:pt>
                <c:pt idx="593">
                  <c:v>52.904000000000003</c:v>
                </c:pt>
                <c:pt idx="594">
                  <c:v>52.904000000000003</c:v>
                </c:pt>
                <c:pt idx="595">
                  <c:v>52.904000000000003</c:v>
                </c:pt>
                <c:pt idx="596">
                  <c:v>52.904000000000003</c:v>
                </c:pt>
                <c:pt idx="597">
                  <c:v>52.904000000000003</c:v>
                </c:pt>
                <c:pt idx="598">
                  <c:v>52.904000000000003</c:v>
                </c:pt>
                <c:pt idx="599">
                  <c:v>52.904000000000003</c:v>
                </c:pt>
                <c:pt idx="600">
                  <c:v>52.904000000000003</c:v>
                </c:pt>
                <c:pt idx="601">
                  <c:v>52.904000000000003</c:v>
                </c:pt>
                <c:pt idx="602">
                  <c:v>52.904000000000003</c:v>
                </c:pt>
                <c:pt idx="603">
                  <c:v>52.904000000000003</c:v>
                </c:pt>
                <c:pt idx="604">
                  <c:v>52.904000000000003</c:v>
                </c:pt>
                <c:pt idx="605">
                  <c:v>52.904000000000003</c:v>
                </c:pt>
                <c:pt idx="606">
                  <c:v>52.904000000000003</c:v>
                </c:pt>
                <c:pt idx="607">
                  <c:v>52.904000000000003</c:v>
                </c:pt>
                <c:pt idx="608">
                  <c:v>52.904000000000003</c:v>
                </c:pt>
                <c:pt idx="609">
                  <c:v>52.904000000000003</c:v>
                </c:pt>
                <c:pt idx="610">
                  <c:v>52.904000000000003</c:v>
                </c:pt>
              </c:numCache>
            </c:numRef>
          </c:yVal>
          <c:smooth val="0"/>
        </c:ser>
        <c:ser>
          <c:idx val="4"/>
          <c:order val="3"/>
          <c:tx>
            <c:strRef>
              <c:f>Sheet1!$B$1</c:f>
              <c:strCache>
                <c:ptCount val="1"/>
                <c:pt idx="0">
                  <c:v>  1987–2003 (n=185)</c:v>
                </c:pt>
              </c:strCache>
            </c:strRef>
          </c:tx>
          <c:spPr>
            <a:ln w="50800">
              <a:solidFill>
                <a:srgbClr val="009CA7"/>
              </a:solidFill>
              <a:prstDash val="solid"/>
            </a:ln>
          </c:spPr>
          <c:marker>
            <c:symbol val="none"/>
          </c:marker>
          <c:xVal>
            <c:numRef>
              <c:f>Sheet1!$A$2:$A$1211</c:f>
              <c:numCache>
                <c:formatCode>General</c:formatCode>
                <c:ptCount val="1210"/>
                <c:pt idx="0">
                  <c:v>0</c:v>
                </c:pt>
                <c:pt idx="1">
                  <c:v>6.6000000000000003E-2</c:v>
                </c:pt>
                <c:pt idx="2">
                  <c:v>6.6000000000000003E-2</c:v>
                </c:pt>
                <c:pt idx="3">
                  <c:v>9.9000000000000005E-2</c:v>
                </c:pt>
                <c:pt idx="4">
                  <c:v>9.9000000000000005E-2</c:v>
                </c:pt>
                <c:pt idx="5">
                  <c:v>0.26300000000000001</c:v>
                </c:pt>
                <c:pt idx="6">
                  <c:v>0.26300000000000001</c:v>
                </c:pt>
                <c:pt idx="7">
                  <c:v>0.39400000000000002</c:v>
                </c:pt>
                <c:pt idx="8">
                  <c:v>0.39400000000000002</c:v>
                </c:pt>
                <c:pt idx="9">
                  <c:v>0.42699999999999999</c:v>
                </c:pt>
                <c:pt idx="10">
                  <c:v>0.42699999999999999</c:v>
                </c:pt>
                <c:pt idx="11">
                  <c:v>0.49299999999999999</c:v>
                </c:pt>
                <c:pt idx="12">
                  <c:v>0.49299999999999999</c:v>
                </c:pt>
                <c:pt idx="13">
                  <c:v>0.52600000000000002</c:v>
                </c:pt>
                <c:pt idx="14">
                  <c:v>0.52600000000000002</c:v>
                </c:pt>
                <c:pt idx="15">
                  <c:v>0.59099999999999997</c:v>
                </c:pt>
                <c:pt idx="16">
                  <c:v>0.59099999999999997</c:v>
                </c:pt>
                <c:pt idx="17">
                  <c:v>0.65700000000000003</c:v>
                </c:pt>
                <c:pt idx="18">
                  <c:v>0.65700000000000003</c:v>
                </c:pt>
                <c:pt idx="19">
                  <c:v>0.69</c:v>
                </c:pt>
                <c:pt idx="20">
                  <c:v>0.69</c:v>
                </c:pt>
                <c:pt idx="21">
                  <c:v>0.72299999999999998</c:v>
                </c:pt>
                <c:pt idx="22">
                  <c:v>0.72299999999999998</c:v>
                </c:pt>
                <c:pt idx="23">
                  <c:v>0.75600000000000001</c:v>
                </c:pt>
                <c:pt idx="24">
                  <c:v>0.75600000000000001</c:v>
                </c:pt>
                <c:pt idx="25">
                  <c:v>0.78900000000000003</c:v>
                </c:pt>
                <c:pt idx="26">
                  <c:v>0.78900000000000003</c:v>
                </c:pt>
                <c:pt idx="27">
                  <c:v>0.82099999999999995</c:v>
                </c:pt>
                <c:pt idx="28">
                  <c:v>0.82099999999999995</c:v>
                </c:pt>
                <c:pt idx="29">
                  <c:v>0.88700000000000001</c:v>
                </c:pt>
                <c:pt idx="30">
                  <c:v>0.88700000000000001</c:v>
                </c:pt>
                <c:pt idx="31">
                  <c:v>0.92</c:v>
                </c:pt>
                <c:pt idx="32">
                  <c:v>0.92</c:v>
                </c:pt>
                <c:pt idx="33">
                  <c:v>0.95299999999999996</c:v>
                </c:pt>
                <c:pt idx="34">
                  <c:v>0.95299999999999996</c:v>
                </c:pt>
                <c:pt idx="35">
                  <c:v>0.98599999999999999</c:v>
                </c:pt>
                <c:pt idx="36">
                  <c:v>0.98599999999999999</c:v>
                </c:pt>
                <c:pt idx="37">
                  <c:v>1.018</c:v>
                </c:pt>
                <c:pt idx="38">
                  <c:v>1.018</c:v>
                </c:pt>
                <c:pt idx="39">
                  <c:v>1.0840000000000001</c:v>
                </c:pt>
                <c:pt idx="40">
                  <c:v>1.0840000000000001</c:v>
                </c:pt>
                <c:pt idx="41">
                  <c:v>1.1499999999999999</c:v>
                </c:pt>
                <c:pt idx="42">
                  <c:v>1.1499999999999999</c:v>
                </c:pt>
                <c:pt idx="43">
                  <c:v>1.1830000000000001</c:v>
                </c:pt>
                <c:pt idx="44">
                  <c:v>1.1830000000000001</c:v>
                </c:pt>
                <c:pt idx="45">
                  <c:v>1.248</c:v>
                </c:pt>
                <c:pt idx="46">
                  <c:v>1.248</c:v>
                </c:pt>
                <c:pt idx="47">
                  <c:v>1.2809999999999999</c:v>
                </c:pt>
                <c:pt idx="48">
                  <c:v>1.2809999999999999</c:v>
                </c:pt>
                <c:pt idx="49">
                  <c:v>1.347</c:v>
                </c:pt>
                <c:pt idx="50">
                  <c:v>1.347</c:v>
                </c:pt>
                <c:pt idx="51">
                  <c:v>1.38</c:v>
                </c:pt>
                <c:pt idx="52">
                  <c:v>1.38</c:v>
                </c:pt>
                <c:pt idx="53">
                  <c:v>1.446</c:v>
                </c:pt>
                <c:pt idx="54">
                  <c:v>1.446</c:v>
                </c:pt>
                <c:pt idx="55">
                  <c:v>1.5109999999999999</c:v>
                </c:pt>
                <c:pt idx="56">
                  <c:v>1.5109999999999999</c:v>
                </c:pt>
                <c:pt idx="57">
                  <c:v>1.577</c:v>
                </c:pt>
                <c:pt idx="58">
                  <c:v>1.577</c:v>
                </c:pt>
                <c:pt idx="59">
                  <c:v>1.61</c:v>
                </c:pt>
                <c:pt idx="60">
                  <c:v>1.61</c:v>
                </c:pt>
                <c:pt idx="61">
                  <c:v>1.643</c:v>
                </c:pt>
                <c:pt idx="62">
                  <c:v>1.643</c:v>
                </c:pt>
                <c:pt idx="63">
                  <c:v>1.774</c:v>
                </c:pt>
                <c:pt idx="64">
                  <c:v>1.774</c:v>
                </c:pt>
                <c:pt idx="65">
                  <c:v>1.9379999999999999</c:v>
                </c:pt>
                <c:pt idx="66">
                  <c:v>1.9379999999999999</c:v>
                </c:pt>
                <c:pt idx="67">
                  <c:v>2.004</c:v>
                </c:pt>
                <c:pt idx="68">
                  <c:v>2.004</c:v>
                </c:pt>
                <c:pt idx="69">
                  <c:v>2.0369999999999999</c:v>
                </c:pt>
                <c:pt idx="70">
                  <c:v>2.0369999999999999</c:v>
                </c:pt>
                <c:pt idx="71">
                  <c:v>2.0699999999999998</c:v>
                </c:pt>
                <c:pt idx="72">
                  <c:v>2.0699999999999998</c:v>
                </c:pt>
                <c:pt idx="73">
                  <c:v>2.1360000000000001</c:v>
                </c:pt>
                <c:pt idx="74">
                  <c:v>2.1360000000000001</c:v>
                </c:pt>
                <c:pt idx="75">
                  <c:v>2.1680000000000001</c:v>
                </c:pt>
                <c:pt idx="76">
                  <c:v>2.1680000000000001</c:v>
                </c:pt>
                <c:pt idx="77">
                  <c:v>2.2010000000000001</c:v>
                </c:pt>
                <c:pt idx="78">
                  <c:v>2.2010000000000001</c:v>
                </c:pt>
                <c:pt idx="79">
                  <c:v>2.234</c:v>
                </c:pt>
                <c:pt idx="80">
                  <c:v>2.234</c:v>
                </c:pt>
                <c:pt idx="81">
                  <c:v>2.2669999999999999</c:v>
                </c:pt>
                <c:pt idx="82">
                  <c:v>2.2669999999999999</c:v>
                </c:pt>
                <c:pt idx="83">
                  <c:v>2.3330000000000002</c:v>
                </c:pt>
                <c:pt idx="84">
                  <c:v>2.3330000000000002</c:v>
                </c:pt>
                <c:pt idx="85">
                  <c:v>2.464</c:v>
                </c:pt>
                <c:pt idx="86">
                  <c:v>2.464</c:v>
                </c:pt>
                <c:pt idx="87">
                  <c:v>2.5299999999999998</c:v>
                </c:pt>
                <c:pt idx="88">
                  <c:v>2.5299999999999998</c:v>
                </c:pt>
                <c:pt idx="89">
                  <c:v>2.5950000000000002</c:v>
                </c:pt>
                <c:pt idx="90">
                  <c:v>2.5950000000000002</c:v>
                </c:pt>
                <c:pt idx="91">
                  <c:v>2.694</c:v>
                </c:pt>
                <c:pt idx="92">
                  <c:v>2.694</c:v>
                </c:pt>
                <c:pt idx="93">
                  <c:v>2.7269999999999999</c:v>
                </c:pt>
                <c:pt idx="94">
                  <c:v>2.7269999999999999</c:v>
                </c:pt>
                <c:pt idx="95">
                  <c:v>2.76</c:v>
                </c:pt>
                <c:pt idx="96">
                  <c:v>2.76</c:v>
                </c:pt>
                <c:pt idx="97">
                  <c:v>2.7930000000000001</c:v>
                </c:pt>
                <c:pt idx="98">
                  <c:v>2.7930000000000001</c:v>
                </c:pt>
                <c:pt idx="99">
                  <c:v>2.8250000000000002</c:v>
                </c:pt>
                <c:pt idx="100">
                  <c:v>2.8250000000000002</c:v>
                </c:pt>
                <c:pt idx="101">
                  <c:v>3.0230000000000001</c:v>
                </c:pt>
                <c:pt idx="102">
                  <c:v>3.0230000000000001</c:v>
                </c:pt>
                <c:pt idx="103">
                  <c:v>3.2850000000000001</c:v>
                </c:pt>
                <c:pt idx="104">
                  <c:v>3.2850000000000001</c:v>
                </c:pt>
                <c:pt idx="105">
                  <c:v>3.3180000000000001</c:v>
                </c:pt>
                <c:pt idx="106">
                  <c:v>3.3180000000000001</c:v>
                </c:pt>
                <c:pt idx="107">
                  <c:v>3.4830000000000001</c:v>
                </c:pt>
                <c:pt idx="108">
                  <c:v>3.4830000000000001</c:v>
                </c:pt>
                <c:pt idx="109">
                  <c:v>3.6469999999999998</c:v>
                </c:pt>
                <c:pt idx="110">
                  <c:v>3.6469999999999998</c:v>
                </c:pt>
                <c:pt idx="111">
                  <c:v>3.68</c:v>
                </c:pt>
                <c:pt idx="112">
                  <c:v>3.68</c:v>
                </c:pt>
                <c:pt idx="113">
                  <c:v>3.778</c:v>
                </c:pt>
                <c:pt idx="114">
                  <c:v>3.778</c:v>
                </c:pt>
                <c:pt idx="115">
                  <c:v>3.8439999999999999</c:v>
                </c:pt>
                <c:pt idx="116">
                  <c:v>3.8439999999999999</c:v>
                </c:pt>
                <c:pt idx="117">
                  <c:v>3.9430000000000001</c:v>
                </c:pt>
                <c:pt idx="118">
                  <c:v>4.008</c:v>
                </c:pt>
                <c:pt idx="119">
                  <c:v>4.008</c:v>
                </c:pt>
                <c:pt idx="120">
                  <c:v>4.2709999999999999</c:v>
                </c:pt>
                <c:pt idx="121">
                  <c:v>4.2709999999999999</c:v>
                </c:pt>
                <c:pt idx="122">
                  <c:v>4.4020000000000001</c:v>
                </c:pt>
                <c:pt idx="123">
                  <c:v>4.4020000000000001</c:v>
                </c:pt>
                <c:pt idx="124">
                  <c:v>4.5339999999999998</c:v>
                </c:pt>
                <c:pt idx="125">
                  <c:v>4.5339999999999998</c:v>
                </c:pt>
                <c:pt idx="126">
                  <c:v>5.3879999999999999</c:v>
                </c:pt>
                <c:pt idx="127">
                  <c:v>5.3879999999999999</c:v>
                </c:pt>
                <c:pt idx="128">
                  <c:v>5.4539999999999997</c:v>
                </c:pt>
                <c:pt idx="129">
                  <c:v>5.4539999999999997</c:v>
                </c:pt>
                <c:pt idx="130">
                  <c:v>5.7489999999999997</c:v>
                </c:pt>
                <c:pt idx="131">
                  <c:v>5.7489999999999997</c:v>
                </c:pt>
                <c:pt idx="132">
                  <c:v>6.1769999999999996</c:v>
                </c:pt>
                <c:pt idx="133">
                  <c:v>6.1769999999999996</c:v>
                </c:pt>
                <c:pt idx="134">
                  <c:v>6.4390000000000001</c:v>
                </c:pt>
                <c:pt idx="135">
                  <c:v>6.4390000000000001</c:v>
                </c:pt>
                <c:pt idx="136">
                  <c:v>6.899</c:v>
                </c:pt>
                <c:pt idx="137">
                  <c:v>6.899</c:v>
                </c:pt>
                <c:pt idx="138">
                  <c:v>6.9320000000000004</c:v>
                </c:pt>
                <c:pt idx="139">
                  <c:v>6.9320000000000004</c:v>
                </c:pt>
                <c:pt idx="140">
                  <c:v>7.0309999999999997</c:v>
                </c:pt>
                <c:pt idx="141">
                  <c:v>7.0309999999999997</c:v>
                </c:pt>
                <c:pt idx="142">
                  <c:v>7.3259999999999996</c:v>
                </c:pt>
                <c:pt idx="143">
                  <c:v>7.3259999999999996</c:v>
                </c:pt>
                <c:pt idx="144">
                  <c:v>7.9180000000000001</c:v>
                </c:pt>
                <c:pt idx="145">
                  <c:v>7.9180000000000001</c:v>
                </c:pt>
                <c:pt idx="146">
                  <c:v>8.3119999999999994</c:v>
                </c:pt>
                <c:pt idx="147">
                  <c:v>8.3119999999999994</c:v>
                </c:pt>
                <c:pt idx="148">
                  <c:v>9.4290000000000003</c:v>
                </c:pt>
                <c:pt idx="149">
                  <c:v>9.4290000000000003</c:v>
                </c:pt>
                <c:pt idx="150">
                  <c:v>9.6259999999999994</c:v>
                </c:pt>
                <c:pt idx="151">
                  <c:v>9.6259999999999994</c:v>
                </c:pt>
                <c:pt idx="152">
                  <c:v>10.218</c:v>
                </c:pt>
                <c:pt idx="153">
                  <c:v>10.218</c:v>
                </c:pt>
                <c:pt idx="154">
                  <c:v>10.71</c:v>
                </c:pt>
                <c:pt idx="155">
                  <c:v>10.71</c:v>
                </c:pt>
                <c:pt idx="156">
                  <c:v>13.24</c:v>
                </c:pt>
                <c:pt idx="157">
                  <c:v>13.24</c:v>
                </c:pt>
                <c:pt idx="158">
                  <c:v>14.423</c:v>
                </c:pt>
                <c:pt idx="159">
                  <c:v>14.423</c:v>
                </c:pt>
                <c:pt idx="160">
                  <c:v>14.489000000000001</c:v>
                </c:pt>
                <c:pt idx="161">
                  <c:v>14.489000000000001</c:v>
                </c:pt>
                <c:pt idx="162">
                  <c:v>16.033000000000001</c:v>
                </c:pt>
                <c:pt idx="163">
                  <c:v>16.033000000000001</c:v>
                </c:pt>
                <c:pt idx="164">
                  <c:v>16.853999999999999</c:v>
                </c:pt>
                <c:pt idx="165">
                  <c:v>16.853999999999999</c:v>
                </c:pt>
                <c:pt idx="166">
                  <c:v>17.510999999999999</c:v>
                </c:pt>
                <c:pt idx="167">
                  <c:v>17.510999999999999</c:v>
                </c:pt>
                <c:pt idx="168">
                  <c:v>24.542000000000002</c:v>
                </c:pt>
                <c:pt idx="169">
                  <c:v>36.664999999999999</c:v>
                </c:pt>
                <c:pt idx="170">
                  <c:v>36.664999999999999</c:v>
                </c:pt>
                <c:pt idx="171">
                  <c:v>37.387999999999998</c:v>
                </c:pt>
                <c:pt idx="172">
                  <c:v>37.387999999999998</c:v>
                </c:pt>
                <c:pt idx="173">
                  <c:v>38.603999999999999</c:v>
                </c:pt>
                <c:pt idx="174">
                  <c:v>38.734999999999999</c:v>
                </c:pt>
                <c:pt idx="175">
                  <c:v>38.734999999999999</c:v>
                </c:pt>
                <c:pt idx="176">
                  <c:v>39.491</c:v>
                </c:pt>
                <c:pt idx="177">
                  <c:v>39.491</c:v>
                </c:pt>
                <c:pt idx="178">
                  <c:v>39.524000000000001</c:v>
                </c:pt>
                <c:pt idx="179">
                  <c:v>45.732999999999997</c:v>
                </c:pt>
                <c:pt idx="180">
                  <c:v>49.774000000000001</c:v>
                </c:pt>
                <c:pt idx="181">
                  <c:v>50.792999999999999</c:v>
                </c:pt>
                <c:pt idx="182">
                  <c:v>61.305999999999997</c:v>
                </c:pt>
                <c:pt idx="183">
                  <c:v>61.732999999999997</c:v>
                </c:pt>
                <c:pt idx="184">
                  <c:v>62.686</c:v>
                </c:pt>
                <c:pt idx="185">
                  <c:v>65.018000000000001</c:v>
                </c:pt>
                <c:pt idx="186">
                  <c:v>65.018000000000001</c:v>
                </c:pt>
                <c:pt idx="187">
                  <c:v>65.051000000000002</c:v>
                </c:pt>
                <c:pt idx="188">
                  <c:v>65.051000000000002</c:v>
                </c:pt>
                <c:pt idx="189">
                  <c:v>66.858000000000004</c:v>
                </c:pt>
                <c:pt idx="190">
                  <c:v>70.111000000000004</c:v>
                </c:pt>
                <c:pt idx="191">
                  <c:v>70.111000000000004</c:v>
                </c:pt>
                <c:pt idx="192">
                  <c:v>71.688000000000002</c:v>
                </c:pt>
                <c:pt idx="193">
                  <c:v>74.775999999999996</c:v>
                </c:pt>
                <c:pt idx="194">
                  <c:v>81.281000000000006</c:v>
                </c:pt>
                <c:pt idx="195">
                  <c:v>81.281000000000006</c:v>
                </c:pt>
                <c:pt idx="196">
                  <c:v>83.253</c:v>
                </c:pt>
                <c:pt idx="197">
                  <c:v>84.632000000000005</c:v>
                </c:pt>
                <c:pt idx="198">
                  <c:v>89.724999999999994</c:v>
                </c:pt>
                <c:pt idx="199">
                  <c:v>97.906000000000006</c:v>
                </c:pt>
                <c:pt idx="200">
                  <c:v>105.363</c:v>
                </c:pt>
                <c:pt idx="201">
                  <c:v>105.363</c:v>
                </c:pt>
                <c:pt idx="202">
                  <c:v>106.218</c:v>
                </c:pt>
                <c:pt idx="203">
                  <c:v>111.77</c:v>
                </c:pt>
                <c:pt idx="204">
                  <c:v>121.298</c:v>
                </c:pt>
                <c:pt idx="205">
                  <c:v>124.452</c:v>
                </c:pt>
                <c:pt idx="206">
                  <c:v>132.238</c:v>
                </c:pt>
                <c:pt idx="207">
                  <c:v>134.73500000000001</c:v>
                </c:pt>
                <c:pt idx="208">
                  <c:v>134.93199999999999</c:v>
                </c:pt>
                <c:pt idx="209">
                  <c:v>134.93199999999999</c:v>
                </c:pt>
                <c:pt idx="210">
                  <c:v>135.261</c:v>
                </c:pt>
                <c:pt idx="211">
                  <c:v>137.13300000000001</c:v>
                </c:pt>
                <c:pt idx="212">
                  <c:v>141.602</c:v>
                </c:pt>
                <c:pt idx="213">
                  <c:v>142.94900000000001</c:v>
                </c:pt>
                <c:pt idx="214">
                  <c:v>142.94900000000001</c:v>
                </c:pt>
                <c:pt idx="215">
                  <c:v>143.08000000000001</c:v>
                </c:pt>
                <c:pt idx="216">
                  <c:v>144</c:v>
                </c:pt>
                <c:pt idx="217">
                  <c:v>144.09899999999999</c:v>
                </c:pt>
                <c:pt idx="218">
                  <c:v>144.69</c:v>
                </c:pt>
                <c:pt idx="219">
                  <c:v>145.446</c:v>
                </c:pt>
                <c:pt idx="220">
                  <c:v>145.446</c:v>
                </c:pt>
                <c:pt idx="221">
                  <c:v>146.69399999999999</c:v>
                </c:pt>
                <c:pt idx="222">
                  <c:v>146.92400000000001</c:v>
                </c:pt>
                <c:pt idx="223">
                  <c:v>150.99799999999999</c:v>
                </c:pt>
                <c:pt idx="224">
                  <c:v>150.99799999999999</c:v>
                </c:pt>
                <c:pt idx="225">
                  <c:v>151.19499999999999</c:v>
                </c:pt>
                <c:pt idx="226">
                  <c:v>159.77000000000001</c:v>
                </c:pt>
                <c:pt idx="227">
                  <c:v>165.91399999999999</c:v>
                </c:pt>
                <c:pt idx="228">
                  <c:v>166.47200000000001</c:v>
                </c:pt>
                <c:pt idx="229">
                  <c:v>166.702</c:v>
                </c:pt>
                <c:pt idx="230">
                  <c:v>167.721</c:v>
                </c:pt>
                <c:pt idx="231">
                  <c:v>169.33099999999999</c:v>
                </c:pt>
                <c:pt idx="232">
                  <c:v>172.61600000000001</c:v>
                </c:pt>
                <c:pt idx="233">
                  <c:v>172.61600000000001</c:v>
                </c:pt>
                <c:pt idx="234">
                  <c:v>172.87899999999999</c:v>
                </c:pt>
                <c:pt idx="235">
                  <c:v>173.79900000000001</c:v>
                </c:pt>
                <c:pt idx="236">
                  <c:v>185.85599999999999</c:v>
                </c:pt>
                <c:pt idx="237">
                  <c:v>188.68199999999999</c:v>
                </c:pt>
                <c:pt idx="238">
                  <c:v>191.869</c:v>
                </c:pt>
                <c:pt idx="239">
                  <c:v>192.624</c:v>
                </c:pt>
                <c:pt idx="240">
                  <c:v>192.624</c:v>
                </c:pt>
                <c:pt idx="241">
                  <c:v>192.92</c:v>
                </c:pt>
                <c:pt idx="242">
                  <c:v>193.084</c:v>
                </c:pt>
                <c:pt idx="243">
                  <c:v>194.464</c:v>
                </c:pt>
                <c:pt idx="244">
                  <c:v>200.345</c:v>
                </c:pt>
                <c:pt idx="245">
                  <c:v>211.94300000000001</c:v>
                </c:pt>
                <c:pt idx="246">
                  <c:v>215.68799999999999</c:v>
                </c:pt>
                <c:pt idx="247">
                  <c:v>216.24600000000001</c:v>
                </c:pt>
                <c:pt idx="248">
                  <c:v>216.57499999999999</c:v>
                </c:pt>
                <c:pt idx="249">
                  <c:v>219.13800000000001</c:v>
                </c:pt>
                <c:pt idx="250">
                  <c:v>219.762</c:v>
                </c:pt>
                <c:pt idx="251">
                  <c:v>236.846</c:v>
                </c:pt>
                <c:pt idx="252">
                  <c:v>239.31</c:v>
                </c:pt>
                <c:pt idx="253">
                  <c:v>241.05099999999999</c:v>
                </c:pt>
                <c:pt idx="254">
                  <c:v>257.577</c:v>
                </c:pt>
                <c:pt idx="255">
                  <c:v>258.13600000000002</c:v>
                </c:pt>
                <c:pt idx="256">
                  <c:v>258.13600000000002</c:v>
                </c:pt>
                <c:pt idx="257">
                  <c:v>263.721</c:v>
                </c:pt>
                <c:pt idx="258">
                  <c:v>263.95100000000002</c:v>
                </c:pt>
                <c:pt idx="259">
                  <c:v>304.36099999999999</c:v>
                </c:pt>
                <c:pt idx="260">
                  <c:v>0</c:v>
                </c:pt>
                <c:pt idx="261">
                  <c:v>3.3000000000000002E-2</c:v>
                </c:pt>
                <c:pt idx="262">
                  <c:v>3.3000000000000002E-2</c:v>
                </c:pt>
                <c:pt idx="263">
                  <c:v>0.23</c:v>
                </c:pt>
                <c:pt idx="264">
                  <c:v>0.23</c:v>
                </c:pt>
                <c:pt idx="265">
                  <c:v>0.26300000000000001</c:v>
                </c:pt>
                <c:pt idx="266">
                  <c:v>0.26300000000000001</c:v>
                </c:pt>
                <c:pt idx="267">
                  <c:v>0.36099999999999999</c:v>
                </c:pt>
                <c:pt idx="268">
                  <c:v>0.36099999999999999</c:v>
                </c:pt>
                <c:pt idx="269">
                  <c:v>0.42699999999999999</c:v>
                </c:pt>
                <c:pt idx="270">
                  <c:v>0.42699999999999999</c:v>
                </c:pt>
                <c:pt idx="271">
                  <c:v>0.52600000000000002</c:v>
                </c:pt>
                <c:pt idx="272">
                  <c:v>0.52600000000000002</c:v>
                </c:pt>
                <c:pt idx="273">
                  <c:v>0.624</c:v>
                </c:pt>
                <c:pt idx="274">
                  <c:v>0.624</c:v>
                </c:pt>
                <c:pt idx="275">
                  <c:v>0.88700000000000001</c:v>
                </c:pt>
                <c:pt idx="276">
                  <c:v>0.88700000000000001</c:v>
                </c:pt>
                <c:pt idx="277">
                  <c:v>0.95299999999999996</c:v>
                </c:pt>
                <c:pt idx="278">
                  <c:v>0.95299999999999996</c:v>
                </c:pt>
                <c:pt idx="279">
                  <c:v>1.0509999999999999</c:v>
                </c:pt>
                <c:pt idx="280">
                  <c:v>1.0509999999999999</c:v>
                </c:pt>
                <c:pt idx="281">
                  <c:v>1.0840000000000001</c:v>
                </c:pt>
                <c:pt idx="282">
                  <c:v>1.0840000000000001</c:v>
                </c:pt>
                <c:pt idx="283">
                  <c:v>1.117</c:v>
                </c:pt>
                <c:pt idx="284">
                  <c:v>1.117</c:v>
                </c:pt>
                <c:pt idx="285">
                  <c:v>1.1499999999999999</c:v>
                </c:pt>
                <c:pt idx="286">
                  <c:v>1.1499999999999999</c:v>
                </c:pt>
                <c:pt idx="287">
                  <c:v>1.216</c:v>
                </c:pt>
                <c:pt idx="288">
                  <c:v>1.216</c:v>
                </c:pt>
                <c:pt idx="289">
                  <c:v>1.3140000000000001</c:v>
                </c:pt>
                <c:pt idx="290">
                  <c:v>1.3140000000000001</c:v>
                </c:pt>
                <c:pt idx="291">
                  <c:v>1.38</c:v>
                </c:pt>
                <c:pt idx="292">
                  <c:v>1.38</c:v>
                </c:pt>
                <c:pt idx="293">
                  <c:v>1.413</c:v>
                </c:pt>
                <c:pt idx="294">
                  <c:v>1.413</c:v>
                </c:pt>
                <c:pt idx="295">
                  <c:v>1.446</c:v>
                </c:pt>
                <c:pt idx="296">
                  <c:v>1.446</c:v>
                </c:pt>
                <c:pt idx="297">
                  <c:v>1.577</c:v>
                </c:pt>
                <c:pt idx="298">
                  <c:v>1.577</c:v>
                </c:pt>
                <c:pt idx="299">
                  <c:v>1.708</c:v>
                </c:pt>
                <c:pt idx="300">
                  <c:v>1.708</c:v>
                </c:pt>
                <c:pt idx="301">
                  <c:v>1.7410000000000001</c:v>
                </c:pt>
                <c:pt idx="302">
                  <c:v>1.7410000000000001</c:v>
                </c:pt>
                <c:pt idx="303">
                  <c:v>1.774</c:v>
                </c:pt>
                <c:pt idx="304">
                  <c:v>1.774</c:v>
                </c:pt>
                <c:pt idx="305">
                  <c:v>1.9379999999999999</c:v>
                </c:pt>
                <c:pt idx="306">
                  <c:v>1.9379999999999999</c:v>
                </c:pt>
                <c:pt idx="307">
                  <c:v>2.0369999999999999</c:v>
                </c:pt>
                <c:pt idx="308">
                  <c:v>2.0369999999999999</c:v>
                </c:pt>
                <c:pt idx="309">
                  <c:v>2.0699999999999998</c:v>
                </c:pt>
                <c:pt idx="310">
                  <c:v>2.0699999999999998</c:v>
                </c:pt>
                <c:pt idx="311">
                  <c:v>2.2669999999999999</c:v>
                </c:pt>
                <c:pt idx="312">
                  <c:v>2.2669999999999999</c:v>
                </c:pt>
                <c:pt idx="313">
                  <c:v>2.3980000000000001</c:v>
                </c:pt>
                <c:pt idx="314">
                  <c:v>2.3980000000000001</c:v>
                </c:pt>
                <c:pt idx="315">
                  <c:v>2.464</c:v>
                </c:pt>
                <c:pt idx="316">
                  <c:v>2.464</c:v>
                </c:pt>
                <c:pt idx="317">
                  <c:v>2.5630000000000002</c:v>
                </c:pt>
                <c:pt idx="318">
                  <c:v>2.5630000000000002</c:v>
                </c:pt>
                <c:pt idx="319">
                  <c:v>2.5950000000000002</c:v>
                </c:pt>
                <c:pt idx="320">
                  <c:v>2.5950000000000002</c:v>
                </c:pt>
                <c:pt idx="321">
                  <c:v>2.6280000000000001</c:v>
                </c:pt>
                <c:pt idx="322">
                  <c:v>2.6280000000000001</c:v>
                </c:pt>
                <c:pt idx="323">
                  <c:v>2.7269999999999999</c:v>
                </c:pt>
                <c:pt idx="324">
                  <c:v>2.7269999999999999</c:v>
                </c:pt>
                <c:pt idx="325">
                  <c:v>2.8580000000000001</c:v>
                </c:pt>
                <c:pt idx="326">
                  <c:v>2.8580000000000001</c:v>
                </c:pt>
                <c:pt idx="327">
                  <c:v>2.99</c:v>
                </c:pt>
                <c:pt idx="328">
                  <c:v>2.99</c:v>
                </c:pt>
                <c:pt idx="329">
                  <c:v>3.22</c:v>
                </c:pt>
                <c:pt idx="330">
                  <c:v>3.22</c:v>
                </c:pt>
                <c:pt idx="331">
                  <c:v>3.2850000000000001</c:v>
                </c:pt>
                <c:pt idx="332">
                  <c:v>3.4169999999999998</c:v>
                </c:pt>
                <c:pt idx="333">
                  <c:v>3.4169999999999998</c:v>
                </c:pt>
                <c:pt idx="334">
                  <c:v>3.45</c:v>
                </c:pt>
                <c:pt idx="335">
                  <c:v>3.45</c:v>
                </c:pt>
                <c:pt idx="336">
                  <c:v>3.5150000000000001</c:v>
                </c:pt>
                <c:pt idx="337">
                  <c:v>3.5150000000000001</c:v>
                </c:pt>
                <c:pt idx="338">
                  <c:v>3.548</c:v>
                </c:pt>
                <c:pt idx="339">
                  <c:v>3.548</c:v>
                </c:pt>
                <c:pt idx="340">
                  <c:v>3.581</c:v>
                </c:pt>
                <c:pt idx="341">
                  <c:v>3.581</c:v>
                </c:pt>
                <c:pt idx="342">
                  <c:v>3.68</c:v>
                </c:pt>
                <c:pt idx="343">
                  <c:v>3.68</c:v>
                </c:pt>
                <c:pt idx="344">
                  <c:v>3.7450000000000001</c:v>
                </c:pt>
                <c:pt idx="345">
                  <c:v>3.7450000000000001</c:v>
                </c:pt>
                <c:pt idx="346">
                  <c:v>4.1070000000000002</c:v>
                </c:pt>
                <c:pt idx="347">
                  <c:v>4.1070000000000002</c:v>
                </c:pt>
                <c:pt idx="348">
                  <c:v>4.3040000000000003</c:v>
                </c:pt>
                <c:pt idx="349">
                  <c:v>4.3040000000000003</c:v>
                </c:pt>
                <c:pt idx="350">
                  <c:v>4.3369999999999997</c:v>
                </c:pt>
                <c:pt idx="351">
                  <c:v>4.3369999999999997</c:v>
                </c:pt>
                <c:pt idx="352">
                  <c:v>4.6980000000000004</c:v>
                </c:pt>
                <c:pt idx="353">
                  <c:v>4.6980000000000004</c:v>
                </c:pt>
                <c:pt idx="354">
                  <c:v>4.7309999999999999</c:v>
                </c:pt>
                <c:pt idx="355">
                  <c:v>4.7309999999999999</c:v>
                </c:pt>
                <c:pt idx="356">
                  <c:v>4.7640000000000002</c:v>
                </c:pt>
                <c:pt idx="357">
                  <c:v>4.7640000000000002</c:v>
                </c:pt>
                <c:pt idx="358">
                  <c:v>4.8620000000000001</c:v>
                </c:pt>
                <c:pt idx="359">
                  <c:v>4.8620000000000001</c:v>
                </c:pt>
                <c:pt idx="360">
                  <c:v>4.9279999999999999</c:v>
                </c:pt>
                <c:pt idx="361">
                  <c:v>4.9279999999999999</c:v>
                </c:pt>
                <c:pt idx="362">
                  <c:v>4.9610000000000003</c:v>
                </c:pt>
                <c:pt idx="363">
                  <c:v>4.9610000000000003</c:v>
                </c:pt>
                <c:pt idx="364">
                  <c:v>5.0270000000000001</c:v>
                </c:pt>
                <c:pt idx="365">
                  <c:v>5.0270000000000001</c:v>
                </c:pt>
                <c:pt idx="366">
                  <c:v>5.0599999999999996</c:v>
                </c:pt>
                <c:pt idx="367">
                  <c:v>5.0599999999999996</c:v>
                </c:pt>
                <c:pt idx="368">
                  <c:v>5.3220000000000001</c:v>
                </c:pt>
                <c:pt idx="369">
                  <c:v>5.3220000000000001</c:v>
                </c:pt>
                <c:pt idx="370">
                  <c:v>5.4539999999999997</c:v>
                </c:pt>
                <c:pt idx="371">
                  <c:v>5.4539999999999997</c:v>
                </c:pt>
                <c:pt idx="372">
                  <c:v>5.782</c:v>
                </c:pt>
                <c:pt idx="373">
                  <c:v>5.782</c:v>
                </c:pt>
                <c:pt idx="374">
                  <c:v>5.8810000000000002</c:v>
                </c:pt>
                <c:pt idx="375">
                  <c:v>6.1109999999999998</c:v>
                </c:pt>
                <c:pt idx="376">
                  <c:v>6.1109999999999998</c:v>
                </c:pt>
                <c:pt idx="377">
                  <c:v>6.1769999999999996</c:v>
                </c:pt>
                <c:pt idx="378">
                  <c:v>6.1769999999999996</c:v>
                </c:pt>
                <c:pt idx="379">
                  <c:v>6.3079999999999998</c:v>
                </c:pt>
                <c:pt idx="380">
                  <c:v>6.3079999999999998</c:v>
                </c:pt>
                <c:pt idx="381">
                  <c:v>6.5049999999999999</c:v>
                </c:pt>
                <c:pt idx="382">
                  <c:v>6.5049999999999999</c:v>
                </c:pt>
                <c:pt idx="383">
                  <c:v>6.5709999999999997</c:v>
                </c:pt>
                <c:pt idx="384">
                  <c:v>6.5709999999999997</c:v>
                </c:pt>
                <c:pt idx="385">
                  <c:v>7.0640000000000001</c:v>
                </c:pt>
                <c:pt idx="386">
                  <c:v>7.0640000000000001</c:v>
                </c:pt>
                <c:pt idx="387">
                  <c:v>7.4580000000000002</c:v>
                </c:pt>
                <c:pt idx="388">
                  <c:v>7.4580000000000002</c:v>
                </c:pt>
                <c:pt idx="389">
                  <c:v>7.556</c:v>
                </c:pt>
                <c:pt idx="390">
                  <c:v>7.556</c:v>
                </c:pt>
                <c:pt idx="391">
                  <c:v>8.2789999999999999</c:v>
                </c:pt>
                <c:pt idx="392">
                  <c:v>8.2789999999999999</c:v>
                </c:pt>
                <c:pt idx="393">
                  <c:v>8.4440000000000008</c:v>
                </c:pt>
                <c:pt idx="394">
                  <c:v>8.4440000000000008</c:v>
                </c:pt>
                <c:pt idx="395">
                  <c:v>9.8230000000000004</c:v>
                </c:pt>
                <c:pt idx="396">
                  <c:v>9.8230000000000004</c:v>
                </c:pt>
                <c:pt idx="397">
                  <c:v>10.250999999999999</c:v>
                </c:pt>
                <c:pt idx="398">
                  <c:v>10.250999999999999</c:v>
                </c:pt>
                <c:pt idx="399">
                  <c:v>10.71</c:v>
                </c:pt>
                <c:pt idx="400">
                  <c:v>10.71</c:v>
                </c:pt>
                <c:pt idx="401">
                  <c:v>12.385999999999999</c:v>
                </c:pt>
                <c:pt idx="402">
                  <c:v>12.385999999999999</c:v>
                </c:pt>
                <c:pt idx="403">
                  <c:v>12.813000000000001</c:v>
                </c:pt>
                <c:pt idx="404">
                  <c:v>12.813000000000001</c:v>
                </c:pt>
                <c:pt idx="405">
                  <c:v>13.109</c:v>
                </c:pt>
                <c:pt idx="406">
                  <c:v>13.109</c:v>
                </c:pt>
                <c:pt idx="407">
                  <c:v>13.24</c:v>
                </c:pt>
                <c:pt idx="408">
                  <c:v>13.372</c:v>
                </c:pt>
                <c:pt idx="409">
                  <c:v>13.372</c:v>
                </c:pt>
                <c:pt idx="410">
                  <c:v>14.127000000000001</c:v>
                </c:pt>
                <c:pt idx="411">
                  <c:v>14.127000000000001</c:v>
                </c:pt>
                <c:pt idx="412">
                  <c:v>14.259</c:v>
                </c:pt>
                <c:pt idx="413">
                  <c:v>14.259</c:v>
                </c:pt>
                <c:pt idx="414">
                  <c:v>14.423</c:v>
                </c:pt>
                <c:pt idx="415">
                  <c:v>14.423</c:v>
                </c:pt>
                <c:pt idx="416">
                  <c:v>14.423</c:v>
                </c:pt>
                <c:pt idx="417">
                  <c:v>14.882999999999999</c:v>
                </c:pt>
                <c:pt idx="418">
                  <c:v>16.164000000000001</c:v>
                </c:pt>
                <c:pt idx="419">
                  <c:v>16.164000000000001</c:v>
                </c:pt>
                <c:pt idx="420">
                  <c:v>16.657</c:v>
                </c:pt>
                <c:pt idx="421">
                  <c:v>16.657</c:v>
                </c:pt>
                <c:pt idx="422">
                  <c:v>18.53</c:v>
                </c:pt>
                <c:pt idx="423">
                  <c:v>18.53</c:v>
                </c:pt>
                <c:pt idx="424">
                  <c:v>18.760000000000002</c:v>
                </c:pt>
                <c:pt idx="425">
                  <c:v>20.533999999999999</c:v>
                </c:pt>
                <c:pt idx="426">
                  <c:v>20.533999999999999</c:v>
                </c:pt>
                <c:pt idx="427">
                  <c:v>21.388000000000002</c:v>
                </c:pt>
                <c:pt idx="428">
                  <c:v>21.388000000000002</c:v>
                </c:pt>
                <c:pt idx="429">
                  <c:v>22.571000000000002</c:v>
                </c:pt>
                <c:pt idx="430">
                  <c:v>22.571000000000002</c:v>
                </c:pt>
                <c:pt idx="431">
                  <c:v>22.931999999999999</c:v>
                </c:pt>
                <c:pt idx="432">
                  <c:v>22.931999999999999</c:v>
                </c:pt>
                <c:pt idx="433">
                  <c:v>23.326000000000001</c:v>
                </c:pt>
                <c:pt idx="434">
                  <c:v>23.326000000000001</c:v>
                </c:pt>
                <c:pt idx="435">
                  <c:v>23.425000000000001</c:v>
                </c:pt>
                <c:pt idx="436">
                  <c:v>23.425000000000001</c:v>
                </c:pt>
                <c:pt idx="437">
                  <c:v>23.655000000000001</c:v>
                </c:pt>
                <c:pt idx="438">
                  <c:v>23.655000000000001</c:v>
                </c:pt>
                <c:pt idx="439">
                  <c:v>23.885000000000002</c:v>
                </c:pt>
                <c:pt idx="440">
                  <c:v>24.015999999999998</c:v>
                </c:pt>
                <c:pt idx="441">
                  <c:v>24.181000000000001</c:v>
                </c:pt>
                <c:pt idx="442">
                  <c:v>24.870999999999999</c:v>
                </c:pt>
                <c:pt idx="443">
                  <c:v>25.954999999999998</c:v>
                </c:pt>
                <c:pt idx="444">
                  <c:v>25.954999999999998</c:v>
                </c:pt>
                <c:pt idx="445">
                  <c:v>29.372</c:v>
                </c:pt>
                <c:pt idx="446">
                  <c:v>29.864000000000001</c:v>
                </c:pt>
                <c:pt idx="447">
                  <c:v>29.963000000000001</c:v>
                </c:pt>
                <c:pt idx="448">
                  <c:v>29.963000000000001</c:v>
                </c:pt>
                <c:pt idx="449">
                  <c:v>31.440999999999999</c:v>
                </c:pt>
                <c:pt idx="450">
                  <c:v>31.440999999999999</c:v>
                </c:pt>
                <c:pt idx="451">
                  <c:v>33.643000000000001</c:v>
                </c:pt>
                <c:pt idx="452">
                  <c:v>33.707999999999998</c:v>
                </c:pt>
                <c:pt idx="453">
                  <c:v>35.22</c:v>
                </c:pt>
                <c:pt idx="454">
                  <c:v>35.909999999999997</c:v>
                </c:pt>
                <c:pt idx="455">
                  <c:v>36.337000000000003</c:v>
                </c:pt>
                <c:pt idx="456">
                  <c:v>36.796999999999997</c:v>
                </c:pt>
                <c:pt idx="457">
                  <c:v>38.570999999999998</c:v>
                </c:pt>
                <c:pt idx="458">
                  <c:v>39.588999999999999</c:v>
                </c:pt>
                <c:pt idx="459">
                  <c:v>39.588999999999999</c:v>
                </c:pt>
                <c:pt idx="460">
                  <c:v>40.838000000000001</c:v>
                </c:pt>
                <c:pt idx="461">
                  <c:v>43.335000000000001</c:v>
                </c:pt>
                <c:pt idx="462">
                  <c:v>43.466000000000001</c:v>
                </c:pt>
                <c:pt idx="463">
                  <c:v>47.210999999999999</c:v>
                </c:pt>
                <c:pt idx="464">
                  <c:v>47.210999999999999</c:v>
                </c:pt>
                <c:pt idx="465">
                  <c:v>47.375999999999998</c:v>
                </c:pt>
                <c:pt idx="466">
                  <c:v>48</c:v>
                </c:pt>
                <c:pt idx="467">
                  <c:v>48.360999999999997</c:v>
                </c:pt>
                <c:pt idx="468">
                  <c:v>48.427</c:v>
                </c:pt>
                <c:pt idx="469">
                  <c:v>48.493000000000002</c:v>
                </c:pt>
                <c:pt idx="470">
                  <c:v>52.304000000000002</c:v>
                </c:pt>
                <c:pt idx="471">
                  <c:v>52.304000000000002</c:v>
                </c:pt>
                <c:pt idx="472">
                  <c:v>52.468000000000004</c:v>
                </c:pt>
                <c:pt idx="473">
                  <c:v>52.468000000000004</c:v>
                </c:pt>
                <c:pt idx="474">
                  <c:v>53.52</c:v>
                </c:pt>
                <c:pt idx="475">
                  <c:v>53.52</c:v>
                </c:pt>
                <c:pt idx="476">
                  <c:v>53.552</c:v>
                </c:pt>
                <c:pt idx="477">
                  <c:v>53.552</c:v>
                </c:pt>
                <c:pt idx="478">
                  <c:v>56.871000000000002</c:v>
                </c:pt>
                <c:pt idx="479">
                  <c:v>56.871000000000002</c:v>
                </c:pt>
                <c:pt idx="480">
                  <c:v>58.645000000000003</c:v>
                </c:pt>
                <c:pt idx="481">
                  <c:v>58.645000000000003</c:v>
                </c:pt>
                <c:pt idx="482">
                  <c:v>59.433</c:v>
                </c:pt>
                <c:pt idx="483">
                  <c:v>61.24</c:v>
                </c:pt>
                <c:pt idx="484">
                  <c:v>61.601999999999997</c:v>
                </c:pt>
                <c:pt idx="485">
                  <c:v>61.601999999999997</c:v>
                </c:pt>
                <c:pt idx="486">
                  <c:v>61.634</c:v>
                </c:pt>
                <c:pt idx="487">
                  <c:v>61.634</c:v>
                </c:pt>
                <c:pt idx="488">
                  <c:v>61.863999999999997</c:v>
                </c:pt>
                <c:pt idx="489">
                  <c:v>61.996000000000002</c:v>
                </c:pt>
                <c:pt idx="490">
                  <c:v>63.343000000000004</c:v>
                </c:pt>
                <c:pt idx="491">
                  <c:v>63.343000000000004</c:v>
                </c:pt>
                <c:pt idx="492">
                  <c:v>64.656999999999996</c:v>
                </c:pt>
                <c:pt idx="493">
                  <c:v>66.628</c:v>
                </c:pt>
                <c:pt idx="494">
                  <c:v>69.552000000000007</c:v>
                </c:pt>
                <c:pt idx="495">
                  <c:v>70.275000000000006</c:v>
                </c:pt>
                <c:pt idx="496">
                  <c:v>70.603999999999999</c:v>
                </c:pt>
                <c:pt idx="497">
                  <c:v>70.603999999999999</c:v>
                </c:pt>
                <c:pt idx="498">
                  <c:v>70.867000000000004</c:v>
                </c:pt>
                <c:pt idx="499">
                  <c:v>70.867000000000004</c:v>
                </c:pt>
                <c:pt idx="500">
                  <c:v>71.063999999999993</c:v>
                </c:pt>
                <c:pt idx="501">
                  <c:v>73.001999999999995</c:v>
                </c:pt>
                <c:pt idx="502">
                  <c:v>73.231999999999999</c:v>
                </c:pt>
                <c:pt idx="503">
                  <c:v>73.790999999999997</c:v>
                </c:pt>
                <c:pt idx="504">
                  <c:v>75.367999999999995</c:v>
                </c:pt>
                <c:pt idx="505">
                  <c:v>76.188999999999993</c:v>
                </c:pt>
                <c:pt idx="506">
                  <c:v>77.108999999999995</c:v>
                </c:pt>
                <c:pt idx="507">
                  <c:v>78.292000000000002</c:v>
                </c:pt>
                <c:pt idx="508">
                  <c:v>79.507000000000005</c:v>
                </c:pt>
                <c:pt idx="509">
                  <c:v>82.53</c:v>
                </c:pt>
                <c:pt idx="510">
                  <c:v>82.53</c:v>
                </c:pt>
                <c:pt idx="511">
                  <c:v>83.581000000000003</c:v>
                </c:pt>
                <c:pt idx="512">
                  <c:v>86.734999999999999</c:v>
                </c:pt>
                <c:pt idx="513">
                  <c:v>86.734999999999999</c:v>
                </c:pt>
                <c:pt idx="514">
                  <c:v>88.081999999999994</c:v>
                </c:pt>
                <c:pt idx="515">
                  <c:v>88.444000000000003</c:v>
                </c:pt>
                <c:pt idx="516">
                  <c:v>88.509</c:v>
                </c:pt>
                <c:pt idx="517">
                  <c:v>89.001999999999995</c:v>
                </c:pt>
                <c:pt idx="518">
                  <c:v>89.100999999999999</c:v>
                </c:pt>
                <c:pt idx="519">
                  <c:v>89.429000000000002</c:v>
                </c:pt>
                <c:pt idx="520">
                  <c:v>90.085999999999999</c:v>
                </c:pt>
                <c:pt idx="521">
                  <c:v>90.775999999999996</c:v>
                </c:pt>
                <c:pt idx="522">
                  <c:v>91.597999999999999</c:v>
                </c:pt>
                <c:pt idx="523">
                  <c:v>91.63</c:v>
                </c:pt>
                <c:pt idx="524">
                  <c:v>92.649000000000001</c:v>
                </c:pt>
                <c:pt idx="525">
                  <c:v>92.715000000000003</c:v>
                </c:pt>
                <c:pt idx="526">
                  <c:v>94.423000000000002</c:v>
                </c:pt>
                <c:pt idx="527">
                  <c:v>94.948999999999998</c:v>
                </c:pt>
                <c:pt idx="528">
                  <c:v>94.981999999999999</c:v>
                </c:pt>
                <c:pt idx="529">
                  <c:v>95.244</c:v>
                </c:pt>
                <c:pt idx="530">
                  <c:v>95.507000000000005</c:v>
                </c:pt>
                <c:pt idx="531">
                  <c:v>95.736999999999995</c:v>
                </c:pt>
                <c:pt idx="532">
                  <c:v>95.869</c:v>
                </c:pt>
                <c:pt idx="533">
                  <c:v>95.900999999999996</c:v>
                </c:pt>
                <c:pt idx="534">
                  <c:v>95.966999999999999</c:v>
                </c:pt>
                <c:pt idx="535">
                  <c:v>96</c:v>
                </c:pt>
                <c:pt idx="536">
                  <c:v>96.131</c:v>
                </c:pt>
                <c:pt idx="537">
                  <c:v>96.263000000000005</c:v>
                </c:pt>
                <c:pt idx="538">
                  <c:v>96.296000000000006</c:v>
                </c:pt>
                <c:pt idx="539">
                  <c:v>96.328999999999994</c:v>
                </c:pt>
                <c:pt idx="540">
                  <c:v>96.46</c:v>
                </c:pt>
                <c:pt idx="541">
                  <c:v>96.623999999999995</c:v>
                </c:pt>
                <c:pt idx="542">
                  <c:v>96.789000000000001</c:v>
                </c:pt>
                <c:pt idx="543">
                  <c:v>97.051000000000002</c:v>
                </c:pt>
                <c:pt idx="544">
                  <c:v>97.215999999999994</c:v>
                </c:pt>
                <c:pt idx="545">
                  <c:v>97.477999999999994</c:v>
                </c:pt>
                <c:pt idx="546">
                  <c:v>98.463999999999999</c:v>
                </c:pt>
                <c:pt idx="547">
                  <c:v>99.843999999999994</c:v>
                </c:pt>
                <c:pt idx="548">
                  <c:v>100.041</c:v>
                </c:pt>
                <c:pt idx="549">
                  <c:v>100.56699999999999</c:v>
                </c:pt>
                <c:pt idx="550">
                  <c:v>100.73099999999999</c:v>
                </c:pt>
                <c:pt idx="551">
                  <c:v>101.38800000000001</c:v>
                </c:pt>
                <c:pt idx="552">
                  <c:v>103.16200000000001</c:v>
                </c:pt>
                <c:pt idx="553">
                  <c:v>104.411</c:v>
                </c:pt>
                <c:pt idx="554">
                  <c:v>104.411</c:v>
                </c:pt>
                <c:pt idx="555">
                  <c:v>108.22199999999999</c:v>
                </c:pt>
                <c:pt idx="556">
                  <c:v>108.485</c:v>
                </c:pt>
                <c:pt idx="557">
                  <c:v>110.587</c:v>
                </c:pt>
                <c:pt idx="558">
                  <c:v>110.85</c:v>
                </c:pt>
                <c:pt idx="559">
                  <c:v>111.014</c:v>
                </c:pt>
                <c:pt idx="560">
                  <c:v>112.887</c:v>
                </c:pt>
                <c:pt idx="561">
                  <c:v>113.643</c:v>
                </c:pt>
                <c:pt idx="562">
                  <c:v>114.136</c:v>
                </c:pt>
                <c:pt idx="563">
                  <c:v>116.041</c:v>
                </c:pt>
                <c:pt idx="564">
                  <c:v>116.764</c:v>
                </c:pt>
                <c:pt idx="565">
                  <c:v>116.83</c:v>
                </c:pt>
                <c:pt idx="566">
                  <c:v>117.224</c:v>
                </c:pt>
                <c:pt idx="567">
                  <c:v>118.34099999999999</c:v>
                </c:pt>
                <c:pt idx="568">
                  <c:v>118.998</c:v>
                </c:pt>
                <c:pt idx="569">
                  <c:v>119.35899999999999</c:v>
                </c:pt>
                <c:pt idx="570">
                  <c:v>119.786</c:v>
                </c:pt>
                <c:pt idx="571">
                  <c:v>119.91800000000001</c:v>
                </c:pt>
                <c:pt idx="572">
                  <c:v>119.98399999999999</c:v>
                </c:pt>
                <c:pt idx="573">
                  <c:v>120.01600000000001</c:v>
                </c:pt>
                <c:pt idx="574">
                  <c:v>120.04900000000001</c:v>
                </c:pt>
                <c:pt idx="575">
                  <c:v>120.11499999999999</c:v>
                </c:pt>
                <c:pt idx="576">
                  <c:v>120.148</c:v>
                </c:pt>
                <c:pt idx="577">
                  <c:v>120.509</c:v>
                </c:pt>
                <c:pt idx="578">
                  <c:v>120.706</c:v>
                </c:pt>
                <c:pt idx="579">
                  <c:v>120.739</c:v>
                </c:pt>
                <c:pt idx="580">
                  <c:v>120.77200000000001</c:v>
                </c:pt>
                <c:pt idx="581">
                  <c:v>120.871</c:v>
                </c:pt>
                <c:pt idx="582">
                  <c:v>121.133</c:v>
                </c:pt>
                <c:pt idx="583">
                  <c:v>121.166</c:v>
                </c:pt>
                <c:pt idx="584">
                  <c:v>121.626</c:v>
                </c:pt>
                <c:pt idx="585">
                  <c:v>121.988</c:v>
                </c:pt>
                <c:pt idx="586">
                  <c:v>122.021</c:v>
                </c:pt>
                <c:pt idx="587">
                  <c:v>122.152</c:v>
                </c:pt>
                <c:pt idx="588">
                  <c:v>123.43300000000001</c:v>
                </c:pt>
                <c:pt idx="589">
                  <c:v>124.09</c:v>
                </c:pt>
                <c:pt idx="590">
                  <c:v>124.715</c:v>
                </c:pt>
                <c:pt idx="591">
                  <c:v>125.306</c:v>
                </c:pt>
                <c:pt idx="592">
                  <c:v>125.503</c:v>
                </c:pt>
                <c:pt idx="593">
                  <c:v>125.569</c:v>
                </c:pt>
                <c:pt idx="594">
                  <c:v>126.226</c:v>
                </c:pt>
                <c:pt idx="595">
                  <c:v>127.31</c:v>
                </c:pt>
                <c:pt idx="596">
                  <c:v>128.29599999999999</c:v>
                </c:pt>
                <c:pt idx="597">
                  <c:v>136.83799999999999</c:v>
                </c:pt>
                <c:pt idx="598">
                  <c:v>138.119</c:v>
                </c:pt>
                <c:pt idx="599">
                  <c:v>139.03899999999999</c:v>
                </c:pt>
                <c:pt idx="600">
                  <c:v>139.72900000000001</c:v>
                </c:pt>
                <c:pt idx="601">
                  <c:v>140.68199999999999</c:v>
                </c:pt>
                <c:pt idx="602">
                  <c:v>141.47</c:v>
                </c:pt>
                <c:pt idx="603">
                  <c:v>143.73699999999999</c:v>
                </c:pt>
                <c:pt idx="604">
                  <c:v>143.934</c:v>
                </c:pt>
                <c:pt idx="605">
                  <c:v>144.36099999999999</c:v>
                </c:pt>
                <c:pt idx="606">
                  <c:v>145.84</c:v>
                </c:pt>
                <c:pt idx="607">
                  <c:v>146.727</c:v>
                </c:pt>
                <c:pt idx="608">
                  <c:v>146.92400000000001</c:v>
                </c:pt>
                <c:pt idx="609">
                  <c:v>148.928</c:v>
                </c:pt>
                <c:pt idx="610">
                  <c:v>149.125</c:v>
                </c:pt>
                <c:pt idx="611">
                  <c:v>0</c:v>
                </c:pt>
                <c:pt idx="612">
                  <c:v>0.13100000000000001</c:v>
                </c:pt>
                <c:pt idx="613">
                  <c:v>0.13100000000000001</c:v>
                </c:pt>
                <c:pt idx="614">
                  <c:v>0.23</c:v>
                </c:pt>
                <c:pt idx="615">
                  <c:v>0.23</c:v>
                </c:pt>
                <c:pt idx="616">
                  <c:v>0.32900000000000001</c:v>
                </c:pt>
                <c:pt idx="617">
                  <c:v>0.32900000000000001</c:v>
                </c:pt>
                <c:pt idx="618">
                  <c:v>0.36099999999999999</c:v>
                </c:pt>
                <c:pt idx="619">
                  <c:v>0.36099999999999999</c:v>
                </c:pt>
                <c:pt idx="620">
                  <c:v>0.39400000000000002</c:v>
                </c:pt>
                <c:pt idx="621">
                  <c:v>0.39400000000000002</c:v>
                </c:pt>
                <c:pt idx="622">
                  <c:v>0.52600000000000002</c:v>
                </c:pt>
                <c:pt idx="623">
                  <c:v>0.52600000000000002</c:v>
                </c:pt>
                <c:pt idx="624">
                  <c:v>0.78900000000000003</c:v>
                </c:pt>
                <c:pt idx="625">
                  <c:v>0.78900000000000003</c:v>
                </c:pt>
                <c:pt idx="626">
                  <c:v>0.85399999999999998</c:v>
                </c:pt>
                <c:pt idx="627">
                  <c:v>0.85399999999999998</c:v>
                </c:pt>
                <c:pt idx="628">
                  <c:v>0.92</c:v>
                </c:pt>
                <c:pt idx="629">
                  <c:v>0.92</c:v>
                </c:pt>
                <c:pt idx="630">
                  <c:v>0.98599999999999999</c:v>
                </c:pt>
                <c:pt idx="631">
                  <c:v>0.98599999999999999</c:v>
                </c:pt>
                <c:pt idx="632">
                  <c:v>1.0840000000000001</c:v>
                </c:pt>
                <c:pt idx="633">
                  <c:v>1.0840000000000001</c:v>
                </c:pt>
                <c:pt idx="634">
                  <c:v>1.117</c:v>
                </c:pt>
                <c:pt idx="635">
                  <c:v>1.117</c:v>
                </c:pt>
                <c:pt idx="636">
                  <c:v>1.1830000000000001</c:v>
                </c:pt>
                <c:pt idx="637">
                  <c:v>1.1830000000000001</c:v>
                </c:pt>
                <c:pt idx="638">
                  <c:v>1.248</c:v>
                </c:pt>
                <c:pt idx="639">
                  <c:v>1.248</c:v>
                </c:pt>
                <c:pt idx="640">
                  <c:v>1.3140000000000001</c:v>
                </c:pt>
                <c:pt idx="641">
                  <c:v>1.3140000000000001</c:v>
                </c:pt>
                <c:pt idx="642">
                  <c:v>1.347</c:v>
                </c:pt>
                <c:pt idx="643">
                  <c:v>1.347</c:v>
                </c:pt>
                <c:pt idx="644">
                  <c:v>1.38</c:v>
                </c:pt>
                <c:pt idx="645">
                  <c:v>1.38</c:v>
                </c:pt>
                <c:pt idx="646">
                  <c:v>1.708</c:v>
                </c:pt>
                <c:pt idx="647">
                  <c:v>1.708</c:v>
                </c:pt>
                <c:pt idx="648">
                  <c:v>1.7410000000000001</c:v>
                </c:pt>
                <c:pt idx="649">
                  <c:v>1.7410000000000001</c:v>
                </c:pt>
                <c:pt idx="650">
                  <c:v>1.84</c:v>
                </c:pt>
                <c:pt idx="651">
                  <c:v>1.84</c:v>
                </c:pt>
                <c:pt idx="652">
                  <c:v>1.9710000000000001</c:v>
                </c:pt>
                <c:pt idx="653">
                  <c:v>1.9710000000000001</c:v>
                </c:pt>
                <c:pt idx="654">
                  <c:v>2.234</c:v>
                </c:pt>
                <c:pt idx="655">
                  <c:v>2.234</c:v>
                </c:pt>
                <c:pt idx="656">
                  <c:v>2.2669999999999999</c:v>
                </c:pt>
                <c:pt idx="657">
                  <c:v>2.2669999999999999</c:v>
                </c:pt>
                <c:pt idx="658">
                  <c:v>2.3660000000000001</c:v>
                </c:pt>
                <c:pt idx="659">
                  <c:v>2.3660000000000001</c:v>
                </c:pt>
                <c:pt idx="660">
                  <c:v>2.5299999999999998</c:v>
                </c:pt>
                <c:pt idx="661">
                  <c:v>2.5299999999999998</c:v>
                </c:pt>
                <c:pt idx="662">
                  <c:v>2.694</c:v>
                </c:pt>
                <c:pt idx="663">
                  <c:v>2.694</c:v>
                </c:pt>
                <c:pt idx="664">
                  <c:v>2.7930000000000001</c:v>
                </c:pt>
                <c:pt idx="665">
                  <c:v>2.7930000000000001</c:v>
                </c:pt>
                <c:pt idx="666">
                  <c:v>2.8250000000000002</c:v>
                </c:pt>
                <c:pt idx="667">
                  <c:v>2.8250000000000002</c:v>
                </c:pt>
                <c:pt idx="668">
                  <c:v>2.99</c:v>
                </c:pt>
                <c:pt idx="669">
                  <c:v>2.99</c:v>
                </c:pt>
                <c:pt idx="670">
                  <c:v>3.0230000000000001</c:v>
                </c:pt>
                <c:pt idx="671">
                  <c:v>3.0230000000000001</c:v>
                </c:pt>
                <c:pt idx="672">
                  <c:v>3.0550000000000002</c:v>
                </c:pt>
                <c:pt idx="673">
                  <c:v>3.0550000000000002</c:v>
                </c:pt>
                <c:pt idx="674">
                  <c:v>3.1869999999999998</c:v>
                </c:pt>
                <c:pt idx="675">
                  <c:v>3.1869999999999998</c:v>
                </c:pt>
                <c:pt idx="676">
                  <c:v>3.22</c:v>
                </c:pt>
                <c:pt idx="677">
                  <c:v>3.22</c:v>
                </c:pt>
                <c:pt idx="678">
                  <c:v>3.3180000000000001</c:v>
                </c:pt>
                <c:pt idx="679">
                  <c:v>3.3180000000000001</c:v>
                </c:pt>
                <c:pt idx="680">
                  <c:v>3.351</c:v>
                </c:pt>
                <c:pt idx="681">
                  <c:v>3.351</c:v>
                </c:pt>
                <c:pt idx="682">
                  <c:v>3.6469999999999998</c:v>
                </c:pt>
                <c:pt idx="683">
                  <c:v>3.6469999999999998</c:v>
                </c:pt>
                <c:pt idx="684">
                  <c:v>3.8769999999999998</c:v>
                </c:pt>
                <c:pt idx="685">
                  <c:v>3.8769999999999998</c:v>
                </c:pt>
                <c:pt idx="686">
                  <c:v>4.3040000000000003</c:v>
                </c:pt>
                <c:pt idx="687">
                  <c:v>4.3040000000000003</c:v>
                </c:pt>
                <c:pt idx="688">
                  <c:v>4.3369999999999997</c:v>
                </c:pt>
                <c:pt idx="689">
                  <c:v>4.3369999999999997</c:v>
                </c:pt>
                <c:pt idx="690">
                  <c:v>4.4349999999999996</c:v>
                </c:pt>
                <c:pt idx="691">
                  <c:v>4.4349999999999996</c:v>
                </c:pt>
                <c:pt idx="692">
                  <c:v>4.7309999999999999</c:v>
                </c:pt>
                <c:pt idx="693">
                  <c:v>4.7309999999999999</c:v>
                </c:pt>
                <c:pt idx="694">
                  <c:v>4.7969999999999997</c:v>
                </c:pt>
                <c:pt idx="695">
                  <c:v>4.7969999999999997</c:v>
                </c:pt>
                <c:pt idx="696">
                  <c:v>5.0919999999999996</c:v>
                </c:pt>
                <c:pt idx="697">
                  <c:v>5.0919999999999996</c:v>
                </c:pt>
                <c:pt idx="698">
                  <c:v>5.3879999999999999</c:v>
                </c:pt>
                <c:pt idx="699">
                  <c:v>5.3879999999999999</c:v>
                </c:pt>
                <c:pt idx="700">
                  <c:v>5.4210000000000003</c:v>
                </c:pt>
                <c:pt idx="701">
                  <c:v>5.4210000000000003</c:v>
                </c:pt>
                <c:pt idx="702">
                  <c:v>6.1769999999999996</c:v>
                </c:pt>
                <c:pt idx="703">
                  <c:v>6.1769999999999996</c:v>
                </c:pt>
                <c:pt idx="704">
                  <c:v>6.2089999999999996</c:v>
                </c:pt>
                <c:pt idx="705">
                  <c:v>6.2089999999999996</c:v>
                </c:pt>
                <c:pt idx="706">
                  <c:v>6.2750000000000004</c:v>
                </c:pt>
                <c:pt idx="707">
                  <c:v>6.2750000000000004</c:v>
                </c:pt>
                <c:pt idx="708">
                  <c:v>6.867</c:v>
                </c:pt>
                <c:pt idx="709">
                  <c:v>6.867</c:v>
                </c:pt>
                <c:pt idx="710">
                  <c:v>7.0970000000000004</c:v>
                </c:pt>
                <c:pt idx="711">
                  <c:v>7.0970000000000004</c:v>
                </c:pt>
                <c:pt idx="712">
                  <c:v>7.7539999999999996</c:v>
                </c:pt>
                <c:pt idx="713">
                  <c:v>7.7539999999999996</c:v>
                </c:pt>
                <c:pt idx="714">
                  <c:v>7.8520000000000003</c:v>
                </c:pt>
                <c:pt idx="715">
                  <c:v>7.8520000000000003</c:v>
                </c:pt>
                <c:pt idx="716">
                  <c:v>9.3309999999999995</c:v>
                </c:pt>
                <c:pt idx="717">
                  <c:v>9.3309999999999995</c:v>
                </c:pt>
                <c:pt idx="718">
                  <c:v>9.7910000000000004</c:v>
                </c:pt>
                <c:pt idx="719">
                  <c:v>9.7910000000000004</c:v>
                </c:pt>
                <c:pt idx="720">
                  <c:v>10.48</c:v>
                </c:pt>
                <c:pt idx="721">
                  <c:v>10.48</c:v>
                </c:pt>
                <c:pt idx="722">
                  <c:v>10.907999999999999</c:v>
                </c:pt>
                <c:pt idx="723">
                  <c:v>10.907999999999999</c:v>
                </c:pt>
                <c:pt idx="724">
                  <c:v>11.795</c:v>
                </c:pt>
                <c:pt idx="725">
                  <c:v>11.795</c:v>
                </c:pt>
                <c:pt idx="726">
                  <c:v>12.255000000000001</c:v>
                </c:pt>
                <c:pt idx="727">
                  <c:v>12.255000000000001</c:v>
                </c:pt>
                <c:pt idx="728">
                  <c:v>12.32</c:v>
                </c:pt>
                <c:pt idx="729">
                  <c:v>12.32</c:v>
                </c:pt>
                <c:pt idx="730">
                  <c:v>12.32</c:v>
                </c:pt>
                <c:pt idx="731">
                  <c:v>12.419</c:v>
                </c:pt>
                <c:pt idx="732">
                  <c:v>14.193</c:v>
                </c:pt>
                <c:pt idx="733">
                  <c:v>15.967000000000001</c:v>
                </c:pt>
                <c:pt idx="734">
                  <c:v>15.967000000000001</c:v>
                </c:pt>
                <c:pt idx="735">
                  <c:v>16.361000000000001</c:v>
                </c:pt>
                <c:pt idx="736">
                  <c:v>16.361000000000001</c:v>
                </c:pt>
                <c:pt idx="737">
                  <c:v>16.492999999999999</c:v>
                </c:pt>
                <c:pt idx="738">
                  <c:v>17.643000000000001</c:v>
                </c:pt>
                <c:pt idx="739">
                  <c:v>17.643000000000001</c:v>
                </c:pt>
                <c:pt idx="740">
                  <c:v>18.594999999999999</c:v>
                </c:pt>
                <c:pt idx="741">
                  <c:v>19.483000000000001</c:v>
                </c:pt>
                <c:pt idx="742">
                  <c:v>19.483000000000001</c:v>
                </c:pt>
                <c:pt idx="743">
                  <c:v>19.844000000000001</c:v>
                </c:pt>
                <c:pt idx="744">
                  <c:v>20.861999999999998</c:v>
                </c:pt>
                <c:pt idx="745">
                  <c:v>21.158000000000001</c:v>
                </c:pt>
                <c:pt idx="746">
                  <c:v>21.158000000000001</c:v>
                </c:pt>
                <c:pt idx="747">
                  <c:v>26.545999999999999</c:v>
                </c:pt>
                <c:pt idx="748">
                  <c:v>26.545999999999999</c:v>
                </c:pt>
                <c:pt idx="749">
                  <c:v>27.63</c:v>
                </c:pt>
                <c:pt idx="750">
                  <c:v>27.63</c:v>
                </c:pt>
                <c:pt idx="751">
                  <c:v>28.32</c:v>
                </c:pt>
                <c:pt idx="752">
                  <c:v>28.32</c:v>
                </c:pt>
                <c:pt idx="753">
                  <c:v>28.945</c:v>
                </c:pt>
                <c:pt idx="754">
                  <c:v>31.670999999999999</c:v>
                </c:pt>
                <c:pt idx="755">
                  <c:v>33.478000000000002</c:v>
                </c:pt>
                <c:pt idx="756">
                  <c:v>36.994</c:v>
                </c:pt>
                <c:pt idx="757">
                  <c:v>37.781999999999996</c:v>
                </c:pt>
                <c:pt idx="758">
                  <c:v>38.143999999999998</c:v>
                </c:pt>
                <c:pt idx="759">
                  <c:v>38.768000000000001</c:v>
                </c:pt>
                <c:pt idx="760">
                  <c:v>40.015999999999998</c:v>
                </c:pt>
                <c:pt idx="761">
                  <c:v>40.902999999999999</c:v>
                </c:pt>
                <c:pt idx="762">
                  <c:v>42.085999999999999</c:v>
                </c:pt>
                <c:pt idx="763">
                  <c:v>42.512999999999998</c:v>
                </c:pt>
                <c:pt idx="764">
                  <c:v>42.612000000000002</c:v>
                </c:pt>
                <c:pt idx="765">
                  <c:v>42.776000000000003</c:v>
                </c:pt>
                <c:pt idx="766">
                  <c:v>44.682000000000002</c:v>
                </c:pt>
                <c:pt idx="767">
                  <c:v>44.78</c:v>
                </c:pt>
                <c:pt idx="768">
                  <c:v>44.78</c:v>
                </c:pt>
                <c:pt idx="769">
                  <c:v>45.076000000000001</c:v>
                </c:pt>
                <c:pt idx="770">
                  <c:v>45.667000000000002</c:v>
                </c:pt>
                <c:pt idx="771">
                  <c:v>46.652999999999999</c:v>
                </c:pt>
                <c:pt idx="772">
                  <c:v>47.704000000000001</c:v>
                </c:pt>
                <c:pt idx="773">
                  <c:v>48.262999999999998</c:v>
                </c:pt>
                <c:pt idx="774">
                  <c:v>48.46</c:v>
                </c:pt>
                <c:pt idx="775">
                  <c:v>49.314</c:v>
                </c:pt>
                <c:pt idx="776">
                  <c:v>49.445999999999998</c:v>
                </c:pt>
                <c:pt idx="777">
                  <c:v>49.576999999999998</c:v>
                </c:pt>
                <c:pt idx="778">
                  <c:v>50.890999999999998</c:v>
                </c:pt>
                <c:pt idx="779">
                  <c:v>51.055</c:v>
                </c:pt>
                <c:pt idx="780">
                  <c:v>51.284999999999997</c:v>
                </c:pt>
                <c:pt idx="781">
                  <c:v>51.317999999999998</c:v>
                </c:pt>
                <c:pt idx="782">
                  <c:v>51.713000000000001</c:v>
                </c:pt>
                <c:pt idx="783">
                  <c:v>51.975000000000001</c:v>
                </c:pt>
                <c:pt idx="784">
                  <c:v>53.322000000000003</c:v>
                </c:pt>
                <c:pt idx="785">
                  <c:v>54.537999999999997</c:v>
                </c:pt>
                <c:pt idx="786">
                  <c:v>54.668999999999997</c:v>
                </c:pt>
                <c:pt idx="787">
                  <c:v>54.899000000000001</c:v>
                </c:pt>
                <c:pt idx="788">
                  <c:v>55.851999999999997</c:v>
                </c:pt>
                <c:pt idx="789">
                  <c:v>56.805</c:v>
                </c:pt>
                <c:pt idx="790">
                  <c:v>56.805</c:v>
                </c:pt>
                <c:pt idx="791">
                  <c:v>56.936</c:v>
                </c:pt>
                <c:pt idx="792">
                  <c:v>57.002000000000002</c:v>
                </c:pt>
                <c:pt idx="793">
                  <c:v>57.165999999999997</c:v>
                </c:pt>
                <c:pt idx="794">
                  <c:v>57.396000000000001</c:v>
                </c:pt>
                <c:pt idx="795">
                  <c:v>57.725000000000001</c:v>
                </c:pt>
                <c:pt idx="796">
                  <c:v>57.856000000000002</c:v>
                </c:pt>
                <c:pt idx="797">
                  <c:v>58.119</c:v>
                </c:pt>
                <c:pt idx="798">
                  <c:v>58.152000000000001</c:v>
                </c:pt>
                <c:pt idx="799">
                  <c:v>58.545999999999999</c:v>
                </c:pt>
                <c:pt idx="800">
                  <c:v>58.808999999999997</c:v>
                </c:pt>
                <c:pt idx="801">
                  <c:v>58.972999999999999</c:v>
                </c:pt>
                <c:pt idx="802">
                  <c:v>59.466000000000001</c:v>
                </c:pt>
                <c:pt idx="803">
                  <c:v>59.499000000000002</c:v>
                </c:pt>
                <c:pt idx="804">
                  <c:v>59.564999999999998</c:v>
                </c:pt>
                <c:pt idx="805">
                  <c:v>59.597999999999999</c:v>
                </c:pt>
                <c:pt idx="806">
                  <c:v>59.63</c:v>
                </c:pt>
                <c:pt idx="807">
                  <c:v>59.762</c:v>
                </c:pt>
                <c:pt idx="808">
                  <c:v>59.828000000000003</c:v>
                </c:pt>
                <c:pt idx="809">
                  <c:v>59.86</c:v>
                </c:pt>
                <c:pt idx="810">
                  <c:v>60.057000000000002</c:v>
                </c:pt>
                <c:pt idx="811">
                  <c:v>60.189</c:v>
                </c:pt>
                <c:pt idx="812">
                  <c:v>60.255000000000003</c:v>
                </c:pt>
                <c:pt idx="813">
                  <c:v>60.286999999999999</c:v>
                </c:pt>
                <c:pt idx="814">
                  <c:v>60.353000000000002</c:v>
                </c:pt>
                <c:pt idx="815">
                  <c:v>60.386000000000003</c:v>
                </c:pt>
                <c:pt idx="816">
                  <c:v>60.418999999999997</c:v>
                </c:pt>
                <c:pt idx="817">
                  <c:v>60.451999999999998</c:v>
                </c:pt>
                <c:pt idx="818">
                  <c:v>60.845999999999997</c:v>
                </c:pt>
                <c:pt idx="819">
                  <c:v>60.878999999999998</c:v>
                </c:pt>
                <c:pt idx="820">
                  <c:v>60.976999999999997</c:v>
                </c:pt>
                <c:pt idx="821">
                  <c:v>61.076000000000001</c:v>
                </c:pt>
                <c:pt idx="822">
                  <c:v>61.142000000000003</c:v>
                </c:pt>
                <c:pt idx="823">
                  <c:v>61.798999999999999</c:v>
                </c:pt>
                <c:pt idx="824">
                  <c:v>62.094000000000001</c:v>
                </c:pt>
                <c:pt idx="825">
                  <c:v>62.225999999999999</c:v>
                </c:pt>
                <c:pt idx="826">
                  <c:v>62.356999999999999</c:v>
                </c:pt>
                <c:pt idx="827">
                  <c:v>62.456000000000003</c:v>
                </c:pt>
                <c:pt idx="828">
                  <c:v>62.686</c:v>
                </c:pt>
                <c:pt idx="829">
                  <c:v>63.179000000000002</c:v>
                </c:pt>
                <c:pt idx="830">
                  <c:v>63.210999999999999</c:v>
                </c:pt>
                <c:pt idx="831">
                  <c:v>63.210999999999999</c:v>
                </c:pt>
                <c:pt idx="832">
                  <c:v>63.441000000000003</c:v>
                </c:pt>
                <c:pt idx="833">
                  <c:v>67.647000000000006</c:v>
                </c:pt>
                <c:pt idx="834">
                  <c:v>67.680000000000007</c:v>
                </c:pt>
                <c:pt idx="835">
                  <c:v>67.778000000000006</c:v>
                </c:pt>
                <c:pt idx="836">
                  <c:v>67.811000000000007</c:v>
                </c:pt>
                <c:pt idx="837">
                  <c:v>68.238</c:v>
                </c:pt>
                <c:pt idx="838">
                  <c:v>68.796999999999997</c:v>
                </c:pt>
                <c:pt idx="839">
                  <c:v>69.683999999999997</c:v>
                </c:pt>
                <c:pt idx="840">
                  <c:v>69.914000000000001</c:v>
                </c:pt>
                <c:pt idx="841">
                  <c:v>70.406999999999996</c:v>
                </c:pt>
                <c:pt idx="842">
                  <c:v>70.537999999999997</c:v>
                </c:pt>
                <c:pt idx="843">
                  <c:v>70.801000000000002</c:v>
                </c:pt>
                <c:pt idx="844">
                  <c:v>70.834000000000003</c:v>
                </c:pt>
                <c:pt idx="845">
                  <c:v>71.491</c:v>
                </c:pt>
                <c:pt idx="846">
                  <c:v>71.524000000000001</c:v>
                </c:pt>
                <c:pt idx="847">
                  <c:v>71.655000000000001</c:v>
                </c:pt>
                <c:pt idx="848">
                  <c:v>71.852000000000004</c:v>
                </c:pt>
                <c:pt idx="849">
                  <c:v>71.885000000000005</c:v>
                </c:pt>
                <c:pt idx="850">
                  <c:v>72.016000000000005</c:v>
                </c:pt>
                <c:pt idx="851">
                  <c:v>72.311999999999998</c:v>
                </c:pt>
                <c:pt idx="852">
                  <c:v>72.411000000000001</c:v>
                </c:pt>
                <c:pt idx="853">
                  <c:v>72.444000000000003</c:v>
                </c:pt>
                <c:pt idx="854">
                  <c:v>72.706000000000003</c:v>
                </c:pt>
                <c:pt idx="855">
                  <c:v>72.903000000000006</c:v>
                </c:pt>
                <c:pt idx="856">
                  <c:v>72.936000000000007</c:v>
                </c:pt>
                <c:pt idx="857">
                  <c:v>72.968999999999994</c:v>
                </c:pt>
                <c:pt idx="858">
                  <c:v>73.001999999999995</c:v>
                </c:pt>
                <c:pt idx="859">
                  <c:v>73.265000000000001</c:v>
                </c:pt>
                <c:pt idx="860">
                  <c:v>73.396000000000001</c:v>
                </c:pt>
                <c:pt idx="861">
                  <c:v>73.429000000000002</c:v>
                </c:pt>
                <c:pt idx="862">
                  <c:v>73.724999999999994</c:v>
                </c:pt>
                <c:pt idx="863">
                  <c:v>73.988</c:v>
                </c:pt>
                <c:pt idx="864">
                  <c:v>74.218000000000004</c:v>
                </c:pt>
                <c:pt idx="865">
                  <c:v>74.546000000000006</c:v>
                </c:pt>
                <c:pt idx="866">
                  <c:v>74.709999999999994</c:v>
                </c:pt>
                <c:pt idx="867">
                  <c:v>74.709999999999994</c:v>
                </c:pt>
                <c:pt idx="868">
                  <c:v>75.236000000000004</c:v>
                </c:pt>
                <c:pt idx="869">
                  <c:v>77.239999999999995</c:v>
                </c:pt>
                <c:pt idx="870">
                  <c:v>77.47</c:v>
                </c:pt>
                <c:pt idx="871">
                  <c:v>77.634</c:v>
                </c:pt>
                <c:pt idx="872">
                  <c:v>77.7</c:v>
                </c:pt>
                <c:pt idx="873">
                  <c:v>80.197000000000003</c:v>
                </c:pt>
                <c:pt idx="874">
                  <c:v>86.899000000000001</c:v>
                </c:pt>
                <c:pt idx="875">
                  <c:v>87.622</c:v>
                </c:pt>
                <c:pt idx="876">
                  <c:v>91.795000000000002</c:v>
                </c:pt>
                <c:pt idx="877">
                  <c:v>94.16</c:v>
                </c:pt>
                <c:pt idx="878">
                  <c:v>94.686000000000007</c:v>
                </c:pt>
                <c:pt idx="879">
                  <c:v>95.113</c:v>
                </c:pt>
                <c:pt idx="880">
                  <c:v>95.605999999999995</c:v>
                </c:pt>
                <c:pt idx="881">
                  <c:v>95.638999999999996</c:v>
                </c:pt>
                <c:pt idx="882">
                  <c:v>96.361000000000004</c:v>
                </c:pt>
                <c:pt idx="883">
                  <c:v>96.590999999999994</c:v>
                </c:pt>
                <c:pt idx="884">
                  <c:v>96.722999999999999</c:v>
                </c:pt>
                <c:pt idx="885">
                  <c:v>98.266999999999996</c:v>
                </c:pt>
                <c:pt idx="886">
                  <c:v>100.172</c:v>
                </c:pt>
                <c:pt idx="887">
                  <c:v>100.205</c:v>
                </c:pt>
                <c:pt idx="888">
                  <c:v>0</c:v>
                </c:pt>
                <c:pt idx="889">
                  <c:v>0.13100000000000001</c:v>
                </c:pt>
                <c:pt idx="890">
                  <c:v>0.13100000000000001</c:v>
                </c:pt>
                <c:pt idx="891">
                  <c:v>0.16400000000000001</c:v>
                </c:pt>
                <c:pt idx="892">
                  <c:v>0.16400000000000001</c:v>
                </c:pt>
                <c:pt idx="893">
                  <c:v>0.26300000000000001</c:v>
                </c:pt>
                <c:pt idx="894">
                  <c:v>0.26300000000000001</c:v>
                </c:pt>
                <c:pt idx="895">
                  <c:v>0.29599999999999999</c:v>
                </c:pt>
                <c:pt idx="896">
                  <c:v>0.29599999999999999</c:v>
                </c:pt>
                <c:pt idx="897">
                  <c:v>0.59099999999999997</c:v>
                </c:pt>
                <c:pt idx="898">
                  <c:v>0.59099999999999997</c:v>
                </c:pt>
                <c:pt idx="899">
                  <c:v>0.624</c:v>
                </c:pt>
                <c:pt idx="900">
                  <c:v>0.624</c:v>
                </c:pt>
                <c:pt idx="901">
                  <c:v>0.69</c:v>
                </c:pt>
                <c:pt idx="902">
                  <c:v>0.69</c:v>
                </c:pt>
                <c:pt idx="903">
                  <c:v>0.85399999999999998</c:v>
                </c:pt>
                <c:pt idx="904">
                  <c:v>0.85399999999999998</c:v>
                </c:pt>
                <c:pt idx="905">
                  <c:v>0.92</c:v>
                </c:pt>
                <c:pt idx="906">
                  <c:v>0.92</c:v>
                </c:pt>
                <c:pt idx="907">
                  <c:v>0.98599999999999999</c:v>
                </c:pt>
                <c:pt idx="908">
                  <c:v>0.98599999999999999</c:v>
                </c:pt>
                <c:pt idx="909">
                  <c:v>1.018</c:v>
                </c:pt>
                <c:pt idx="910">
                  <c:v>1.018</c:v>
                </c:pt>
                <c:pt idx="911">
                  <c:v>1.0840000000000001</c:v>
                </c:pt>
                <c:pt idx="912">
                  <c:v>1.0840000000000001</c:v>
                </c:pt>
                <c:pt idx="913">
                  <c:v>1.1499999999999999</c:v>
                </c:pt>
                <c:pt idx="914">
                  <c:v>1.1499999999999999</c:v>
                </c:pt>
                <c:pt idx="915">
                  <c:v>1.446</c:v>
                </c:pt>
                <c:pt idx="916">
                  <c:v>1.446</c:v>
                </c:pt>
                <c:pt idx="917">
                  <c:v>1.478</c:v>
                </c:pt>
                <c:pt idx="918">
                  <c:v>1.478</c:v>
                </c:pt>
                <c:pt idx="919">
                  <c:v>1.577</c:v>
                </c:pt>
                <c:pt idx="920">
                  <c:v>1.577</c:v>
                </c:pt>
                <c:pt idx="921">
                  <c:v>1.84</c:v>
                </c:pt>
                <c:pt idx="922">
                  <c:v>1.84</c:v>
                </c:pt>
                <c:pt idx="923">
                  <c:v>1.873</c:v>
                </c:pt>
                <c:pt idx="924">
                  <c:v>1.873</c:v>
                </c:pt>
                <c:pt idx="925">
                  <c:v>1.9059999999999999</c:v>
                </c:pt>
                <c:pt idx="926">
                  <c:v>1.9059999999999999</c:v>
                </c:pt>
                <c:pt idx="927">
                  <c:v>2.0699999999999998</c:v>
                </c:pt>
                <c:pt idx="928">
                  <c:v>2.1030000000000002</c:v>
                </c:pt>
                <c:pt idx="929">
                  <c:v>2.1030000000000002</c:v>
                </c:pt>
                <c:pt idx="930">
                  <c:v>2.1360000000000001</c:v>
                </c:pt>
                <c:pt idx="931">
                  <c:v>2.1360000000000001</c:v>
                </c:pt>
                <c:pt idx="932">
                  <c:v>2.2010000000000001</c:v>
                </c:pt>
                <c:pt idx="933">
                  <c:v>2.2010000000000001</c:v>
                </c:pt>
                <c:pt idx="934">
                  <c:v>2.6280000000000001</c:v>
                </c:pt>
                <c:pt idx="935">
                  <c:v>2.6280000000000001</c:v>
                </c:pt>
                <c:pt idx="936">
                  <c:v>2.661</c:v>
                </c:pt>
                <c:pt idx="937">
                  <c:v>2.661</c:v>
                </c:pt>
                <c:pt idx="938">
                  <c:v>2.7930000000000001</c:v>
                </c:pt>
                <c:pt idx="939">
                  <c:v>2.7930000000000001</c:v>
                </c:pt>
                <c:pt idx="940">
                  <c:v>2.8250000000000002</c:v>
                </c:pt>
                <c:pt idx="941">
                  <c:v>2.8250000000000002</c:v>
                </c:pt>
                <c:pt idx="942">
                  <c:v>3.0880000000000001</c:v>
                </c:pt>
                <c:pt idx="943">
                  <c:v>3.0880000000000001</c:v>
                </c:pt>
                <c:pt idx="944">
                  <c:v>3.121</c:v>
                </c:pt>
                <c:pt idx="945">
                  <c:v>3.121</c:v>
                </c:pt>
                <c:pt idx="946">
                  <c:v>3.22</c:v>
                </c:pt>
                <c:pt idx="947">
                  <c:v>3.22</c:v>
                </c:pt>
                <c:pt idx="948">
                  <c:v>3.2850000000000001</c:v>
                </c:pt>
                <c:pt idx="949">
                  <c:v>3.2850000000000001</c:v>
                </c:pt>
                <c:pt idx="950">
                  <c:v>3.5150000000000001</c:v>
                </c:pt>
                <c:pt idx="951">
                  <c:v>3.6469999999999998</c:v>
                </c:pt>
                <c:pt idx="952">
                  <c:v>3.6469999999999998</c:v>
                </c:pt>
                <c:pt idx="953">
                  <c:v>3.8439999999999999</c:v>
                </c:pt>
                <c:pt idx="954">
                  <c:v>3.8439999999999999</c:v>
                </c:pt>
                <c:pt idx="955">
                  <c:v>4.0410000000000004</c:v>
                </c:pt>
                <c:pt idx="956">
                  <c:v>4.0410000000000004</c:v>
                </c:pt>
                <c:pt idx="957">
                  <c:v>4.0739999999999998</c:v>
                </c:pt>
                <c:pt idx="958">
                  <c:v>4.0739999999999998</c:v>
                </c:pt>
                <c:pt idx="959">
                  <c:v>4.1399999999999997</c:v>
                </c:pt>
                <c:pt idx="960">
                  <c:v>4.1399999999999997</c:v>
                </c:pt>
                <c:pt idx="961">
                  <c:v>4.2380000000000004</c:v>
                </c:pt>
                <c:pt idx="962">
                  <c:v>4.2380000000000004</c:v>
                </c:pt>
                <c:pt idx="963">
                  <c:v>4.5339999999999998</c:v>
                </c:pt>
                <c:pt idx="964">
                  <c:v>4.5339999999999998</c:v>
                </c:pt>
                <c:pt idx="965">
                  <c:v>4.5670000000000002</c:v>
                </c:pt>
                <c:pt idx="966">
                  <c:v>4.5670000000000002</c:v>
                </c:pt>
                <c:pt idx="967">
                  <c:v>4.6319999999999997</c:v>
                </c:pt>
                <c:pt idx="968">
                  <c:v>4.6319999999999997</c:v>
                </c:pt>
                <c:pt idx="969">
                  <c:v>4.6980000000000004</c:v>
                </c:pt>
                <c:pt idx="970">
                  <c:v>4.6980000000000004</c:v>
                </c:pt>
                <c:pt idx="971">
                  <c:v>5.0919999999999996</c:v>
                </c:pt>
                <c:pt idx="972">
                  <c:v>5.0919999999999996</c:v>
                </c:pt>
                <c:pt idx="973">
                  <c:v>5.5519999999999996</c:v>
                </c:pt>
                <c:pt idx="974">
                  <c:v>5.5519999999999996</c:v>
                </c:pt>
                <c:pt idx="975">
                  <c:v>5.6509999999999998</c:v>
                </c:pt>
                <c:pt idx="976">
                  <c:v>5.6509999999999998</c:v>
                </c:pt>
                <c:pt idx="977">
                  <c:v>5.6840000000000002</c:v>
                </c:pt>
                <c:pt idx="978">
                  <c:v>5.7169999999999996</c:v>
                </c:pt>
                <c:pt idx="979">
                  <c:v>5.7169999999999996</c:v>
                </c:pt>
                <c:pt idx="980">
                  <c:v>5.7489999999999997</c:v>
                </c:pt>
                <c:pt idx="981">
                  <c:v>5.8150000000000004</c:v>
                </c:pt>
                <c:pt idx="982">
                  <c:v>5.9139999999999997</c:v>
                </c:pt>
                <c:pt idx="983">
                  <c:v>5.9470000000000001</c:v>
                </c:pt>
                <c:pt idx="984">
                  <c:v>5.9790000000000001</c:v>
                </c:pt>
                <c:pt idx="985">
                  <c:v>6.2089999999999996</c:v>
                </c:pt>
                <c:pt idx="986">
                  <c:v>6.2089999999999996</c:v>
                </c:pt>
                <c:pt idx="987">
                  <c:v>6.2089999999999996</c:v>
                </c:pt>
                <c:pt idx="988">
                  <c:v>6.3079999999999998</c:v>
                </c:pt>
                <c:pt idx="989">
                  <c:v>6.3079999999999998</c:v>
                </c:pt>
                <c:pt idx="990">
                  <c:v>6.3410000000000002</c:v>
                </c:pt>
                <c:pt idx="991">
                  <c:v>6.407</c:v>
                </c:pt>
                <c:pt idx="992">
                  <c:v>6.5049999999999999</c:v>
                </c:pt>
                <c:pt idx="993">
                  <c:v>6.8339999999999996</c:v>
                </c:pt>
                <c:pt idx="994">
                  <c:v>6.8339999999999996</c:v>
                </c:pt>
                <c:pt idx="995">
                  <c:v>6.9320000000000004</c:v>
                </c:pt>
                <c:pt idx="996">
                  <c:v>6.9320000000000004</c:v>
                </c:pt>
                <c:pt idx="997">
                  <c:v>7.0640000000000001</c:v>
                </c:pt>
                <c:pt idx="998">
                  <c:v>7.0640000000000001</c:v>
                </c:pt>
                <c:pt idx="999">
                  <c:v>7.0970000000000004</c:v>
                </c:pt>
                <c:pt idx="1000">
                  <c:v>7.0970000000000004</c:v>
                </c:pt>
                <c:pt idx="1001">
                  <c:v>7.984</c:v>
                </c:pt>
                <c:pt idx="1002">
                  <c:v>7.984</c:v>
                </c:pt>
                <c:pt idx="1003">
                  <c:v>8.016</c:v>
                </c:pt>
                <c:pt idx="1004">
                  <c:v>8.016</c:v>
                </c:pt>
                <c:pt idx="1005">
                  <c:v>8.1479999999999997</c:v>
                </c:pt>
                <c:pt idx="1006">
                  <c:v>8.1479999999999997</c:v>
                </c:pt>
                <c:pt idx="1007">
                  <c:v>8.6739999999999995</c:v>
                </c:pt>
                <c:pt idx="1008">
                  <c:v>8.7390000000000008</c:v>
                </c:pt>
                <c:pt idx="1009">
                  <c:v>9.2650000000000006</c:v>
                </c:pt>
                <c:pt idx="1010">
                  <c:v>9.5609999999999999</c:v>
                </c:pt>
                <c:pt idx="1011">
                  <c:v>9.5609999999999999</c:v>
                </c:pt>
                <c:pt idx="1012">
                  <c:v>9.7579999999999991</c:v>
                </c:pt>
                <c:pt idx="1013">
                  <c:v>9.7579999999999991</c:v>
                </c:pt>
                <c:pt idx="1014">
                  <c:v>9.7579999999999991</c:v>
                </c:pt>
                <c:pt idx="1015">
                  <c:v>9.9550000000000001</c:v>
                </c:pt>
                <c:pt idx="1016">
                  <c:v>9.9550000000000001</c:v>
                </c:pt>
                <c:pt idx="1017">
                  <c:v>10.021000000000001</c:v>
                </c:pt>
                <c:pt idx="1018">
                  <c:v>10.021000000000001</c:v>
                </c:pt>
                <c:pt idx="1019">
                  <c:v>10.842000000000001</c:v>
                </c:pt>
                <c:pt idx="1020">
                  <c:v>10.842000000000001</c:v>
                </c:pt>
                <c:pt idx="1021">
                  <c:v>11.236000000000001</c:v>
                </c:pt>
                <c:pt idx="1022">
                  <c:v>11.302</c:v>
                </c:pt>
                <c:pt idx="1023">
                  <c:v>11.433</c:v>
                </c:pt>
                <c:pt idx="1024">
                  <c:v>11.465999999999999</c:v>
                </c:pt>
                <c:pt idx="1025">
                  <c:v>11.499000000000001</c:v>
                </c:pt>
                <c:pt idx="1026">
                  <c:v>11.598000000000001</c:v>
                </c:pt>
                <c:pt idx="1027">
                  <c:v>11.696</c:v>
                </c:pt>
                <c:pt idx="1028">
                  <c:v>11.762</c:v>
                </c:pt>
                <c:pt idx="1029">
                  <c:v>11.795</c:v>
                </c:pt>
                <c:pt idx="1030">
                  <c:v>11.86</c:v>
                </c:pt>
                <c:pt idx="1031">
                  <c:v>11.926</c:v>
                </c:pt>
                <c:pt idx="1032">
                  <c:v>11.959</c:v>
                </c:pt>
                <c:pt idx="1033">
                  <c:v>11.992000000000001</c:v>
                </c:pt>
                <c:pt idx="1034">
                  <c:v>12.025</c:v>
                </c:pt>
                <c:pt idx="1035">
                  <c:v>12.057</c:v>
                </c:pt>
                <c:pt idx="1036">
                  <c:v>12.09</c:v>
                </c:pt>
                <c:pt idx="1037">
                  <c:v>12.122999999999999</c:v>
                </c:pt>
                <c:pt idx="1038">
                  <c:v>12.156000000000001</c:v>
                </c:pt>
                <c:pt idx="1039">
                  <c:v>12.189</c:v>
                </c:pt>
                <c:pt idx="1040">
                  <c:v>12.287000000000001</c:v>
                </c:pt>
                <c:pt idx="1041">
                  <c:v>12.32</c:v>
                </c:pt>
                <c:pt idx="1042">
                  <c:v>12.353</c:v>
                </c:pt>
                <c:pt idx="1043">
                  <c:v>12.385999999999999</c:v>
                </c:pt>
                <c:pt idx="1044">
                  <c:v>12.452</c:v>
                </c:pt>
                <c:pt idx="1045">
                  <c:v>12.484999999999999</c:v>
                </c:pt>
                <c:pt idx="1046">
                  <c:v>12.55</c:v>
                </c:pt>
                <c:pt idx="1047">
                  <c:v>12.583</c:v>
                </c:pt>
                <c:pt idx="1048">
                  <c:v>12.648999999999999</c:v>
                </c:pt>
                <c:pt idx="1049">
                  <c:v>12.715</c:v>
                </c:pt>
                <c:pt idx="1050">
                  <c:v>12.78</c:v>
                </c:pt>
                <c:pt idx="1051">
                  <c:v>12.813000000000001</c:v>
                </c:pt>
                <c:pt idx="1052">
                  <c:v>13.076000000000001</c:v>
                </c:pt>
                <c:pt idx="1053">
                  <c:v>13.141999999999999</c:v>
                </c:pt>
                <c:pt idx="1054">
                  <c:v>13.305999999999999</c:v>
                </c:pt>
                <c:pt idx="1055">
                  <c:v>13.436999999999999</c:v>
                </c:pt>
                <c:pt idx="1056">
                  <c:v>13.503</c:v>
                </c:pt>
                <c:pt idx="1057">
                  <c:v>13.503</c:v>
                </c:pt>
                <c:pt idx="1058">
                  <c:v>13.602</c:v>
                </c:pt>
                <c:pt idx="1059">
                  <c:v>13.602</c:v>
                </c:pt>
                <c:pt idx="1060">
                  <c:v>14.39</c:v>
                </c:pt>
                <c:pt idx="1061">
                  <c:v>14.39</c:v>
                </c:pt>
                <c:pt idx="1062">
                  <c:v>14.554</c:v>
                </c:pt>
                <c:pt idx="1063">
                  <c:v>14.653</c:v>
                </c:pt>
                <c:pt idx="1064">
                  <c:v>14.752000000000001</c:v>
                </c:pt>
                <c:pt idx="1065">
                  <c:v>15.869</c:v>
                </c:pt>
                <c:pt idx="1066">
                  <c:v>16.065999999999999</c:v>
                </c:pt>
                <c:pt idx="1067">
                  <c:v>16.131</c:v>
                </c:pt>
                <c:pt idx="1068">
                  <c:v>17.675999999999998</c:v>
                </c:pt>
                <c:pt idx="1069">
                  <c:v>17.937999999999999</c:v>
                </c:pt>
                <c:pt idx="1070">
                  <c:v>18.890999999999998</c:v>
                </c:pt>
                <c:pt idx="1071">
                  <c:v>18.890999999999998</c:v>
                </c:pt>
                <c:pt idx="1072">
                  <c:v>19.055</c:v>
                </c:pt>
                <c:pt idx="1073">
                  <c:v>19.646999999999998</c:v>
                </c:pt>
                <c:pt idx="1074">
                  <c:v>19.745000000000001</c:v>
                </c:pt>
                <c:pt idx="1075">
                  <c:v>19.811</c:v>
                </c:pt>
                <c:pt idx="1076">
                  <c:v>21.847999999999999</c:v>
                </c:pt>
                <c:pt idx="1077">
                  <c:v>22.669</c:v>
                </c:pt>
                <c:pt idx="1078">
                  <c:v>22.768000000000001</c:v>
                </c:pt>
                <c:pt idx="1079">
                  <c:v>22.800999999999998</c:v>
                </c:pt>
                <c:pt idx="1080">
                  <c:v>23.195</c:v>
                </c:pt>
                <c:pt idx="1081">
                  <c:v>23.391999999999999</c:v>
                </c:pt>
                <c:pt idx="1082">
                  <c:v>23.425000000000001</c:v>
                </c:pt>
                <c:pt idx="1083">
                  <c:v>23.457999999999998</c:v>
                </c:pt>
                <c:pt idx="1084">
                  <c:v>23.655000000000001</c:v>
                </c:pt>
                <c:pt idx="1085">
                  <c:v>23.687999999999999</c:v>
                </c:pt>
                <c:pt idx="1086">
                  <c:v>23.687999999999999</c:v>
                </c:pt>
                <c:pt idx="1087">
                  <c:v>23.721</c:v>
                </c:pt>
                <c:pt idx="1088">
                  <c:v>23.754000000000001</c:v>
                </c:pt>
                <c:pt idx="1089">
                  <c:v>23.786000000000001</c:v>
                </c:pt>
                <c:pt idx="1090">
                  <c:v>23.852</c:v>
                </c:pt>
                <c:pt idx="1091">
                  <c:v>23.885000000000002</c:v>
                </c:pt>
                <c:pt idx="1092">
                  <c:v>23.917999999999999</c:v>
                </c:pt>
                <c:pt idx="1093">
                  <c:v>23.917999999999999</c:v>
                </c:pt>
                <c:pt idx="1094">
                  <c:v>23.917999999999999</c:v>
                </c:pt>
                <c:pt idx="1095">
                  <c:v>23.951000000000001</c:v>
                </c:pt>
                <c:pt idx="1096">
                  <c:v>23.984000000000002</c:v>
                </c:pt>
                <c:pt idx="1097">
                  <c:v>24.082000000000001</c:v>
                </c:pt>
                <c:pt idx="1098">
                  <c:v>24.148</c:v>
                </c:pt>
                <c:pt idx="1099">
                  <c:v>24.181000000000001</c:v>
                </c:pt>
                <c:pt idx="1100">
                  <c:v>24.245999999999999</c:v>
                </c:pt>
                <c:pt idx="1101">
                  <c:v>24.279</c:v>
                </c:pt>
                <c:pt idx="1102">
                  <c:v>24.344999999999999</c:v>
                </c:pt>
                <c:pt idx="1103">
                  <c:v>24.378</c:v>
                </c:pt>
                <c:pt idx="1104">
                  <c:v>24.378</c:v>
                </c:pt>
                <c:pt idx="1105">
                  <c:v>24.411000000000001</c:v>
                </c:pt>
                <c:pt idx="1106">
                  <c:v>24.475999999999999</c:v>
                </c:pt>
                <c:pt idx="1107">
                  <c:v>24.509</c:v>
                </c:pt>
                <c:pt idx="1108">
                  <c:v>24.542000000000002</c:v>
                </c:pt>
                <c:pt idx="1109">
                  <c:v>24.574999999999999</c:v>
                </c:pt>
                <c:pt idx="1110">
                  <c:v>24.608000000000001</c:v>
                </c:pt>
                <c:pt idx="1111">
                  <c:v>24.640999999999998</c:v>
                </c:pt>
                <c:pt idx="1112">
                  <c:v>24.805</c:v>
                </c:pt>
                <c:pt idx="1113">
                  <c:v>24.838000000000001</c:v>
                </c:pt>
                <c:pt idx="1114">
                  <c:v>24.969000000000001</c:v>
                </c:pt>
                <c:pt idx="1115">
                  <c:v>25.100999999999999</c:v>
                </c:pt>
                <c:pt idx="1116">
                  <c:v>25.132999999999999</c:v>
                </c:pt>
                <c:pt idx="1117">
                  <c:v>25.231999999999999</c:v>
                </c:pt>
                <c:pt idx="1118">
                  <c:v>25.297999999999998</c:v>
                </c:pt>
                <c:pt idx="1119">
                  <c:v>25.462</c:v>
                </c:pt>
                <c:pt idx="1120">
                  <c:v>25.527999999999999</c:v>
                </c:pt>
                <c:pt idx="1121">
                  <c:v>26.119</c:v>
                </c:pt>
                <c:pt idx="1122">
                  <c:v>26.152000000000001</c:v>
                </c:pt>
                <c:pt idx="1123">
                  <c:v>26.184999999999999</c:v>
                </c:pt>
                <c:pt idx="1124">
                  <c:v>26.48</c:v>
                </c:pt>
                <c:pt idx="1125">
                  <c:v>26.513000000000002</c:v>
                </c:pt>
                <c:pt idx="1126">
                  <c:v>26.809000000000001</c:v>
                </c:pt>
                <c:pt idx="1127">
                  <c:v>26.908000000000001</c:v>
                </c:pt>
                <c:pt idx="1128">
                  <c:v>27.302</c:v>
                </c:pt>
                <c:pt idx="1129">
                  <c:v>27.4</c:v>
                </c:pt>
                <c:pt idx="1130">
                  <c:v>27.728999999999999</c:v>
                </c:pt>
                <c:pt idx="1131">
                  <c:v>28.78</c:v>
                </c:pt>
                <c:pt idx="1132">
                  <c:v>29.01</c:v>
                </c:pt>
                <c:pt idx="1133">
                  <c:v>31.736999999999998</c:v>
                </c:pt>
                <c:pt idx="1134">
                  <c:v>31.901</c:v>
                </c:pt>
                <c:pt idx="1135">
                  <c:v>32.756</c:v>
                </c:pt>
                <c:pt idx="1136">
                  <c:v>33.183</c:v>
                </c:pt>
                <c:pt idx="1137">
                  <c:v>33.347000000000001</c:v>
                </c:pt>
                <c:pt idx="1138">
                  <c:v>33.970999999999997</c:v>
                </c:pt>
                <c:pt idx="1139">
                  <c:v>34.234000000000002</c:v>
                </c:pt>
                <c:pt idx="1140">
                  <c:v>34.463999999999999</c:v>
                </c:pt>
                <c:pt idx="1141">
                  <c:v>34.890999999999998</c:v>
                </c:pt>
                <c:pt idx="1142">
                  <c:v>35.154000000000003</c:v>
                </c:pt>
                <c:pt idx="1143">
                  <c:v>35.646999999999998</c:v>
                </c:pt>
                <c:pt idx="1144">
                  <c:v>35.713000000000001</c:v>
                </c:pt>
                <c:pt idx="1145">
                  <c:v>35.777999999999999</c:v>
                </c:pt>
                <c:pt idx="1146">
                  <c:v>35.844000000000001</c:v>
                </c:pt>
                <c:pt idx="1147">
                  <c:v>35.877000000000002</c:v>
                </c:pt>
                <c:pt idx="1148">
                  <c:v>35.877000000000002</c:v>
                </c:pt>
                <c:pt idx="1149">
                  <c:v>36.040999999999997</c:v>
                </c:pt>
                <c:pt idx="1150">
                  <c:v>36.040999999999997</c:v>
                </c:pt>
                <c:pt idx="1151">
                  <c:v>36.073999999999998</c:v>
                </c:pt>
                <c:pt idx="1152">
                  <c:v>36.106999999999999</c:v>
                </c:pt>
                <c:pt idx="1153">
                  <c:v>36.204999999999998</c:v>
                </c:pt>
                <c:pt idx="1154">
                  <c:v>36.337000000000003</c:v>
                </c:pt>
                <c:pt idx="1155">
                  <c:v>36.369999999999997</c:v>
                </c:pt>
                <c:pt idx="1156">
                  <c:v>36.468000000000004</c:v>
                </c:pt>
                <c:pt idx="1157">
                  <c:v>36.500999999999998</c:v>
                </c:pt>
                <c:pt idx="1158">
                  <c:v>36.533999999999999</c:v>
                </c:pt>
                <c:pt idx="1159">
                  <c:v>36.664999999999999</c:v>
                </c:pt>
                <c:pt idx="1160">
                  <c:v>36.764000000000003</c:v>
                </c:pt>
                <c:pt idx="1161">
                  <c:v>36.796999999999997</c:v>
                </c:pt>
                <c:pt idx="1162">
                  <c:v>36.927999999999997</c:v>
                </c:pt>
                <c:pt idx="1163">
                  <c:v>37.091999999999999</c:v>
                </c:pt>
                <c:pt idx="1164">
                  <c:v>37.158000000000001</c:v>
                </c:pt>
                <c:pt idx="1165">
                  <c:v>37.781999999999996</c:v>
                </c:pt>
                <c:pt idx="1166">
                  <c:v>37.947000000000003</c:v>
                </c:pt>
                <c:pt idx="1167">
                  <c:v>39.030999999999999</c:v>
                </c:pt>
                <c:pt idx="1168">
                  <c:v>39.064</c:v>
                </c:pt>
                <c:pt idx="1169">
                  <c:v>39.917999999999999</c:v>
                </c:pt>
                <c:pt idx="1170">
                  <c:v>40.444000000000003</c:v>
                </c:pt>
                <c:pt idx="1171">
                  <c:v>41.396000000000001</c:v>
                </c:pt>
                <c:pt idx="1172">
                  <c:v>44.155999999999999</c:v>
                </c:pt>
                <c:pt idx="1173">
                  <c:v>44.189</c:v>
                </c:pt>
                <c:pt idx="1174">
                  <c:v>44.353000000000002</c:v>
                </c:pt>
                <c:pt idx="1175">
                  <c:v>44.451999999999998</c:v>
                </c:pt>
                <c:pt idx="1176">
                  <c:v>44.945</c:v>
                </c:pt>
                <c:pt idx="1177">
                  <c:v>46.094000000000001</c:v>
                </c:pt>
                <c:pt idx="1178">
                  <c:v>46.423000000000002</c:v>
                </c:pt>
                <c:pt idx="1179">
                  <c:v>46.488999999999997</c:v>
                </c:pt>
                <c:pt idx="1180">
                  <c:v>47.014000000000003</c:v>
                </c:pt>
                <c:pt idx="1181">
                  <c:v>47.08</c:v>
                </c:pt>
                <c:pt idx="1182">
                  <c:v>47.113</c:v>
                </c:pt>
                <c:pt idx="1183">
                  <c:v>47.31</c:v>
                </c:pt>
                <c:pt idx="1184">
                  <c:v>47.343000000000004</c:v>
                </c:pt>
                <c:pt idx="1185">
                  <c:v>47.54</c:v>
                </c:pt>
                <c:pt idx="1186">
                  <c:v>47.573</c:v>
                </c:pt>
                <c:pt idx="1187">
                  <c:v>47.670999999999999</c:v>
                </c:pt>
                <c:pt idx="1188">
                  <c:v>47.704000000000001</c:v>
                </c:pt>
                <c:pt idx="1189">
                  <c:v>47.77</c:v>
                </c:pt>
                <c:pt idx="1190">
                  <c:v>47.835999999999999</c:v>
                </c:pt>
                <c:pt idx="1191">
                  <c:v>48</c:v>
                </c:pt>
                <c:pt idx="1192">
                  <c:v>48.033000000000001</c:v>
                </c:pt>
                <c:pt idx="1193">
                  <c:v>48.066000000000003</c:v>
                </c:pt>
                <c:pt idx="1194">
                  <c:v>48.131</c:v>
                </c:pt>
                <c:pt idx="1195">
                  <c:v>48.329000000000001</c:v>
                </c:pt>
                <c:pt idx="1196">
                  <c:v>48.526000000000003</c:v>
                </c:pt>
                <c:pt idx="1197">
                  <c:v>48.558999999999997</c:v>
                </c:pt>
                <c:pt idx="1198">
                  <c:v>48.789000000000001</c:v>
                </c:pt>
                <c:pt idx="1199">
                  <c:v>48.853999999999999</c:v>
                </c:pt>
                <c:pt idx="1200">
                  <c:v>49.216000000000001</c:v>
                </c:pt>
                <c:pt idx="1201">
                  <c:v>49.280999999999999</c:v>
                </c:pt>
                <c:pt idx="1202">
                  <c:v>49.445999999999998</c:v>
                </c:pt>
                <c:pt idx="1203">
                  <c:v>49.872999999999998</c:v>
                </c:pt>
                <c:pt idx="1204">
                  <c:v>50.628</c:v>
                </c:pt>
                <c:pt idx="1205">
                  <c:v>50.825000000000003</c:v>
                </c:pt>
                <c:pt idx="1206">
                  <c:v>50.825000000000003</c:v>
                </c:pt>
                <c:pt idx="1207">
                  <c:v>52.040999999999997</c:v>
                </c:pt>
                <c:pt idx="1208">
                  <c:v>53.027000000000001</c:v>
                </c:pt>
                <c:pt idx="1209">
                  <c:v>53.158000000000001</c:v>
                </c:pt>
              </c:numCache>
            </c:numRef>
          </c:xVal>
          <c:yVal>
            <c:numRef>
              <c:f>Sheet1!$B$2:$B$1211</c:f>
              <c:numCache>
                <c:formatCode>General</c:formatCode>
                <c:ptCount val="1210"/>
                <c:pt idx="0">
                  <c:v>100</c:v>
                </c:pt>
                <c:pt idx="1">
                  <c:v>100</c:v>
                </c:pt>
                <c:pt idx="2">
                  <c:v>99.459000000000003</c:v>
                </c:pt>
                <c:pt idx="3">
                  <c:v>99.459000000000003</c:v>
                </c:pt>
                <c:pt idx="4">
                  <c:v>98.918999999999997</c:v>
                </c:pt>
                <c:pt idx="5">
                  <c:v>98.918999999999997</c:v>
                </c:pt>
                <c:pt idx="6">
                  <c:v>98.378</c:v>
                </c:pt>
                <c:pt idx="7">
                  <c:v>98.378</c:v>
                </c:pt>
                <c:pt idx="8">
                  <c:v>97.837999999999994</c:v>
                </c:pt>
                <c:pt idx="9">
                  <c:v>97.837999999999994</c:v>
                </c:pt>
                <c:pt idx="10">
                  <c:v>97.296999999999997</c:v>
                </c:pt>
                <c:pt idx="11">
                  <c:v>97.296999999999997</c:v>
                </c:pt>
                <c:pt idx="12">
                  <c:v>96.757000000000005</c:v>
                </c:pt>
                <c:pt idx="13">
                  <c:v>96.757000000000005</c:v>
                </c:pt>
                <c:pt idx="14">
                  <c:v>95.135000000000005</c:v>
                </c:pt>
                <c:pt idx="15">
                  <c:v>95.135000000000005</c:v>
                </c:pt>
                <c:pt idx="16">
                  <c:v>92.972999999999999</c:v>
                </c:pt>
                <c:pt idx="17">
                  <c:v>92.972999999999999</c:v>
                </c:pt>
                <c:pt idx="18">
                  <c:v>92.432000000000002</c:v>
                </c:pt>
                <c:pt idx="19">
                  <c:v>92.432000000000002</c:v>
                </c:pt>
                <c:pt idx="20">
                  <c:v>91.891999999999996</c:v>
                </c:pt>
                <c:pt idx="21">
                  <c:v>91.891999999999996</c:v>
                </c:pt>
                <c:pt idx="22">
                  <c:v>90.811000000000007</c:v>
                </c:pt>
                <c:pt idx="23">
                  <c:v>90.811000000000007</c:v>
                </c:pt>
                <c:pt idx="24">
                  <c:v>89.73</c:v>
                </c:pt>
                <c:pt idx="25">
                  <c:v>89.73</c:v>
                </c:pt>
                <c:pt idx="26">
                  <c:v>89.188999999999993</c:v>
                </c:pt>
                <c:pt idx="27">
                  <c:v>89.188999999999993</c:v>
                </c:pt>
                <c:pt idx="28">
                  <c:v>88.649000000000001</c:v>
                </c:pt>
                <c:pt idx="29">
                  <c:v>88.649000000000001</c:v>
                </c:pt>
                <c:pt idx="30">
                  <c:v>87.027000000000001</c:v>
                </c:pt>
                <c:pt idx="31">
                  <c:v>87.027000000000001</c:v>
                </c:pt>
                <c:pt idx="32">
                  <c:v>86.486000000000004</c:v>
                </c:pt>
                <c:pt idx="33">
                  <c:v>86.486000000000004</c:v>
                </c:pt>
                <c:pt idx="34">
                  <c:v>85.945999999999998</c:v>
                </c:pt>
                <c:pt idx="35">
                  <c:v>85.945999999999998</c:v>
                </c:pt>
                <c:pt idx="36">
                  <c:v>85.405000000000001</c:v>
                </c:pt>
                <c:pt idx="37">
                  <c:v>85.405000000000001</c:v>
                </c:pt>
                <c:pt idx="38">
                  <c:v>83.242999999999995</c:v>
                </c:pt>
                <c:pt idx="39">
                  <c:v>83.242999999999995</c:v>
                </c:pt>
                <c:pt idx="40">
                  <c:v>82.703000000000003</c:v>
                </c:pt>
                <c:pt idx="41">
                  <c:v>82.703000000000003</c:v>
                </c:pt>
                <c:pt idx="42">
                  <c:v>82.162000000000006</c:v>
                </c:pt>
                <c:pt idx="43">
                  <c:v>82.162000000000006</c:v>
                </c:pt>
                <c:pt idx="44">
                  <c:v>81.622</c:v>
                </c:pt>
                <c:pt idx="45">
                  <c:v>81.622</c:v>
                </c:pt>
                <c:pt idx="46">
                  <c:v>81.081000000000003</c:v>
                </c:pt>
                <c:pt idx="47">
                  <c:v>81.081000000000003</c:v>
                </c:pt>
                <c:pt idx="48">
                  <c:v>80.540999999999997</c:v>
                </c:pt>
                <c:pt idx="49">
                  <c:v>80.540999999999997</c:v>
                </c:pt>
                <c:pt idx="50">
                  <c:v>79.459000000000003</c:v>
                </c:pt>
                <c:pt idx="51">
                  <c:v>79.459000000000003</c:v>
                </c:pt>
                <c:pt idx="52">
                  <c:v>78.378</c:v>
                </c:pt>
                <c:pt idx="53">
                  <c:v>78.378</c:v>
                </c:pt>
                <c:pt idx="54">
                  <c:v>77.296999999999997</c:v>
                </c:pt>
                <c:pt idx="55">
                  <c:v>77.296999999999997</c:v>
                </c:pt>
                <c:pt idx="56">
                  <c:v>76.215999999999994</c:v>
                </c:pt>
                <c:pt idx="57">
                  <c:v>76.215999999999994</c:v>
                </c:pt>
                <c:pt idx="58">
                  <c:v>75.676000000000002</c:v>
                </c:pt>
                <c:pt idx="59">
                  <c:v>75.676000000000002</c:v>
                </c:pt>
                <c:pt idx="60">
                  <c:v>75.135000000000005</c:v>
                </c:pt>
                <c:pt idx="61">
                  <c:v>75.135000000000005</c:v>
                </c:pt>
                <c:pt idx="62">
                  <c:v>74.594999999999999</c:v>
                </c:pt>
                <c:pt idx="63">
                  <c:v>74.594999999999999</c:v>
                </c:pt>
                <c:pt idx="64">
                  <c:v>74.054000000000002</c:v>
                </c:pt>
                <c:pt idx="65">
                  <c:v>74.054000000000002</c:v>
                </c:pt>
                <c:pt idx="66">
                  <c:v>72.972999999999999</c:v>
                </c:pt>
                <c:pt idx="67">
                  <c:v>72.972999999999999</c:v>
                </c:pt>
                <c:pt idx="68">
                  <c:v>71.891999999999996</c:v>
                </c:pt>
                <c:pt idx="69">
                  <c:v>71.891999999999996</c:v>
                </c:pt>
                <c:pt idx="70">
                  <c:v>71.350999999999999</c:v>
                </c:pt>
                <c:pt idx="71">
                  <c:v>71.350999999999999</c:v>
                </c:pt>
                <c:pt idx="72">
                  <c:v>70.811000000000007</c:v>
                </c:pt>
                <c:pt idx="73">
                  <c:v>70.811000000000007</c:v>
                </c:pt>
                <c:pt idx="74">
                  <c:v>70.27</c:v>
                </c:pt>
                <c:pt idx="75">
                  <c:v>70.27</c:v>
                </c:pt>
                <c:pt idx="76">
                  <c:v>69.188999999999993</c:v>
                </c:pt>
                <c:pt idx="77">
                  <c:v>69.188999999999993</c:v>
                </c:pt>
                <c:pt idx="78">
                  <c:v>68.649000000000001</c:v>
                </c:pt>
                <c:pt idx="79">
                  <c:v>68.649000000000001</c:v>
                </c:pt>
                <c:pt idx="80">
                  <c:v>68.108000000000004</c:v>
                </c:pt>
                <c:pt idx="81">
                  <c:v>68.108000000000004</c:v>
                </c:pt>
                <c:pt idx="82">
                  <c:v>67.027000000000001</c:v>
                </c:pt>
                <c:pt idx="83">
                  <c:v>67.027000000000001</c:v>
                </c:pt>
                <c:pt idx="84">
                  <c:v>66.486000000000004</c:v>
                </c:pt>
                <c:pt idx="85">
                  <c:v>66.486000000000004</c:v>
                </c:pt>
                <c:pt idx="86">
                  <c:v>65.945999999999998</c:v>
                </c:pt>
                <c:pt idx="87">
                  <c:v>65.945999999999998</c:v>
                </c:pt>
                <c:pt idx="88">
                  <c:v>64.864999999999995</c:v>
                </c:pt>
                <c:pt idx="89">
                  <c:v>64.864999999999995</c:v>
                </c:pt>
                <c:pt idx="90">
                  <c:v>63.783999999999999</c:v>
                </c:pt>
                <c:pt idx="91">
                  <c:v>63.783999999999999</c:v>
                </c:pt>
                <c:pt idx="92">
                  <c:v>62.703000000000003</c:v>
                </c:pt>
                <c:pt idx="93">
                  <c:v>62.703000000000003</c:v>
                </c:pt>
                <c:pt idx="94">
                  <c:v>62.161999999999999</c:v>
                </c:pt>
                <c:pt idx="95">
                  <c:v>62.161999999999999</c:v>
                </c:pt>
                <c:pt idx="96">
                  <c:v>61.622</c:v>
                </c:pt>
                <c:pt idx="97">
                  <c:v>61.622</c:v>
                </c:pt>
                <c:pt idx="98">
                  <c:v>61.081000000000003</c:v>
                </c:pt>
                <c:pt idx="99">
                  <c:v>61.081000000000003</c:v>
                </c:pt>
                <c:pt idx="100">
                  <c:v>60.540999999999997</c:v>
                </c:pt>
                <c:pt idx="101">
                  <c:v>60.540999999999997</c:v>
                </c:pt>
                <c:pt idx="102">
                  <c:v>60</c:v>
                </c:pt>
                <c:pt idx="103">
                  <c:v>60</c:v>
                </c:pt>
                <c:pt idx="104">
                  <c:v>58.918999999999997</c:v>
                </c:pt>
                <c:pt idx="105">
                  <c:v>58.918999999999997</c:v>
                </c:pt>
                <c:pt idx="106">
                  <c:v>57.838000000000001</c:v>
                </c:pt>
                <c:pt idx="107">
                  <c:v>57.838000000000001</c:v>
                </c:pt>
                <c:pt idx="108">
                  <c:v>57.296999999999997</c:v>
                </c:pt>
                <c:pt idx="109">
                  <c:v>57.296999999999997</c:v>
                </c:pt>
                <c:pt idx="110">
                  <c:v>56.756999999999998</c:v>
                </c:pt>
                <c:pt idx="111">
                  <c:v>56.756999999999998</c:v>
                </c:pt>
                <c:pt idx="112">
                  <c:v>56.216000000000001</c:v>
                </c:pt>
                <c:pt idx="113">
                  <c:v>56.216000000000001</c:v>
                </c:pt>
                <c:pt idx="114">
                  <c:v>55.676000000000002</c:v>
                </c:pt>
                <c:pt idx="115">
                  <c:v>55.676000000000002</c:v>
                </c:pt>
                <c:pt idx="116">
                  <c:v>55.134999999999998</c:v>
                </c:pt>
                <c:pt idx="117">
                  <c:v>55.134999999999998</c:v>
                </c:pt>
                <c:pt idx="118">
                  <c:v>55.134999999999998</c:v>
                </c:pt>
                <c:pt idx="119">
                  <c:v>54.588999999999999</c:v>
                </c:pt>
                <c:pt idx="120">
                  <c:v>54.588999999999999</c:v>
                </c:pt>
                <c:pt idx="121">
                  <c:v>54.042999999999999</c:v>
                </c:pt>
                <c:pt idx="122">
                  <c:v>54.042999999999999</c:v>
                </c:pt>
                <c:pt idx="123">
                  <c:v>53.497</c:v>
                </c:pt>
                <c:pt idx="124">
                  <c:v>53.497</c:v>
                </c:pt>
                <c:pt idx="125">
                  <c:v>52.951999999999998</c:v>
                </c:pt>
                <c:pt idx="126">
                  <c:v>52.951999999999998</c:v>
                </c:pt>
                <c:pt idx="127">
                  <c:v>52.405999999999999</c:v>
                </c:pt>
                <c:pt idx="128">
                  <c:v>52.405999999999999</c:v>
                </c:pt>
                <c:pt idx="129">
                  <c:v>51.86</c:v>
                </c:pt>
                <c:pt idx="130">
                  <c:v>51.86</c:v>
                </c:pt>
                <c:pt idx="131">
                  <c:v>51.314</c:v>
                </c:pt>
                <c:pt idx="132">
                  <c:v>51.314</c:v>
                </c:pt>
                <c:pt idx="133">
                  <c:v>50.768000000000001</c:v>
                </c:pt>
                <c:pt idx="134">
                  <c:v>50.768000000000001</c:v>
                </c:pt>
                <c:pt idx="135">
                  <c:v>50.222000000000001</c:v>
                </c:pt>
                <c:pt idx="136">
                  <c:v>50.222000000000001</c:v>
                </c:pt>
                <c:pt idx="137">
                  <c:v>49.676000000000002</c:v>
                </c:pt>
                <c:pt idx="138">
                  <c:v>49.676000000000002</c:v>
                </c:pt>
                <c:pt idx="139">
                  <c:v>49.13</c:v>
                </c:pt>
                <c:pt idx="140">
                  <c:v>49.13</c:v>
                </c:pt>
                <c:pt idx="141">
                  <c:v>48.584000000000003</c:v>
                </c:pt>
                <c:pt idx="142">
                  <c:v>48.584000000000003</c:v>
                </c:pt>
                <c:pt idx="143">
                  <c:v>48.039000000000001</c:v>
                </c:pt>
                <c:pt idx="144">
                  <c:v>48.039000000000001</c:v>
                </c:pt>
                <c:pt idx="145">
                  <c:v>47.493000000000002</c:v>
                </c:pt>
                <c:pt idx="146">
                  <c:v>47.493000000000002</c:v>
                </c:pt>
                <c:pt idx="147">
                  <c:v>46.947000000000003</c:v>
                </c:pt>
                <c:pt idx="148">
                  <c:v>46.947000000000003</c:v>
                </c:pt>
                <c:pt idx="149">
                  <c:v>46.401000000000003</c:v>
                </c:pt>
                <c:pt idx="150">
                  <c:v>46.401000000000003</c:v>
                </c:pt>
                <c:pt idx="151">
                  <c:v>45.854999999999997</c:v>
                </c:pt>
                <c:pt idx="152">
                  <c:v>45.854999999999997</c:v>
                </c:pt>
                <c:pt idx="153">
                  <c:v>45.308999999999997</c:v>
                </c:pt>
                <c:pt idx="154">
                  <c:v>45.308999999999997</c:v>
                </c:pt>
                <c:pt idx="155">
                  <c:v>44.762999999999998</c:v>
                </c:pt>
                <c:pt idx="156">
                  <c:v>44.762999999999998</c:v>
                </c:pt>
                <c:pt idx="157">
                  <c:v>44.216999999999999</c:v>
                </c:pt>
                <c:pt idx="158">
                  <c:v>44.216999999999999</c:v>
                </c:pt>
                <c:pt idx="159">
                  <c:v>43.670999999999999</c:v>
                </c:pt>
                <c:pt idx="160">
                  <c:v>43.670999999999999</c:v>
                </c:pt>
                <c:pt idx="161">
                  <c:v>43.125999999999998</c:v>
                </c:pt>
                <c:pt idx="162">
                  <c:v>43.125999999999998</c:v>
                </c:pt>
                <c:pt idx="163">
                  <c:v>42.58</c:v>
                </c:pt>
                <c:pt idx="164">
                  <c:v>42.58</c:v>
                </c:pt>
                <c:pt idx="165">
                  <c:v>42.033999999999999</c:v>
                </c:pt>
                <c:pt idx="166">
                  <c:v>42.033999999999999</c:v>
                </c:pt>
                <c:pt idx="167">
                  <c:v>41.488</c:v>
                </c:pt>
                <c:pt idx="168">
                  <c:v>41.488</c:v>
                </c:pt>
                <c:pt idx="169">
                  <c:v>41.488</c:v>
                </c:pt>
                <c:pt idx="170">
                  <c:v>40.935000000000002</c:v>
                </c:pt>
                <c:pt idx="171">
                  <c:v>40.935000000000002</c:v>
                </c:pt>
                <c:pt idx="172">
                  <c:v>40.381</c:v>
                </c:pt>
                <c:pt idx="173">
                  <c:v>40.381</c:v>
                </c:pt>
                <c:pt idx="174">
                  <c:v>40.381</c:v>
                </c:pt>
                <c:pt idx="175">
                  <c:v>39.820999999999998</c:v>
                </c:pt>
                <c:pt idx="176">
                  <c:v>39.820999999999998</c:v>
                </c:pt>
                <c:pt idx="177">
                  <c:v>39.26</c:v>
                </c:pt>
                <c:pt idx="178">
                  <c:v>39.26</c:v>
                </c:pt>
                <c:pt idx="179">
                  <c:v>39.26</c:v>
                </c:pt>
                <c:pt idx="180">
                  <c:v>39.26</c:v>
                </c:pt>
                <c:pt idx="181">
                  <c:v>39.26</c:v>
                </c:pt>
                <c:pt idx="182">
                  <c:v>39.26</c:v>
                </c:pt>
                <c:pt idx="183">
                  <c:v>39.26</c:v>
                </c:pt>
                <c:pt idx="184">
                  <c:v>39.26</c:v>
                </c:pt>
                <c:pt idx="185">
                  <c:v>39.26</c:v>
                </c:pt>
                <c:pt idx="186">
                  <c:v>38.637</c:v>
                </c:pt>
                <c:pt idx="187">
                  <c:v>38.637</c:v>
                </c:pt>
                <c:pt idx="188">
                  <c:v>38.012999999999998</c:v>
                </c:pt>
                <c:pt idx="189">
                  <c:v>38.012999999999998</c:v>
                </c:pt>
                <c:pt idx="190">
                  <c:v>38.012999999999998</c:v>
                </c:pt>
                <c:pt idx="191">
                  <c:v>37.380000000000003</c:v>
                </c:pt>
                <c:pt idx="192">
                  <c:v>37.380000000000003</c:v>
                </c:pt>
                <c:pt idx="193">
                  <c:v>37.380000000000003</c:v>
                </c:pt>
                <c:pt idx="194">
                  <c:v>37.380000000000003</c:v>
                </c:pt>
                <c:pt idx="195">
                  <c:v>36.723999999999997</c:v>
                </c:pt>
                <c:pt idx="196">
                  <c:v>36.723999999999997</c:v>
                </c:pt>
                <c:pt idx="197">
                  <c:v>36.723999999999997</c:v>
                </c:pt>
                <c:pt idx="198">
                  <c:v>36.723999999999997</c:v>
                </c:pt>
                <c:pt idx="199">
                  <c:v>36.723999999999997</c:v>
                </c:pt>
                <c:pt idx="200">
                  <c:v>36.723999999999997</c:v>
                </c:pt>
                <c:pt idx="201">
                  <c:v>36.018000000000001</c:v>
                </c:pt>
                <c:pt idx="202">
                  <c:v>36.018000000000001</c:v>
                </c:pt>
                <c:pt idx="203">
                  <c:v>36.018000000000001</c:v>
                </c:pt>
                <c:pt idx="204">
                  <c:v>36.018000000000001</c:v>
                </c:pt>
                <c:pt idx="205">
                  <c:v>36.018000000000001</c:v>
                </c:pt>
                <c:pt idx="206">
                  <c:v>36.018000000000001</c:v>
                </c:pt>
                <c:pt idx="207">
                  <c:v>36.018000000000001</c:v>
                </c:pt>
                <c:pt idx="208">
                  <c:v>36.018000000000001</c:v>
                </c:pt>
                <c:pt idx="209">
                  <c:v>35.216999999999999</c:v>
                </c:pt>
                <c:pt idx="210">
                  <c:v>35.216999999999999</c:v>
                </c:pt>
                <c:pt idx="211">
                  <c:v>35.216999999999999</c:v>
                </c:pt>
                <c:pt idx="212">
                  <c:v>35.216999999999999</c:v>
                </c:pt>
                <c:pt idx="213">
                  <c:v>35.216999999999999</c:v>
                </c:pt>
                <c:pt idx="214">
                  <c:v>34.357999999999997</c:v>
                </c:pt>
                <c:pt idx="215">
                  <c:v>34.357999999999997</c:v>
                </c:pt>
                <c:pt idx="216">
                  <c:v>34.357999999999997</c:v>
                </c:pt>
                <c:pt idx="217">
                  <c:v>34.357999999999997</c:v>
                </c:pt>
                <c:pt idx="218">
                  <c:v>34.357999999999997</c:v>
                </c:pt>
                <c:pt idx="219">
                  <c:v>34.357999999999997</c:v>
                </c:pt>
                <c:pt idx="220">
                  <c:v>33.404000000000003</c:v>
                </c:pt>
                <c:pt idx="221">
                  <c:v>33.404000000000003</c:v>
                </c:pt>
                <c:pt idx="222">
                  <c:v>33.404000000000003</c:v>
                </c:pt>
                <c:pt idx="223">
                  <c:v>33.404000000000003</c:v>
                </c:pt>
                <c:pt idx="224">
                  <c:v>32.392000000000003</c:v>
                </c:pt>
                <c:pt idx="225">
                  <c:v>32.392000000000003</c:v>
                </c:pt>
                <c:pt idx="226">
                  <c:v>32.392000000000003</c:v>
                </c:pt>
                <c:pt idx="227">
                  <c:v>32.392000000000003</c:v>
                </c:pt>
                <c:pt idx="228">
                  <c:v>32.392000000000003</c:v>
                </c:pt>
                <c:pt idx="229">
                  <c:v>32.392000000000003</c:v>
                </c:pt>
                <c:pt idx="230">
                  <c:v>32.392000000000003</c:v>
                </c:pt>
                <c:pt idx="231">
                  <c:v>32.392000000000003</c:v>
                </c:pt>
                <c:pt idx="232">
                  <c:v>32.392000000000003</c:v>
                </c:pt>
                <c:pt idx="233">
                  <c:v>31.096</c:v>
                </c:pt>
                <c:pt idx="234">
                  <c:v>31.096</c:v>
                </c:pt>
                <c:pt idx="235">
                  <c:v>31.096</c:v>
                </c:pt>
                <c:pt idx="236">
                  <c:v>31.096</c:v>
                </c:pt>
                <c:pt idx="237">
                  <c:v>31.096</c:v>
                </c:pt>
                <c:pt idx="238">
                  <c:v>31.096</c:v>
                </c:pt>
                <c:pt idx="239">
                  <c:v>31.096</c:v>
                </c:pt>
                <c:pt idx="240">
                  <c:v>29.46</c:v>
                </c:pt>
                <c:pt idx="241">
                  <c:v>29.46</c:v>
                </c:pt>
                <c:pt idx="242">
                  <c:v>29.46</c:v>
                </c:pt>
                <c:pt idx="243">
                  <c:v>29.46</c:v>
                </c:pt>
                <c:pt idx="244">
                  <c:v>29.46</c:v>
                </c:pt>
                <c:pt idx="245">
                  <c:v>29.46</c:v>
                </c:pt>
                <c:pt idx="246">
                  <c:v>29.46</c:v>
                </c:pt>
                <c:pt idx="247">
                  <c:v>29.46</c:v>
                </c:pt>
                <c:pt idx="248">
                  <c:v>29.46</c:v>
                </c:pt>
                <c:pt idx="249">
                  <c:v>29.46</c:v>
                </c:pt>
                <c:pt idx="250">
                  <c:v>29.46</c:v>
                </c:pt>
                <c:pt idx="251">
                  <c:v>29.46</c:v>
                </c:pt>
                <c:pt idx="252">
                  <c:v>29.46</c:v>
                </c:pt>
                <c:pt idx="253">
                  <c:v>29.46</c:v>
                </c:pt>
                <c:pt idx="254">
                  <c:v>29.46</c:v>
                </c:pt>
                <c:pt idx="255">
                  <c:v>29.46</c:v>
                </c:pt>
                <c:pt idx="256">
                  <c:v>22.094999999999999</c:v>
                </c:pt>
                <c:pt idx="257">
                  <c:v>22.094999999999999</c:v>
                </c:pt>
                <c:pt idx="258">
                  <c:v>22.094999999999999</c:v>
                </c:pt>
                <c:pt idx="259">
                  <c:v>22.094999999999999</c:v>
                </c:pt>
              </c:numCache>
            </c:numRef>
          </c:yVal>
          <c:smooth val="0"/>
        </c:ser>
        <c:ser>
          <c:idx val="10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6160">
              <a:noFill/>
            </a:ln>
          </c:spPr>
          <c:marker>
            <c:symbol val="plus"/>
            <c:size val="5"/>
            <c:spPr>
              <a:noFill/>
              <a:ln w="12139">
                <a:solidFill>
                  <a:srgbClr val="F8981D"/>
                </a:solidFill>
              </a:ln>
            </c:spPr>
          </c:marker>
          <c:xVal>
            <c:numRef>
              <c:f>Sheet1!$A$2:$A$870</c:f>
              <c:numCache>
                <c:formatCode>General</c:formatCode>
                <c:ptCount val="869"/>
                <c:pt idx="0">
                  <c:v>0</c:v>
                </c:pt>
                <c:pt idx="1">
                  <c:v>6.6000000000000003E-2</c:v>
                </c:pt>
                <c:pt idx="2">
                  <c:v>6.6000000000000003E-2</c:v>
                </c:pt>
                <c:pt idx="3">
                  <c:v>9.9000000000000005E-2</c:v>
                </c:pt>
                <c:pt idx="4">
                  <c:v>9.9000000000000005E-2</c:v>
                </c:pt>
                <c:pt idx="5">
                  <c:v>0.26300000000000001</c:v>
                </c:pt>
                <c:pt idx="6">
                  <c:v>0.26300000000000001</c:v>
                </c:pt>
                <c:pt idx="7">
                  <c:v>0.39400000000000002</c:v>
                </c:pt>
                <c:pt idx="8">
                  <c:v>0.39400000000000002</c:v>
                </c:pt>
                <c:pt idx="9">
                  <c:v>0.42699999999999999</c:v>
                </c:pt>
                <c:pt idx="10">
                  <c:v>0.42699999999999999</c:v>
                </c:pt>
                <c:pt idx="11">
                  <c:v>0.49299999999999999</c:v>
                </c:pt>
                <c:pt idx="12">
                  <c:v>0.49299999999999999</c:v>
                </c:pt>
                <c:pt idx="13">
                  <c:v>0.52600000000000002</c:v>
                </c:pt>
                <c:pt idx="14">
                  <c:v>0.52600000000000002</c:v>
                </c:pt>
                <c:pt idx="15">
                  <c:v>0.59099999999999997</c:v>
                </c:pt>
                <c:pt idx="16">
                  <c:v>0.59099999999999997</c:v>
                </c:pt>
                <c:pt idx="17">
                  <c:v>0.65700000000000003</c:v>
                </c:pt>
                <c:pt idx="18">
                  <c:v>0.65700000000000003</c:v>
                </c:pt>
                <c:pt idx="19">
                  <c:v>0.69</c:v>
                </c:pt>
                <c:pt idx="20">
                  <c:v>0.69</c:v>
                </c:pt>
                <c:pt idx="21">
                  <c:v>0.72299999999999998</c:v>
                </c:pt>
                <c:pt idx="22">
                  <c:v>0.72299999999999998</c:v>
                </c:pt>
                <c:pt idx="23">
                  <c:v>0.75600000000000001</c:v>
                </c:pt>
                <c:pt idx="24">
                  <c:v>0.75600000000000001</c:v>
                </c:pt>
                <c:pt idx="25">
                  <c:v>0.78900000000000003</c:v>
                </c:pt>
                <c:pt idx="26">
                  <c:v>0.78900000000000003</c:v>
                </c:pt>
                <c:pt idx="27">
                  <c:v>0.82099999999999995</c:v>
                </c:pt>
                <c:pt idx="28">
                  <c:v>0.82099999999999995</c:v>
                </c:pt>
                <c:pt idx="29">
                  <c:v>0.88700000000000001</c:v>
                </c:pt>
                <c:pt idx="30">
                  <c:v>0.88700000000000001</c:v>
                </c:pt>
                <c:pt idx="31">
                  <c:v>0.92</c:v>
                </c:pt>
                <c:pt idx="32">
                  <c:v>0.92</c:v>
                </c:pt>
                <c:pt idx="33">
                  <c:v>0.95299999999999996</c:v>
                </c:pt>
                <c:pt idx="34">
                  <c:v>0.95299999999999996</c:v>
                </c:pt>
                <c:pt idx="35">
                  <c:v>0.98599999999999999</c:v>
                </c:pt>
                <c:pt idx="36">
                  <c:v>0.98599999999999999</c:v>
                </c:pt>
                <c:pt idx="37">
                  <c:v>1.018</c:v>
                </c:pt>
                <c:pt idx="38">
                  <c:v>1.018</c:v>
                </c:pt>
                <c:pt idx="39">
                  <c:v>1.0840000000000001</c:v>
                </c:pt>
                <c:pt idx="40">
                  <c:v>1.0840000000000001</c:v>
                </c:pt>
                <c:pt idx="41">
                  <c:v>1.1499999999999999</c:v>
                </c:pt>
                <c:pt idx="42">
                  <c:v>1.1499999999999999</c:v>
                </c:pt>
                <c:pt idx="43">
                  <c:v>1.1830000000000001</c:v>
                </c:pt>
                <c:pt idx="44">
                  <c:v>1.1830000000000001</c:v>
                </c:pt>
                <c:pt idx="45">
                  <c:v>1.248</c:v>
                </c:pt>
                <c:pt idx="46">
                  <c:v>1.248</c:v>
                </c:pt>
                <c:pt idx="47">
                  <c:v>1.2809999999999999</c:v>
                </c:pt>
                <c:pt idx="48">
                  <c:v>1.2809999999999999</c:v>
                </c:pt>
                <c:pt idx="49">
                  <c:v>1.347</c:v>
                </c:pt>
                <c:pt idx="50">
                  <c:v>1.347</c:v>
                </c:pt>
                <c:pt idx="51">
                  <c:v>1.38</c:v>
                </c:pt>
                <c:pt idx="52">
                  <c:v>1.38</c:v>
                </c:pt>
                <c:pt idx="53">
                  <c:v>1.446</c:v>
                </c:pt>
                <c:pt idx="54">
                  <c:v>1.446</c:v>
                </c:pt>
                <c:pt idx="55">
                  <c:v>1.5109999999999999</c:v>
                </c:pt>
                <c:pt idx="56">
                  <c:v>1.5109999999999999</c:v>
                </c:pt>
                <c:pt idx="57">
                  <c:v>1.577</c:v>
                </c:pt>
                <c:pt idx="58">
                  <c:v>1.577</c:v>
                </c:pt>
                <c:pt idx="59">
                  <c:v>1.61</c:v>
                </c:pt>
                <c:pt idx="60">
                  <c:v>1.61</c:v>
                </c:pt>
                <c:pt idx="61">
                  <c:v>1.643</c:v>
                </c:pt>
                <c:pt idx="62">
                  <c:v>1.643</c:v>
                </c:pt>
                <c:pt idx="63">
                  <c:v>1.774</c:v>
                </c:pt>
                <c:pt idx="64">
                  <c:v>1.774</c:v>
                </c:pt>
                <c:pt idx="65">
                  <c:v>1.9379999999999999</c:v>
                </c:pt>
                <c:pt idx="66">
                  <c:v>1.9379999999999999</c:v>
                </c:pt>
                <c:pt idx="67">
                  <c:v>2.004</c:v>
                </c:pt>
                <c:pt idx="68">
                  <c:v>2.004</c:v>
                </c:pt>
                <c:pt idx="69">
                  <c:v>2.0369999999999999</c:v>
                </c:pt>
                <c:pt idx="70">
                  <c:v>2.0369999999999999</c:v>
                </c:pt>
                <c:pt idx="71">
                  <c:v>2.0699999999999998</c:v>
                </c:pt>
                <c:pt idx="72">
                  <c:v>2.0699999999999998</c:v>
                </c:pt>
                <c:pt idx="73">
                  <c:v>2.1360000000000001</c:v>
                </c:pt>
                <c:pt idx="74">
                  <c:v>2.1360000000000001</c:v>
                </c:pt>
                <c:pt idx="75">
                  <c:v>2.1680000000000001</c:v>
                </c:pt>
                <c:pt idx="76">
                  <c:v>2.1680000000000001</c:v>
                </c:pt>
                <c:pt idx="77">
                  <c:v>2.2010000000000001</c:v>
                </c:pt>
                <c:pt idx="78">
                  <c:v>2.2010000000000001</c:v>
                </c:pt>
                <c:pt idx="79">
                  <c:v>2.234</c:v>
                </c:pt>
                <c:pt idx="80">
                  <c:v>2.234</c:v>
                </c:pt>
                <c:pt idx="81">
                  <c:v>2.2669999999999999</c:v>
                </c:pt>
                <c:pt idx="82">
                  <c:v>2.2669999999999999</c:v>
                </c:pt>
                <c:pt idx="83">
                  <c:v>2.3330000000000002</c:v>
                </c:pt>
                <c:pt idx="84">
                  <c:v>2.3330000000000002</c:v>
                </c:pt>
                <c:pt idx="85">
                  <c:v>2.464</c:v>
                </c:pt>
                <c:pt idx="86">
                  <c:v>2.464</c:v>
                </c:pt>
                <c:pt idx="87">
                  <c:v>2.5299999999999998</c:v>
                </c:pt>
                <c:pt idx="88">
                  <c:v>2.5299999999999998</c:v>
                </c:pt>
                <c:pt idx="89">
                  <c:v>2.5950000000000002</c:v>
                </c:pt>
                <c:pt idx="90">
                  <c:v>2.5950000000000002</c:v>
                </c:pt>
                <c:pt idx="91">
                  <c:v>2.694</c:v>
                </c:pt>
                <c:pt idx="92">
                  <c:v>2.694</c:v>
                </c:pt>
                <c:pt idx="93">
                  <c:v>2.7269999999999999</c:v>
                </c:pt>
                <c:pt idx="94">
                  <c:v>2.7269999999999999</c:v>
                </c:pt>
                <c:pt idx="95">
                  <c:v>2.76</c:v>
                </c:pt>
                <c:pt idx="96">
                  <c:v>2.76</c:v>
                </c:pt>
                <c:pt idx="97">
                  <c:v>2.7930000000000001</c:v>
                </c:pt>
                <c:pt idx="98">
                  <c:v>2.7930000000000001</c:v>
                </c:pt>
                <c:pt idx="99">
                  <c:v>2.8250000000000002</c:v>
                </c:pt>
                <c:pt idx="100">
                  <c:v>2.8250000000000002</c:v>
                </c:pt>
                <c:pt idx="101">
                  <c:v>3.0230000000000001</c:v>
                </c:pt>
                <c:pt idx="102">
                  <c:v>3.0230000000000001</c:v>
                </c:pt>
                <c:pt idx="103">
                  <c:v>3.2850000000000001</c:v>
                </c:pt>
                <c:pt idx="104">
                  <c:v>3.2850000000000001</c:v>
                </c:pt>
                <c:pt idx="105">
                  <c:v>3.3180000000000001</c:v>
                </c:pt>
                <c:pt idx="106">
                  <c:v>3.3180000000000001</c:v>
                </c:pt>
                <c:pt idx="107">
                  <c:v>3.4830000000000001</c:v>
                </c:pt>
                <c:pt idx="108">
                  <c:v>3.4830000000000001</c:v>
                </c:pt>
                <c:pt idx="109">
                  <c:v>3.6469999999999998</c:v>
                </c:pt>
                <c:pt idx="110">
                  <c:v>3.6469999999999998</c:v>
                </c:pt>
                <c:pt idx="111">
                  <c:v>3.68</c:v>
                </c:pt>
                <c:pt idx="112">
                  <c:v>3.68</c:v>
                </c:pt>
                <c:pt idx="113">
                  <c:v>3.778</c:v>
                </c:pt>
                <c:pt idx="114">
                  <c:v>3.778</c:v>
                </c:pt>
                <c:pt idx="115">
                  <c:v>3.8439999999999999</c:v>
                </c:pt>
                <c:pt idx="116">
                  <c:v>3.8439999999999999</c:v>
                </c:pt>
                <c:pt idx="117">
                  <c:v>3.9430000000000001</c:v>
                </c:pt>
                <c:pt idx="118">
                  <c:v>4.008</c:v>
                </c:pt>
                <c:pt idx="119">
                  <c:v>4.008</c:v>
                </c:pt>
                <c:pt idx="120">
                  <c:v>4.2709999999999999</c:v>
                </c:pt>
                <c:pt idx="121">
                  <c:v>4.2709999999999999</c:v>
                </c:pt>
                <c:pt idx="122">
                  <c:v>4.4020000000000001</c:v>
                </c:pt>
                <c:pt idx="123">
                  <c:v>4.4020000000000001</c:v>
                </c:pt>
                <c:pt idx="124">
                  <c:v>4.5339999999999998</c:v>
                </c:pt>
                <c:pt idx="125">
                  <c:v>4.5339999999999998</c:v>
                </c:pt>
                <c:pt idx="126">
                  <c:v>5.3879999999999999</c:v>
                </c:pt>
                <c:pt idx="127">
                  <c:v>5.3879999999999999</c:v>
                </c:pt>
                <c:pt idx="128">
                  <c:v>5.4539999999999997</c:v>
                </c:pt>
                <c:pt idx="129">
                  <c:v>5.4539999999999997</c:v>
                </c:pt>
                <c:pt idx="130">
                  <c:v>5.7489999999999997</c:v>
                </c:pt>
                <c:pt idx="131">
                  <c:v>5.7489999999999997</c:v>
                </c:pt>
                <c:pt idx="132">
                  <c:v>6.1769999999999996</c:v>
                </c:pt>
                <c:pt idx="133">
                  <c:v>6.1769999999999996</c:v>
                </c:pt>
                <c:pt idx="134">
                  <c:v>6.4390000000000001</c:v>
                </c:pt>
                <c:pt idx="135">
                  <c:v>6.4390000000000001</c:v>
                </c:pt>
                <c:pt idx="136">
                  <c:v>6.899</c:v>
                </c:pt>
                <c:pt idx="137">
                  <c:v>6.899</c:v>
                </c:pt>
                <c:pt idx="138">
                  <c:v>6.9320000000000004</c:v>
                </c:pt>
                <c:pt idx="139">
                  <c:v>6.9320000000000004</c:v>
                </c:pt>
                <c:pt idx="140">
                  <c:v>7.0309999999999997</c:v>
                </c:pt>
                <c:pt idx="141">
                  <c:v>7.0309999999999997</c:v>
                </c:pt>
                <c:pt idx="142">
                  <c:v>7.3259999999999996</c:v>
                </c:pt>
                <c:pt idx="143">
                  <c:v>7.3259999999999996</c:v>
                </c:pt>
                <c:pt idx="144">
                  <c:v>7.9180000000000001</c:v>
                </c:pt>
                <c:pt idx="145">
                  <c:v>7.9180000000000001</c:v>
                </c:pt>
                <c:pt idx="146">
                  <c:v>8.3119999999999994</c:v>
                </c:pt>
                <c:pt idx="147">
                  <c:v>8.3119999999999994</c:v>
                </c:pt>
                <c:pt idx="148">
                  <c:v>9.4290000000000003</c:v>
                </c:pt>
                <c:pt idx="149">
                  <c:v>9.4290000000000003</c:v>
                </c:pt>
                <c:pt idx="150">
                  <c:v>9.6259999999999994</c:v>
                </c:pt>
                <c:pt idx="151">
                  <c:v>9.6259999999999994</c:v>
                </c:pt>
                <c:pt idx="152">
                  <c:v>10.218</c:v>
                </c:pt>
                <c:pt idx="153">
                  <c:v>10.218</c:v>
                </c:pt>
                <c:pt idx="154">
                  <c:v>10.71</c:v>
                </c:pt>
                <c:pt idx="155">
                  <c:v>10.71</c:v>
                </c:pt>
                <c:pt idx="156">
                  <c:v>13.24</c:v>
                </c:pt>
                <c:pt idx="157">
                  <c:v>13.24</c:v>
                </c:pt>
                <c:pt idx="158">
                  <c:v>14.423</c:v>
                </c:pt>
                <c:pt idx="159">
                  <c:v>14.423</c:v>
                </c:pt>
                <c:pt idx="160">
                  <c:v>14.489000000000001</c:v>
                </c:pt>
                <c:pt idx="161">
                  <c:v>14.489000000000001</c:v>
                </c:pt>
                <c:pt idx="162">
                  <c:v>16.033000000000001</c:v>
                </c:pt>
                <c:pt idx="163">
                  <c:v>16.033000000000001</c:v>
                </c:pt>
                <c:pt idx="164">
                  <c:v>16.853999999999999</c:v>
                </c:pt>
                <c:pt idx="165">
                  <c:v>16.853999999999999</c:v>
                </c:pt>
                <c:pt idx="166">
                  <c:v>17.510999999999999</c:v>
                </c:pt>
                <c:pt idx="167">
                  <c:v>17.510999999999999</c:v>
                </c:pt>
                <c:pt idx="168">
                  <c:v>24.542000000000002</c:v>
                </c:pt>
                <c:pt idx="169">
                  <c:v>36.664999999999999</c:v>
                </c:pt>
                <c:pt idx="170">
                  <c:v>36.664999999999999</c:v>
                </c:pt>
                <c:pt idx="171">
                  <c:v>37.387999999999998</c:v>
                </c:pt>
                <c:pt idx="172">
                  <c:v>37.387999999999998</c:v>
                </c:pt>
                <c:pt idx="173">
                  <c:v>38.603999999999999</c:v>
                </c:pt>
                <c:pt idx="174">
                  <c:v>38.734999999999999</c:v>
                </c:pt>
                <c:pt idx="175">
                  <c:v>38.734999999999999</c:v>
                </c:pt>
                <c:pt idx="176">
                  <c:v>39.491</c:v>
                </c:pt>
                <c:pt idx="177">
                  <c:v>39.491</c:v>
                </c:pt>
                <c:pt idx="178">
                  <c:v>39.524000000000001</c:v>
                </c:pt>
                <c:pt idx="179">
                  <c:v>45.732999999999997</c:v>
                </c:pt>
                <c:pt idx="180">
                  <c:v>49.774000000000001</c:v>
                </c:pt>
                <c:pt idx="181">
                  <c:v>50.792999999999999</c:v>
                </c:pt>
                <c:pt idx="182">
                  <c:v>61.305999999999997</c:v>
                </c:pt>
                <c:pt idx="183">
                  <c:v>61.732999999999997</c:v>
                </c:pt>
                <c:pt idx="184">
                  <c:v>62.686</c:v>
                </c:pt>
                <c:pt idx="185">
                  <c:v>65.018000000000001</c:v>
                </c:pt>
                <c:pt idx="186">
                  <c:v>65.018000000000001</c:v>
                </c:pt>
                <c:pt idx="187">
                  <c:v>65.051000000000002</c:v>
                </c:pt>
                <c:pt idx="188">
                  <c:v>65.051000000000002</c:v>
                </c:pt>
                <c:pt idx="189">
                  <c:v>66.858000000000004</c:v>
                </c:pt>
                <c:pt idx="190">
                  <c:v>70.111000000000004</c:v>
                </c:pt>
                <c:pt idx="191">
                  <c:v>70.111000000000004</c:v>
                </c:pt>
                <c:pt idx="192">
                  <c:v>71.688000000000002</c:v>
                </c:pt>
                <c:pt idx="193">
                  <c:v>74.775999999999996</c:v>
                </c:pt>
                <c:pt idx="194">
                  <c:v>81.281000000000006</c:v>
                </c:pt>
                <c:pt idx="195">
                  <c:v>81.281000000000006</c:v>
                </c:pt>
                <c:pt idx="196">
                  <c:v>83.253</c:v>
                </c:pt>
                <c:pt idx="197">
                  <c:v>84.632000000000005</c:v>
                </c:pt>
                <c:pt idx="198">
                  <c:v>89.724999999999994</c:v>
                </c:pt>
                <c:pt idx="199">
                  <c:v>97.906000000000006</c:v>
                </c:pt>
                <c:pt idx="200">
                  <c:v>105.363</c:v>
                </c:pt>
                <c:pt idx="201">
                  <c:v>105.363</c:v>
                </c:pt>
                <c:pt idx="202">
                  <c:v>106.218</c:v>
                </c:pt>
                <c:pt idx="203">
                  <c:v>111.77</c:v>
                </c:pt>
                <c:pt idx="204">
                  <c:v>121.298</c:v>
                </c:pt>
                <c:pt idx="205">
                  <c:v>124.452</c:v>
                </c:pt>
                <c:pt idx="206">
                  <c:v>132.238</c:v>
                </c:pt>
                <c:pt idx="207">
                  <c:v>134.73500000000001</c:v>
                </c:pt>
                <c:pt idx="208">
                  <c:v>134.93199999999999</c:v>
                </c:pt>
                <c:pt idx="209">
                  <c:v>134.93199999999999</c:v>
                </c:pt>
                <c:pt idx="210">
                  <c:v>135.261</c:v>
                </c:pt>
                <c:pt idx="211">
                  <c:v>137.13300000000001</c:v>
                </c:pt>
                <c:pt idx="212">
                  <c:v>141.602</c:v>
                </c:pt>
                <c:pt idx="213">
                  <c:v>142.94900000000001</c:v>
                </c:pt>
                <c:pt idx="214">
                  <c:v>142.94900000000001</c:v>
                </c:pt>
                <c:pt idx="215">
                  <c:v>143.08000000000001</c:v>
                </c:pt>
                <c:pt idx="216">
                  <c:v>144</c:v>
                </c:pt>
                <c:pt idx="217">
                  <c:v>144.09899999999999</c:v>
                </c:pt>
                <c:pt idx="218">
                  <c:v>144.69</c:v>
                </c:pt>
                <c:pt idx="219">
                  <c:v>145.446</c:v>
                </c:pt>
                <c:pt idx="220">
                  <c:v>145.446</c:v>
                </c:pt>
                <c:pt idx="221">
                  <c:v>146.69399999999999</c:v>
                </c:pt>
                <c:pt idx="222">
                  <c:v>146.92400000000001</c:v>
                </c:pt>
                <c:pt idx="223">
                  <c:v>150.99799999999999</c:v>
                </c:pt>
                <c:pt idx="224">
                  <c:v>150.99799999999999</c:v>
                </c:pt>
                <c:pt idx="225">
                  <c:v>151.19499999999999</c:v>
                </c:pt>
                <c:pt idx="226">
                  <c:v>159.77000000000001</c:v>
                </c:pt>
                <c:pt idx="227">
                  <c:v>165.91399999999999</c:v>
                </c:pt>
                <c:pt idx="228">
                  <c:v>166.47200000000001</c:v>
                </c:pt>
                <c:pt idx="229">
                  <c:v>166.702</c:v>
                </c:pt>
                <c:pt idx="230">
                  <c:v>167.721</c:v>
                </c:pt>
                <c:pt idx="231">
                  <c:v>169.33099999999999</c:v>
                </c:pt>
                <c:pt idx="232">
                  <c:v>172.61600000000001</c:v>
                </c:pt>
                <c:pt idx="233">
                  <c:v>172.61600000000001</c:v>
                </c:pt>
                <c:pt idx="234">
                  <c:v>172.87899999999999</c:v>
                </c:pt>
                <c:pt idx="235">
                  <c:v>173.79900000000001</c:v>
                </c:pt>
                <c:pt idx="236">
                  <c:v>185.85599999999999</c:v>
                </c:pt>
                <c:pt idx="237">
                  <c:v>188.68199999999999</c:v>
                </c:pt>
                <c:pt idx="238">
                  <c:v>191.869</c:v>
                </c:pt>
                <c:pt idx="239">
                  <c:v>192.624</c:v>
                </c:pt>
                <c:pt idx="240">
                  <c:v>192.624</c:v>
                </c:pt>
                <c:pt idx="241">
                  <c:v>192.92</c:v>
                </c:pt>
                <c:pt idx="242">
                  <c:v>193.084</c:v>
                </c:pt>
                <c:pt idx="243">
                  <c:v>194.464</c:v>
                </c:pt>
                <c:pt idx="244">
                  <c:v>200.345</c:v>
                </c:pt>
                <c:pt idx="245">
                  <c:v>211.94300000000001</c:v>
                </c:pt>
                <c:pt idx="246">
                  <c:v>215.68799999999999</c:v>
                </c:pt>
                <c:pt idx="247">
                  <c:v>216.24600000000001</c:v>
                </c:pt>
                <c:pt idx="248">
                  <c:v>216.57499999999999</c:v>
                </c:pt>
                <c:pt idx="249">
                  <c:v>219.13800000000001</c:v>
                </c:pt>
                <c:pt idx="250">
                  <c:v>219.762</c:v>
                </c:pt>
                <c:pt idx="251">
                  <c:v>236.846</c:v>
                </c:pt>
                <c:pt idx="252">
                  <c:v>239.31</c:v>
                </c:pt>
                <c:pt idx="253">
                  <c:v>241.05099999999999</c:v>
                </c:pt>
                <c:pt idx="254">
                  <c:v>257.577</c:v>
                </c:pt>
                <c:pt idx="255">
                  <c:v>258.13600000000002</c:v>
                </c:pt>
                <c:pt idx="256">
                  <c:v>258.13600000000002</c:v>
                </c:pt>
                <c:pt idx="257">
                  <c:v>263.721</c:v>
                </c:pt>
                <c:pt idx="258">
                  <c:v>263.95100000000002</c:v>
                </c:pt>
                <c:pt idx="259">
                  <c:v>304.36099999999999</c:v>
                </c:pt>
                <c:pt idx="260">
                  <c:v>0</c:v>
                </c:pt>
                <c:pt idx="261">
                  <c:v>3.3000000000000002E-2</c:v>
                </c:pt>
                <c:pt idx="262">
                  <c:v>3.3000000000000002E-2</c:v>
                </c:pt>
                <c:pt idx="263">
                  <c:v>0.23</c:v>
                </c:pt>
                <c:pt idx="264">
                  <c:v>0.23</c:v>
                </c:pt>
                <c:pt idx="265">
                  <c:v>0.26300000000000001</c:v>
                </c:pt>
                <c:pt idx="266">
                  <c:v>0.26300000000000001</c:v>
                </c:pt>
                <c:pt idx="267">
                  <c:v>0.36099999999999999</c:v>
                </c:pt>
                <c:pt idx="268">
                  <c:v>0.36099999999999999</c:v>
                </c:pt>
                <c:pt idx="269">
                  <c:v>0.42699999999999999</c:v>
                </c:pt>
                <c:pt idx="270">
                  <c:v>0.42699999999999999</c:v>
                </c:pt>
                <c:pt idx="271">
                  <c:v>0.52600000000000002</c:v>
                </c:pt>
                <c:pt idx="272">
                  <c:v>0.52600000000000002</c:v>
                </c:pt>
                <c:pt idx="273">
                  <c:v>0.624</c:v>
                </c:pt>
                <c:pt idx="274">
                  <c:v>0.624</c:v>
                </c:pt>
                <c:pt idx="275">
                  <c:v>0.88700000000000001</c:v>
                </c:pt>
                <c:pt idx="276">
                  <c:v>0.88700000000000001</c:v>
                </c:pt>
                <c:pt idx="277">
                  <c:v>0.95299999999999996</c:v>
                </c:pt>
                <c:pt idx="278">
                  <c:v>0.95299999999999996</c:v>
                </c:pt>
                <c:pt idx="279">
                  <c:v>1.0509999999999999</c:v>
                </c:pt>
                <c:pt idx="280">
                  <c:v>1.0509999999999999</c:v>
                </c:pt>
                <c:pt idx="281">
                  <c:v>1.0840000000000001</c:v>
                </c:pt>
                <c:pt idx="282">
                  <c:v>1.0840000000000001</c:v>
                </c:pt>
                <c:pt idx="283">
                  <c:v>1.117</c:v>
                </c:pt>
                <c:pt idx="284">
                  <c:v>1.117</c:v>
                </c:pt>
                <c:pt idx="285">
                  <c:v>1.1499999999999999</c:v>
                </c:pt>
                <c:pt idx="286">
                  <c:v>1.1499999999999999</c:v>
                </c:pt>
                <c:pt idx="287">
                  <c:v>1.216</c:v>
                </c:pt>
                <c:pt idx="288">
                  <c:v>1.216</c:v>
                </c:pt>
                <c:pt idx="289">
                  <c:v>1.3140000000000001</c:v>
                </c:pt>
                <c:pt idx="290">
                  <c:v>1.3140000000000001</c:v>
                </c:pt>
                <c:pt idx="291">
                  <c:v>1.38</c:v>
                </c:pt>
                <c:pt idx="292">
                  <c:v>1.38</c:v>
                </c:pt>
                <c:pt idx="293">
                  <c:v>1.413</c:v>
                </c:pt>
                <c:pt idx="294">
                  <c:v>1.413</c:v>
                </c:pt>
                <c:pt idx="295">
                  <c:v>1.446</c:v>
                </c:pt>
                <c:pt idx="296">
                  <c:v>1.446</c:v>
                </c:pt>
                <c:pt idx="297">
                  <c:v>1.577</c:v>
                </c:pt>
                <c:pt idx="298">
                  <c:v>1.577</c:v>
                </c:pt>
                <c:pt idx="299">
                  <c:v>1.708</c:v>
                </c:pt>
                <c:pt idx="300">
                  <c:v>1.708</c:v>
                </c:pt>
                <c:pt idx="301">
                  <c:v>1.7410000000000001</c:v>
                </c:pt>
                <c:pt idx="302">
                  <c:v>1.7410000000000001</c:v>
                </c:pt>
                <c:pt idx="303">
                  <c:v>1.774</c:v>
                </c:pt>
                <c:pt idx="304">
                  <c:v>1.774</c:v>
                </c:pt>
                <c:pt idx="305">
                  <c:v>1.9379999999999999</c:v>
                </c:pt>
                <c:pt idx="306">
                  <c:v>1.9379999999999999</c:v>
                </c:pt>
                <c:pt idx="307">
                  <c:v>2.0369999999999999</c:v>
                </c:pt>
                <c:pt idx="308">
                  <c:v>2.0369999999999999</c:v>
                </c:pt>
                <c:pt idx="309">
                  <c:v>2.0699999999999998</c:v>
                </c:pt>
                <c:pt idx="310">
                  <c:v>2.0699999999999998</c:v>
                </c:pt>
                <c:pt idx="311">
                  <c:v>2.2669999999999999</c:v>
                </c:pt>
                <c:pt idx="312">
                  <c:v>2.2669999999999999</c:v>
                </c:pt>
                <c:pt idx="313">
                  <c:v>2.3980000000000001</c:v>
                </c:pt>
                <c:pt idx="314">
                  <c:v>2.3980000000000001</c:v>
                </c:pt>
                <c:pt idx="315">
                  <c:v>2.464</c:v>
                </c:pt>
                <c:pt idx="316">
                  <c:v>2.464</c:v>
                </c:pt>
                <c:pt idx="317">
                  <c:v>2.5630000000000002</c:v>
                </c:pt>
                <c:pt idx="318">
                  <c:v>2.5630000000000002</c:v>
                </c:pt>
                <c:pt idx="319">
                  <c:v>2.5950000000000002</c:v>
                </c:pt>
                <c:pt idx="320">
                  <c:v>2.5950000000000002</c:v>
                </c:pt>
                <c:pt idx="321">
                  <c:v>2.6280000000000001</c:v>
                </c:pt>
                <c:pt idx="322">
                  <c:v>2.6280000000000001</c:v>
                </c:pt>
                <c:pt idx="323">
                  <c:v>2.7269999999999999</c:v>
                </c:pt>
                <c:pt idx="324">
                  <c:v>2.7269999999999999</c:v>
                </c:pt>
                <c:pt idx="325">
                  <c:v>2.8580000000000001</c:v>
                </c:pt>
                <c:pt idx="326">
                  <c:v>2.8580000000000001</c:v>
                </c:pt>
                <c:pt idx="327">
                  <c:v>2.99</c:v>
                </c:pt>
                <c:pt idx="328">
                  <c:v>2.99</c:v>
                </c:pt>
                <c:pt idx="329">
                  <c:v>3.22</c:v>
                </c:pt>
                <c:pt idx="330">
                  <c:v>3.22</c:v>
                </c:pt>
                <c:pt idx="331">
                  <c:v>3.2850000000000001</c:v>
                </c:pt>
                <c:pt idx="332">
                  <c:v>3.4169999999999998</c:v>
                </c:pt>
                <c:pt idx="333">
                  <c:v>3.4169999999999998</c:v>
                </c:pt>
                <c:pt idx="334">
                  <c:v>3.45</c:v>
                </c:pt>
                <c:pt idx="335">
                  <c:v>3.45</c:v>
                </c:pt>
                <c:pt idx="336">
                  <c:v>3.5150000000000001</c:v>
                </c:pt>
                <c:pt idx="337">
                  <c:v>3.5150000000000001</c:v>
                </c:pt>
                <c:pt idx="338">
                  <c:v>3.548</c:v>
                </c:pt>
                <c:pt idx="339">
                  <c:v>3.548</c:v>
                </c:pt>
                <c:pt idx="340">
                  <c:v>3.581</c:v>
                </c:pt>
                <c:pt idx="341">
                  <c:v>3.581</c:v>
                </c:pt>
                <c:pt idx="342">
                  <c:v>3.68</c:v>
                </c:pt>
                <c:pt idx="343">
                  <c:v>3.68</c:v>
                </c:pt>
                <c:pt idx="344">
                  <c:v>3.7450000000000001</c:v>
                </c:pt>
                <c:pt idx="345">
                  <c:v>3.7450000000000001</c:v>
                </c:pt>
                <c:pt idx="346">
                  <c:v>4.1070000000000002</c:v>
                </c:pt>
                <c:pt idx="347">
                  <c:v>4.1070000000000002</c:v>
                </c:pt>
                <c:pt idx="348">
                  <c:v>4.3040000000000003</c:v>
                </c:pt>
                <c:pt idx="349">
                  <c:v>4.3040000000000003</c:v>
                </c:pt>
                <c:pt idx="350">
                  <c:v>4.3369999999999997</c:v>
                </c:pt>
                <c:pt idx="351">
                  <c:v>4.3369999999999997</c:v>
                </c:pt>
                <c:pt idx="352">
                  <c:v>4.6980000000000004</c:v>
                </c:pt>
                <c:pt idx="353">
                  <c:v>4.6980000000000004</c:v>
                </c:pt>
                <c:pt idx="354">
                  <c:v>4.7309999999999999</c:v>
                </c:pt>
                <c:pt idx="355">
                  <c:v>4.7309999999999999</c:v>
                </c:pt>
                <c:pt idx="356">
                  <c:v>4.7640000000000002</c:v>
                </c:pt>
                <c:pt idx="357">
                  <c:v>4.7640000000000002</c:v>
                </c:pt>
                <c:pt idx="358">
                  <c:v>4.8620000000000001</c:v>
                </c:pt>
                <c:pt idx="359">
                  <c:v>4.8620000000000001</c:v>
                </c:pt>
                <c:pt idx="360">
                  <c:v>4.9279999999999999</c:v>
                </c:pt>
                <c:pt idx="361">
                  <c:v>4.9279999999999999</c:v>
                </c:pt>
                <c:pt idx="362">
                  <c:v>4.9610000000000003</c:v>
                </c:pt>
                <c:pt idx="363">
                  <c:v>4.9610000000000003</c:v>
                </c:pt>
                <c:pt idx="364">
                  <c:v>5.0270000000000001</c:v>
                </c:pt>
                <c:pt idx="365">
                  <c:v>5.0270000000000001</c:v>
                </c:pt>
                <c:pt idx="366">
                  <c:v>5.0599999999999996</c:v>
                </c:pt>
                <c:pt idx="367">
                  <c:v>5.0599999999999996</c:v>
                </c:pt>
                <c:pt idx="368">
                  <c:v>5.3220000000000001</c:v>
                </c:pt>
                <c:pt idx="369">
                  <c:v>5.3220000000000001</c:v>
                </c:pt>
                <c:pt idx="370">
                  <c:v>5.4539999999999997</c:v>
                </c:pt>
                <c:pt idx="371">
                  <c:v>5.4539999999999997</c:v>
                </c:pt>
                <c:pt idx="372">
                  <c:v>5.782</c:v>
                </c:pt>
                <c:pt idx="373">
                  <c:v>5.782</c:v>
                </c:pt>
                <c:pt idx="374">
                  <c:v>5.8810000000000002</c:v>
                </c:pt>
                <c:pt idx="375">
                  <c:v>6.1109999999999998</c:v>
                </c:pt>
                <c:pt idx="376">
                  <c:v>6.1109999999999998</c:v>
                </c:pt>
                <c:pt idx="377">
                  <c:v>6.1769999999999996</c:v>
                </c:pt>
                <c:pt idx="378">
                  <c:v>6.1769999999999996</c:v>
                </c:pt>
                <c:pt idx="379">
                  <c:v>6.3079999999999998</c:v>
                </c:pt>
                <c:pt idx="380">
                  <c:v>6.3079999999999998</c:v>
                </c:pt>
                <c:pt idx="381">
                  <c:v>6.5049999999999999</c:v>
                </c:pt>
                <c:pt idx="382">
                  <c:v>6.5049999999999999</c:v>
                </c:pt>
                <c:pt idx="383">
                  <c:v>6.5709999999999997</c:v>
                </c:pt>
                <c:pt idx="384">
                  <c:v>6.5709999999999997</c:v>
                </c:pt>
                <c:pt idx="385">
                  <c:v>7.0640000000000001</c:v>
                </c:pt>
                <c:pt idx="386">
                  <c:v>7.0640000000000001</c:v>
                </c:pt>
                <c:pt idx="387">
                  <c:v>7.4580000000000002</c:v>
                </c:pt>
                <c:pt idx="388">
                  <c:v>7.4580000000000002</c:v>
                </c:pt>
                <c:pt idx="389">
                  <c:v>7.556</c:v>
                </c:pt>
                <c:pt idx="390">
                  <c:v>7.556</c:v>
                </c:pt>
                <c:pt idx="391">
                  <c:v>8.2789999999999999</c:v>
                </c:pt>
                <c:pt idx="392">
                  <c:v>8.2789999999999999</c:v>
                </c:pt>
                <c:pt idx="393">
                  <c:v>8.4440000000000008</c:v>
                </c:pt>
                <c:pt idx="394">
                  <c:v>8.4440000000000008</c:v>
                </c:pt>
                <c:pt idx="395">
                  <c:v>9.8230000000000004</c:v>
                </c:pt>
                <c:pt idx="396">
                  <c:v>9.8230000000000004</c:v>
                </c:pt>
                <c:pt idx="397">
                  <c:v>10.250999999999999</c:v>
                </c:pt>
                <c:pt idx="398">
                  <c:v>10.250999999999999</c:v>
                </c:pt>
                <c:pt idx="399">
                  <c:v>10.71</c:v>
                </c:pt>
                <c:pt idx="400">
                  <c:v>10.71</c:v>
                </c:pt>
                <c:pt idx="401">
                  <c:v>12.385999999999999</c:v>
                </c:pt>
                <c:pt idx="402">
                  <c:v>12.385999999999999</c:v>
                </c:pt>
                <c:pt idx="403">
                  <c:v>12.813000000000001</c:v>
                </c:pt>
                <c:pt idx="404">
                  <c:v>12.813000000000001</c:v>
                </c:pt>
                <c:pt idx="405">
                  <c:v>13.109</c:v>
                </c:pt>
                <c:pt idx="406">
                  <c:v>13.109</c:v>
                </c:pt>
                <c:pt idx="407">
                  <c:v>13.24</c:v>
                </c:pt>
                <c:pt idx="408">
                  <c:v>13.372</c:v>
                </c:pt>
                <c:pt idx="409">
                  <c:v>13.372</c:v>
                </c:pt>
                <c:pt idx="410">
                  <c:v>14.127000000000001</c:v>
                </c:pt>
                <c:pt idx="411">
                  <c:v>14.127000000000001</c:v>
                </c:pt>
                <c:pt idx="412">
                  <c:v>14.259</c:v>
                </c:pt>
                <c:pt idx="413">
                  <c:v>14.259</c:v>
                </c:pt>
                <c:pt idx="414">
                  <c:v>14.423</c:v>
                </c:pt>
                <c:pt idx="415">
                  <c:v>14.423</c:v>
                </c:pt>
                <c:pt idx="416">
                  <c:v>14.423</c:v>
                </c:pt>
                <c:pt idx="417">
                  <c:v>14.882999999999999</c:v>
                </c:pt>
                <c:pt idx="418">
                  <c:v>16.164000000000001</c:v>
                </c:pt>
                <c:pt idx="419">
                  <c:v>16.164000000000001</c:v>
                </c:pt>
                <c:pt idx="420">
                  <c:v>16.657</c:v>
                </c:pt>
                <c:pt idx="421">
                  <c:v>16.657</c:v>
                </c:pt>
                <c:pt idx="422">
                  <c:v>18.53</c:v>
                </c:pt>
                <c:pt idx="423">
                  <c:v>18.53</c:v>
                </c:pt>
                <c:pt idx="424">
                  <c:v>18.760000000000002</c:v>
                </c:pt>
                <c:pt idx="425">
                  <c:v>20.533999999999999</c:v>
                </c:pt>
                <c:pt idx="426">
                  <c:v>20.533999999999999</c:v>
                </c:pt>
                <c:pt idx="427">
                  <c:v>21.388000000000002</c:v>
                </c:pt>
                <c:pt idx="428">
                  <c:v>21.388000000000002</c:v>
                </c:pt>
                <c:pt idx="429">
                  <c:v>22.571000000000002</c:v>
                </c:pt>
                <c:pt idx="430">
                  <c:v>22.571000000000002</c:v>
                </c:pt>
                <c:pt idx="431">
                  <c:v>22.931999999999999</c:v>
                </c:pt>
                <c:pt idx="432">
                  <c:v>22.931999999999999</c:v>
                </c:pt>
                <c:pt idx="433">
                  <c:v>23.326000000000001</c:v>
                </c:pt>
                <c:pt idx="434">
                  <c:v>23.326000000000001</c:v>
                </c:pt>
                <c:pt idx="435">
                  <c:v>23.425000000000001</c:v>
                </c:pt>
                <c:pt idx="436">
                  <c:v>23.425000000000001</c:v>
                </c:pt>
                <c:pt idx="437">
                  <c:v>23.655000000000001</c:v>
                </c:pt>
                <c:pt idx="438">
                  <c:v>23.655000000000001</c:v>
                </c:pt>
                <c:pt idx="439">
                  <c:v>23.885000000000002</c:v>
                </c:pt>
                <c:pt idx="440">
                  <c:v>24.015999999999998</c:v>
                </c:pt>
                <c:pt idx="441">
                  <c:v>24.181000000000001</c:v>
                </c:pt>
                <c:pt idx="442">
                  <c:v>24.870999999999999</c:v>
                </c:pt>
                <c:pt idx="443">
                  <c:v>25.954999999999998</c:v>
                </c:pt>
                <c:pt idx="444">
                  <c:v>25.954999999999998</c:v>
                </c:pt>
                <c:pt idx="445">
                  <c:v>29.372</c:v>
                </c:pt>
                <c:pt idx="446">
                  <c:v>29.864000000000001</c:v>
                </c:pt>
                <c:pt idx="447">
                  <c:v>29.963000000000001</c:v>
                </c:pt>
                <c:pt idx="448">
                  <c:v>29.963000000000001</c:v>
                </c:pt>
                <c:pt idx="449">
                  <c:v>31.440999999999999</c:v>
                </c:pt>
                <c:pt idx="450">
                  <c:v>31.440999999999999</c:v>
                </c:pt>
                <c:pt idx="451">
                  <c:v>33.643000000000001</c:v>
                </c:pt>
                <c:pt idx="452">
                  <c:v>33.707999999999998</c:v>
                </c:pt>
                <c:pt idx="453">
                  <c:v>35.22</c:v>
                </c:pt>
                <c:pt idx="454">
                  <c:v>35.909999999999997</c:v>
                </c:pt>
                <c:pt idx="455">
                  <c:v>36.337000000000003</c:v>
                </c:pt>
                <c:pt idx="456">
                  <c:v>36.796999999999997</c:v>
                </c:pt>
                <c:pt idx="457">
                  <c:v>38.570999999999998</c:v>
                </c:pt>
                <c:pt idx="458">
                  <c:v>39.588999999999999</c:v>
                </c:pt>
                <c:pt idx="459">
                  <c:v>39.588999999999999</c:v>
                </c:pt>
                <c:pt idx="460">
                  <c:v>40.838000000000001</c:v>
                </c:pt>
                <c:pt idx="461">
                  <c:v>43.335000000000001</c:v>
                </c:pt>
                <c:pt idx="462">
                  <c:v>43.466000000000001</c:v>
                </c:pt>
                <c:pt idx="463">
                  <c:v>47.210999999999999</c:v>
                </c:pt>
                <c:pt idx="464">
                  <c:v>47.210999999999999</c:v>
                </c:pt>
                <c:pt idx="465">
                  <c:v>47.375999999999998</c:v>
                </c:pt>
                <c:pt idx="466">
                  <c:v>48</c:v>
                </c:pt>
                <c:pt idx="467">
                  <c:v>48.360999999999997</c:v>
                </c:pt>
                <c:pt idx="468">
                  <c:v>48.427</c:v>
                </c:pt>
                <c:pt idx="469">
                  <c:v>48.493000000000002</c:v>
                </c:pt>
                <c:pt idx="470">
                  <c:v>52.304000000000002</c:v>
                </c:pt>
                <c:pt idx="471">
                  <c:v>52.304000000000002</c:v>
                </c:pt>
                <c:pt idx="472">
                  <c:v>52.468000000000004</c:v>
                </c:pt>
                <c:pt idx="473">
                  <c:v>52.468000000000004</c:v>
                </c:pt>
                <c:pt idx="474">
                  <c:v>53.52</c:v>
                </c:pt>
                <c:pt idx="475">
                  <c:v>53.52</c:v>
                </c:pt>
                <c:pt idx="476">
                  <c:v>53.552</c:v>
                </c:pt>
                <c:pt idx="477">
                  <c:v>53.552</c:v>
                </c:pt>
                <c:pt idx="478">
                  <c:v>56.871000000000002</c:v>
                </c:pt>
                <c:pt idx="479">
                  <c:v>56.871000000000002</c:v>
                </c:pt>
                <c:pt idx="480">
                  <c:v>58.645000000000003</c:v>
                </c:pt>
                <c:pt idx="481">
                  <c:v>58.645000000000003</c:v>
                </c:pt>
                <c:pt idx="482">
                  <c:v>59.433</c:v>
                </c:pt>
                <c:pt idx="483">
                  <c:v>61.24</c:v>
                </c:pt>
                <c:pt idx="484">
                  <c:v>61.601999999999997</c:v>
                </c:pt>
                <c:pt idx="485">
                  <c:v>61.601999999999997</c:v>
                </c:pt>
                <c:pt idx="486">
                  <c:v>61.634</c:v>
                </c:pt>
                <c:pt idx="487">
                  <c:v>61.634</c:v>
                </c:pt>
                <c:pt idx="488">
                  <c:v>61.863999999999997</c:v>
                </c:pt>
                <c:pt idx="489">
                  <c:v>61.996000000000002</c:v>
                </c:pt>
                <c:pt idx="490">
                  <c:v>63.343000000000004</c:v>
                </c:pt>
                <c:pt idx="491">
                  <c:v>63.343000000000004</c:v>
                </c:pt>
                <c:pt idx="492">
                  <c:v>64.656999999999996</c:v>
                </c:pt>
                <c:pt idx="493">
                  <c:v>66.628</c:v>
                </c:pt>
                <c:pt idx="494">
                  <c:v>69.552000000000007</c:v>
                </c:pt>
                <c:pt idx="495">
                  <c:v>70.275000000000006</c:v>
                </c:pt>
                <c:pt idx="496">
                  <c:v>70.603999999999999</c:v>
                </c:pt>
                <c:pt idx="497">
                  <c:v>70.603999999999999</c:v>
                </c:pt>
                <c:pt idx="498">
                  <c:v>70.867000000000004</c:v>
                </c:pt>
                <c:pt idx="499">
                  <c:v>70.867000000000004</c:v>
                </c:pt>
                <c:pt idx="500">
                  <c:v>71.063999999999993</c:v>
                </c:pt>
                <c:pt idx="501">
                  <c:v>73.001999999999995</c:v>
                </c:pt>
                <c:pt idx="502">
                  <c:v>73.231999999999999</c:v>
                </c:pt>
                <c:pt idx="503">
                  <c:v>73.790999999999997</c:v>
                </c:pt>
                <c:pt idx="504">
                  <c:v>75.367999999999995</c:v>
                </c:pt>
                <c:pt idx="505">
                  <c:v>76.188999999999993</c:v>
                </c:pt>
                <c:pt idx="506">
                  <c:v>77.108999999999995</c:v>
                </c:pt>
                <c:pt idx="507">
                  <c:v>78.292000000000002</c:v>
                </c:pt>
                <c:pt idx="508">
                  <c:v>79.507000000000005</c:v>
                </c:pt>
                <c:pt idx="509">
                  <c:v>82.53</c:v>
                </c:pt>
                <c:pt idx="510">
                  <c:v>82.53</c:v>
                </c:pt>
                <c:pt idx="511">
                  <c:v>83.581000000000003</c:v>
                </c:pt>
                <c:pt idx="512">
                  <c:v>86.734999999999999</c:v>
                </c:pt>
                <c:pt idx="513">
                  <c:v>86.734999999999999</c:v>
                </c:pt>
                <c:pt idx="514">
                  <c:v>88.081999999999994</c:v>
                </c:pt>
                <c:pt idx="515">
                  <c:v>88.444000000000003</c:v>
                </c:pt>
                <c:pt idx="516">
                  <c:v>88.509</c:v>
                </c:pt>
                <c:pt idx="517">
                  <c:v>89.001999999999995</c:v>
                </c:pt>
                <c:pt idx="518">
                  <c:v>89.100999999999999</c:v>
                </c:pt>
                <c:pt idx="519">
                  <c:v>89.429000000000002</c:v>
                </c:pt>
                <c:pt idx="520">
                  <c:v>90.085999999999999</c:v>
                </c:pt>
                <c:pt idx="521">
                  <c:v>90.775999999999996</c:v>
                </c:pt>
                <c:pt idx="522">
                  <c:v>91.597999999999999</c:v>
                </c:pt>
                <c:pt idx="523">
                  <c:v>91.63</c:v>
                </c:pt>
                <c:pt idx="524">
                  <c:v>92.649000000000001</c:v>
                </c:pt>
                <c:pt idx="525">
                  <c:v>92.715000000000003</c:v>
                </c:pt>
                <c:pt idx="526">
                  <c:v>94.423000000000002</c:v>
                </c:pt>
                <c:pt idx="527">
                  <c:v>94.948999999999998</c:v>
                </c:pt>
                <c:pt idx="528">
                  <c:v>94.981999999999999</c:v>
                </c:pt>
                <c:pt idx="529">
                  <c:v>95.244</c:v>
                </c:pt>
                <c:pt idx="530">
                  <c:v>95.507000000000005</c:v>
                </c:pt>
                <c:pt idx="531">
                  <c:v>95.736999999999995</c:v>
                </c:pt>
                <c:pt idx="532">
                  <c:v>95.869</c:v>
                </c:pt>
                <c:pt idx="533">
                  <c:v>95.900999999999996</c:v>
                </c:pt>
                <c:pt idx="534">
                  <c:v>95.966999999999999</c:v>
                </c:pt>
                <c:pt idx="535">
                  <c:v>96</c:v>
                </c:pt>
                <c:pt idx="536">
                  <c:v>96.131</c:v>
                </c:pt>
                <c:pt idx="537">
                  <c:v>96.263000000000005</c:v>
                </c:pt>
                <c:pt idx="538">
                  <c:v>96.296000000000006</c:v>
                </c:pt>
                <c:pt idx="539">
                  <c:v>96.328999999999994</c:v>
                </c:pt>
                <c:pt idx="540">
                  <c:v>96.46</c:v>
                </c:pt>
                <c:pt idx="541">
                  <c:v>96.623999999999995</c:v>
                </c:pt>
                <c:pt idx="542">
                  <c:v>96.789000000000001</c:v>
                </c:pt>
                <c:pt idx="543">
                  <c:v>97.051000000000002</c:v>
                </c:pt>
                <c:pt idx="544">
                  <c:v>97.215999999999994</c:v>
                </c:pt>
                <c:pt idx="545">
                  <c:v>97.477999999999994</c:v>
                </c:pt>
                <c:pt idx="546">
                  <c:v>98.463999999999999</c:v>
                </c:pt>
                <c:pt idx="547">
                  <c:v>99.843999999999994</c:v>
                </c:pt>
                <c:pt idx="548">
                  <c:v>100.041</c:v>
                </c:pt>
                <c:pt idx="549">
                  <c:v>100.56699999999999</c:v>
                </c:pt>
                <c:pt idx="550">
                  <c:v>100.73099999999999</c:v>
                </c:pt>
                <c:pt idx="551">
                  <c:v>101.38800000000001</c:v>
                </c:pt>
                <c:pt idx="552">
                  <c:v>103.16200000000001</c:v>
                </c:pt>
                <c:pt idx="553">
                  <c:v>104.411</c:v>
                </c:pt>
                <c:pt idx="554">
                  <c:v>104.411</c:v>
                </c:pt>
                <c:pt idx="555">
                  <c:v>108.22199999999999</c:v>
                </c:pt>
                <c:pt idx="556">
                  <c:v>108.485</c:v>
                </c:pt>
                <c:pt idx="557">
                  <c:v>110.587</c:v>
                </c:pt>
                <c:pt idx="558">
                  <c:v>110.85</c:v>
                </c:pt>
                <c:pt idx="559">
                  <c:v>111.014</c:v>
                </c:pt>
                <c:pt idx="560">
                  <c:v>112.887</c:v>
                </c:pt>
                <c:pt idx="561">
                  <c:v>113.643</c:v>
                </c:pt>
                <c:pt idx="562">
                  <c:v>114.136</c:v>
                </c:pt>
                <c:pt idx="563">
                  <c:v>116.041</c:v>
                </c:pt>
                <c:pt idx="564">
                  <c:v>116.764</c:v>
                </c:pt>
                <c:pt idx="565">
                  <c:v>116.83</c:v>
                </c:pt>
                <c:pt idx="566">
                  <c:v>117.224</c:v>
                </c:pt>
                <c:pt idx="567">
                  <c:v>118.34099999999999</c:v>
                </c:pt>
                <c:pt idx="568">
                  <c:v>118.998</c:v>
                </c:pt>
                <c:pt idx="569">
                  <c:v>119.35899999999999</c:v>
                </c:pt>
                <c:pt idx="570">
                  <c:v>119.786</c:v>
                </c:pt>
                <c:pt idx="571">
                  <c:v>119.91800000000001</c:v>
                </c:pt>
                <c:pt idx="572">
                  <c:v>119.98399999999999</c:v>
                </c:pt>
                <c:pt idx="573">
                  <c:v>120.01600000000001</c:v>
                </c:pt>
                <c:pt idx="574">
                  <c:v>120.04900000000001</c:v>
                </c:pt>
                <c:pt idx="575">
                  <c:v>120.11499999999999</c:v>
                </c:pt>
                <c:pt idx="576">
                  <c:v>120.148</c:v>
                </c:pt>
                <c:pt idx="577">
                  <c:v>120.509</c:v>
                </c:pt>
                <c:pt idx="578">
                  <c:v>120.706</c:v>
                </c:pt>
                <c:pt idx="579">
                  <c:v>120.739</c:v>
                </c:pt>
                <c:pt idx="580">
                  <c:v>120.77200000000001</c:v>
                </c:pt>
                <c:pt idx="581">
                  <c:v>120.871</c:v>
                </c:pt>
                <c:pt idx="582">
                  <c:v>121.133</c:v>
                </c:pt>
                <c:pt idx="583">
                  <c:v>121.166</c:v>
                </c:pt>
                <c:pt idx="584">
                  <c:v>121.626</c:v>
                </c:pt>
                <c:pt idx="585">
                  <c:v>121.988</c:v>
                </c:pt>
                <c:pt idx="586">
                  <c:v>122.021</c:v>
                </c:pt>
                <c:pt idx="587">
                  <c:v>122.152</c:v>
                </c:pt>
                <c:pt idx="588">
                  <c:v>123.43300000000001</c:v>
                </c:pt>
                <c:pt idx="589">
                  <c:v>124.09</c:v>
                </c:pt>
                <c:pt idx="590">
                  <c:v>124.715</c:v>
                </c:pt>
                <c:pt idx="591">
                  <c:v>125.306</c:v>
                </c:pt>
                <c:pt idx="592">
                  <c:v>125.503</c:v>
                </c:pt>
                <c:pt idx="593">
                  <c:v>125.569</c:v>
                </c:pt>
                <c:pt idx="594">
                  <c:v>126.226</c:v>
                </c:pt>
                <c:pt idx="595">
                  <c:v>127.31</c:v>
                </c:pt>
                <c:pt idx="596">
                  <c:v>128.29599999999999</c:v>
                </c:pt>
                <c:pt idx="597">
                  <c:v>136.83799999999999</c:v>
                </c:pt>
                <c:pt idx="598">
                  <c:v>138.119</c:v>
                </c:pt>
                <c:pt idx="599">
                  <c:v>139.03899999999999</c:v>
                </c:pt>
                <c:pt idx="600">
                  <c:v>139.72900000000001</c:v>
                </c:pt>
                <c:pt idx="601">
                  <c:v>140.68199999999999</c:v>
                </c:pt>
                <c:pt idx="602">
                  <c:v>141.47</c:v>
                </c:pt>
                <c:pt idx="603">
                  <c:v>143.73699999999999</c:v>
                </c:pt>
                <c:pt idx="604">
                  <c:v>143.934</c:v>
                </c:pt>
                <c:pt idx="605">
                  <c:v>144.36099999999999</c:v>
                </c:pt>
                <c:pt idx="606">
                  <c:v>145.84</c:v>
                </c:pt>
                <c:pt idx="607">
                  <c:v>146.727</c:v>
                </c:pt>
                <c:pt idx="608">
                  <c:v>146.92400000000001</c:v>
                </c:pt>
                <c:pt idx="609">
                  <c:v>148.928</c:v>
                </c:pt>
                <c:pt idx="610">
                  <c:v>149.125</c:v>
                </c:pt>
                <c:pt idx="611">
                  <c:v>0</c:v>
                </c:pt>
                <c:pt idx="612">
                  <c:v>0.13100000000000001</c:v>
                </c:pt>
                <c:pt idx="613">
                  <c:v>0.13100000000000001</c:v>
                </c:pt>
                <c:pt idx="614">
                  <c:v>0.23</c:v>
                </c:pt>
                <c:pt idx="615">
                  <c:v>0.23</c:v>
                </c:pt>
                <c:pt idx="616">
                  <c:v>0.32900000000000001</c:v>
                </c:pt>
                <c:pt idx="617">
                  <c:v>0.32900000000000001</c:v>
                </c:pt>
                <c:pt idx="618">
                  <c:v>0.36099999999999999</c:v>
                </c:pt>
                <c:pt idx="619">
                  <c:v>0.36099999999999999</c:v>
                </c:pt>
                <c:pt idx="620">
                  <c:v>0.39400000000000002</c:v>
                </c:pt>
                <c:pt idx="621">
                  <c:v>0.39400000000000002</c:v>
                </c:pt>
                <c:pt idx="622">
                  <c:v>0.52600000000000002</c:v>
                </c:pt>
                <c:pt idx="623">
                  <c:v>0.52600000000000002</c:v>
                </c:pt>
                <c:pt idx="624">
                  <c:v>0.78900000000000003</c:v>
                </c:pt>
                <c:pt idx="625">
                  <c:v>0.78900000000000003</c:v>
                </c:pt>
                <c:pt idx="626">
                  <c:v>0.85399999999999998</c:v>
                </c:pt>
                <c:pt idx="627">
                  <c:v>0.85399999999999998</c:v>
                </c:pt>
                <c:pt idx="628">
                  <c:v>0.92</c:v>
                </c:pt>
                <c:pt idx="629">
                  <c:v>0.92</c:v>
                </c:pt>
                <c:pt idx="630">
                  <c:v>0.98599999999999999</c:v>
                </c:pt>
                <c:pt idx="631">
                  <c:v>0.98599999999999999</c:v>
                </c:pt>
                <c:pt idx="632">
                  <c:v>1.0840000000000001</c:v>
                </c:pt>
                <c:pt idx="633">
                  <c:v>1.0840000000000001</c:v>
                </c:pt>
                <c:pt idx="634">
                  <c:v>1.117</c:v>
                </c:pt>
                <c:pt idx="635">
                  <c:v>1.117</c:v>
                </c:pt>
                <c:pt idx="636">
                  <c:v>1.1830000000000001</c:v>
                </c:pt>
                <c:pt idx="637">
                  <c:v>1.1830000000000001</c:v>
                </c:pt>
                <c:pt idx="638">
                  <c:v>1.248</c:v>
                </c:pt>
                <c:pt idx="639">
                  <c:v>1.248</c:v>
                </c:pt>
                <c:pt idx="640">
                  <c:v>1.3140000000000001</c:v>
                </c:pt>
                <c:pt idx="641">
                  <c:v>1.3140000000000001</c:v>
                </c:pt>
                <c:pt idx="642">
                  <c:v>1.347</c:v>
                </c:pt>
                <c:pt idx="643">
                  <c:v>1.347</c:v>
                </c:pt>
                <c:pt idx="644">
                  <c:v>1.38</c:v>
                </c:pt>
                <c:pt idx="645">
                  <c:v>1.38</c:v>
                </c:pt>
                <c:pt idx="646">
                  <c:v>1.708</c:v>
                </c:pt>
                <c:pt idx="647">
                  <c:v>1.708</c:v>
                </c:pt>
                <c:pt idx="648">
                  <c:v>1.7410000000000001</c:v>
                </c:pt>
                <c:pt idx="649">
                  <c:v>1.7410000000000001</c:v>
                </c:pt>
                <c:pt idx="650">
                  <c:v>1.84</c:v>
                </c:pt>
                <c:pt idx="651">
                  <c:v>1.84</c:v>
                </c:pt>
                <c:pt idx="652">
                  <c:v>1.9710000000000001</c:v>
                </c:pt>
                <c:pt idx="653">
                  <c:v>1.9710000000000001</c:v>
                </c:pt>
                <c:pt idx="654">
                  <c:v>2.234</c:v>
                </c:pt>
                <c:pt idx="655">
                  <c:v>2.234</c:v>
                </c:pt>
                <c:pt idx="656">
                  <c:v>2.2669999999999999</c:v>
                </c:pt>
                <c:pt idx="657">
                  <c:v>2.2669999999999999</c:v>
                </c:pt>
                <c:pt idx="658">
                  <c:v>2.3660000000000001</c:v>
                </c:pt>
                <c:pt idx="659">
                  <c:v>2.3660000000000001</c:v>
                </c:pt>
                <c:pt idx="660">
                  <c:v>2.5299999999999998</c:v>
                </c:pt>
                <c:pt idx="661">
                  <c:v>2.5299999999999998</c:v>
                </c:pt>
                <c:pt idx="662">
                  <c:v>2.694</c:v>
                </c:pt>
                <c:pt idx="663">
                  <c:v>2.694</c:v>
                </c:pt>
                <c:pt idx="664">
                  <c:v>2.7930000000000001</c:v>
                </c:pt>
                <c:pt idx="665">
                  <c:v>2.7930000000000001</c:v>
                </c:pt>
                <c:pt idx="666">
                  <c:v>2.8250000000000002</c:v>
                </c:pt>
                <c:pt idx="667">
                  <c:v>2.8250000000000002</c:v>
                </c:pt>
                <c:pt idx="668">
                  <c:v>2.99</c:v>
                </c:pt>
                <c:pt idx="669">
                  <c:v>2.99</c:v>
                </c:pt>
                <c:pt idx="670">
                  <c:v>3.0230000000000001</c:v>
                </c:pt>
                <c:pt idx="671">
                  <c:v>3.0230000000000001</c:v>
                </c:pt>
                <c:pt idx="672">
                  <c:v>3.0550000000000002</c:v>
                </c:pt>
                <c:pt idx="673">
                  <c:v>3.0550000000000002</c:v>
                </c:pt>
                <c:pt idx="674">
                  <c:v>3.1869999999999998</c:v>
                </c:pt>
                <c:pt idx="675">
                  <c:v>3.1869999999999998</c:v>
                </c:pt>
                <c:pt idx="676">
                  <c:v>3.22</c:v>
                </c:pt>
                <c:pt idx="677">
                  <c:v>3.22</c:v>
                </c:pt>
                <c:pt idx="678">
                  <c:v>3.3180000000000001</c:v>
                </c:pt>
                <c:pt idx="679">
                  <c:v>3.3180000000000001</c:v>
                </c:pt>
                <c:pt idx="680">
                  <c:v>3.351</c:v>
                </c:pt>
                <c:pt idx="681">
                  <c:v>3.351</c:v>
                </c:pt>
                <c:pt idx="682">
                  <c:v>3.6469999999999998</c:v>
                </c:pt>
                <c:pt idx="683">
                  <c:v>3.6469999999999998</c:v>
                </c:pt>
                <c:pt idx="684">
                  <c:v>3.8769999999999998</c:v>
                </c:pt>
                <c:pt idx="685">
                  <c:v>3.8769999999999998</c:v>
                </c:pt>
                <c:pt idx="686">
                  <c:v>4.3040000000000003</c:v>
                </c:pt>
                <c:pt idx="687">
                  <c:v>4.3040000000000003</c:v>
                </c:pt>
                <c:pt idx="688">
                  <c:v>4.3369999999999997</c:v>
                </c:pt>
                <c:pt idx="689">
                  <c:v>4.3369999999999997</c:v>
                </c:pt>
                <c:pt idx="690">
                  <c:v>4.4349999999999996</c:v>
                </c:pt>
                <c:pt idx="691">
                  <c:v>4.4349999999999996</c:v>
                </c:pt>
                <c:pt idx="692">
                  <c:v>4.7309999999999999</c:v>
                </c:pt>
                <c:pt idx="693">
                  <c:v>4.7309999999999999</c:v>
                </c:pt>
                <c:pt idx="694">
                  <c:v>4.7969999999999997</c:v>
                </c:pt>
                <c:pt idx="695">
                  <c:v>4.7969999999999997</c:v>
                </c:pt>
                <c:pt idx="696">
                  <c:v>5.0919999999999996</c:v>
                </c:pt>
                <c:pt idx="697">
                  <c:v>5.0919999999999996</c:v>
                </c:pt>
                <c:pt idx="698">
                  <c:v>5.3879999999999999</c:v>
                </c:pt>
                <c:pt idx="699">
                  <c:v>5.3879999999999999</c:v>
                </c:pt>
                <c:pt idx="700">
                  <c:v>5.4210000000000003</c:v>
                </c:pt>
                <c:pt idx="701">
                  <c:v>5.4210000000000003</c:v>
                </c:pt>
                <c:pt idx="702">
                  <c:v>6.1769999999999996</c:v>
                </c:pt>
                <c:pt idx="703">
                  <c:v>6.1769999999999996</c:v>
                </c:pt>
                <c:pt idx="704">
                  <c:v>6.2089999999999996</c:v>
                </c:pt>
                <c:pt idx="705">
                  <c:v>6.2089999999999996</c:v>
                </c:pt>
                <c:pt idx="706">
                  <c:v>6.2750000000000004</c:v>
                </c:pt>
                <c:pt idx="707">
                  <c:v>6.2750000000000004</c:v>
                </c:pt>
                <c:pt idx="708">
                  <c:v>6.867</c:v>
                </c:pt>
                <c:pt idx="709">
                  <c:v>6.867</c:v>
                </c:pt>
                <c:pt idx="710">
                  <c:v>7.0970000000000004</c:v>
                </c:pt>
                <c:pt idx="711">
                  <c:v>7.0970000000000004</c:v>
                </c:pt>
                <c:pt idx="712">
                  <c:v>7.7539999999999996</c:v>
                </c:pt>
                <c:pt idx="713">
                  <c:v>7.7539999999999996</c:v>
                </c:pt>
                <c:pt idx="714">
                  <c:v>7.8520000000000003</c:v>
                </c:pt>
                <c:pt idx="715">
                  <c:v>7.8520000000000003</c:v>
                </c:pt>
                <c:pt idx="716">
                  <c:v>9.3309999999999995</c:v>
                </c:pt>
                <c:pt idx="717">
                  <c:v>9.3309999999999995</c:v>
                </c:pt>
                <c:pt idx="718">
                  <c:v>9.7910000000000004</c:v>
                </c:pt>
                <c:pt idx="719">
                  <c:v>9.7910000000000004</c:v>
                </c:pt>
                <c:pt idx="720">
                  <c:v>10.48</c:v>
                </c:pt>
                <c:pt idx="721">
                  <c:v>10.48</c:v>
                </c:pt>
                <c:pt idx="722">
                  <c:v>10.907999999999999</c:v>
                </c:pt>
                <c:pt idx="723">
                  <c:v>10.907999999999999</c:v>
                </c:pt>
                <c:pt idx="724">
                  <c:v>11.795</c:v>
                </c:pt>
                <c:pt idx="725">
                  <c:v>11.795</c:v>
                </c:pt>
                <c:pt idx="726">
                  <c:v>12.255000000000001</c:v>
                </c:pt>
                <c:pt idx="727">
                  <c:v>12.255000000000001</c:v>
                </c:pt>
                <c:pt idx="728">
                  <c:v>12.32</c:v>
                </c:pt>
                <c:pt idx="729">
                  <c:v>12.32</c:v>
                </c:pt>
                <c:pt idx="730">
                  <c:v>12.32</c:v>
                </c:pt>
                <c:pt idx="731">
                  <c:v>12.419</c:v>
                </c:pt>
                <c:pt idx="732">
                  <c:v>14.193</c:v>
                </c:pt>
                <c:pt idx="733">
                  <c:v>15.967000000000001</c:v>
                </c:pt>
                <c:pt idx="734">
                  <c:v>15.967000000000001</c:v>
                </c:pt>
                <c:pt idx="735">
                  <c:v>16.361000000000001</c:v>
                </c:pt>
                <c:pt idx="736">
                  <c:v>16.361000000000001</c:v>
                </c:pt>
                <c:pt idx="737">
                  <c:v>16.492999999999999</c:v>
                </c:pt>
                <c:pt idx="738">
                  <c:v>17.643000000000001</c:v>
                </c:pt>
                <c:pt idx="739">
                  <c:v>17.643000000000001</c:v>
                </c:pt>
                <c:pt idx="740">
                  <c:v>18.594999999999999</c:v>
                </c:pt>
                <c:pt idx="741">
                  <c:v>19.483000000000001</c:v>
                </c:pt>
                <c:pt idx="742">
                  <c:v>19.483000000000001</c:v>
                </c:pt>
                <c:pt idx="743">
                  <c:v>19.844000000000001</c:v>
                </c:pt>
                <c:pt idx="744">
                  <c:v>20.861999999999998</c:v>
                </c:pt>
                <c:pt idx="745">
                  <c:v>21.158000000000001</c:v>
                </c:pt>
                <c:pt idx="746">
                  <c:v>21.158000000000001</c:v>
                </c:pt>
                <c:pt idx="747">
                  <c:v>26.545999999999999</c:v>
                </c:pt>
                <c:pt idx="748">
                  <c:v>26.545999999999999</c:v>
                </c:pt>
                <c:pt idx="749">
                  <c:v>27.63</c:v>
                </c:pt>
                <c:pt idx="750">
                  <c:v>27.63</c:v>
                </c:pt>
                <c:pt idx="751">
                  <c:v>28.32</c:v>
                </c:pt>
                <c:pt idx="752">
                  <c:v>28.32</c:v>
                </c:pt>
                <c:pt idx="753">
                  <c:v>28.945</c:v>
                </c:pt>
                <c:pt idx="754">
                  <c:v>31.670999999999999</c:v>
                </c:pt>
                <c:pt idx="755">
                  <c:v>33.478000000000002</c:v>
                </c:pt>
                <c:pt idx="756">
                  <c:v>36.994</c:v>
                </c:pt>
                <c:pt idx="757">
                  <c:v>37.781999999999996</c:v>
                </c:pt>
                <c:pt idx="758">
                  <c:v>38.143999999999998</c:v>
                </c:pt>
                <c:pt idx="759">
                  <c:v>38.768000000000001</c:v>
                </c:pt>
                <c:pt idx="760">
                  <c:v>40.015999999999998</c:v>
                </c:pt>
                <c:pt idx="761">
                  <c:v>40.902999999999999</c:v>
                </c:pt>
                <c:pt idx="762">
                  <c:v>42.085999999999999</c:v>
                </c:pt>
                <c:pt idx="763">
                  <c:v>42.512999999999998</c:v>
                </c:pt>
                <c:pt idx="764">
                  <c:v>42.612000000000002</c:v>
                </c:pt>
                <c:pt idx="765">
                  <c:v>42.776000000000003</c:v>
                </c:pt>
                <c:pt idx="766">
                  <c:v>44.682000000000002</c:v>
                </c:pt>
                <c:pt idx="767">
                  <c:v>44.78</c:v>
                </c:pt>
                <c:pt idx="768">
                  <c:v>44.78</c:v>
                </c:pt>
                <c:pt idx="769">
                  <c:v>45.076000000000001</c:v>
                </c:pt>
                <c:pt idx="770">
                  <c:v>45.667000000000002</c:v>
                </c:pt>
                <c:pt idx="771">
                  <c:v>46.652999999999999</c:v>
                </c:pt>
                <c:pt idx="772">
                  <c:v>47.704000000000001</c:v>
                </c:pt>
                <c:pt idx="773">
                  <c:v>48.262999999999998</c:v>
                </c:pt>
                <c:pt idx="774">
                  <c:v>48.46</c:v>
                </c:pt>
                <c:pt idx="775">
                  <c:v>49.314</c:v>
                </c:pt>
                <c:pt idx="776">
                  <c:v>49.445999999999998</c:v>
                </c:pt>
                <c:pt idx="777">
                  <c:v>49.576999999999998</c:v>
                </c:pt>
                <c:pt idx="778">
                  <c:v>50.890999999999998</c:v>
                </c:pt>
                <c:pt idx="779">
                  <c:v>51.055</c:v>
                </c:pt>
                <c:pt idx="780">
                  <c:v>51.284999999999997</c:v>
                </c:pt>
                <c:pt idx="781">
                  <c:v>51.317999999999998</c:v>
                </c:pt>
                <c:pt idx="782">
                  <c:v>51.713000000000001</c:v>
                </c:pt>
                <c:pt idx="783">
                  <c:v>51.975000000000001</c:v>
                </c:pt>
                <c:pt idx="784">
                  <c:v>53.322000000000003</c:v>
                </c:pt>
                <c:pt idx="785">
                  <c:v>54.537999999999997</c:v>
                </c:pt>
                <c:pt idx="786">
                  <c:v>54.668999999999997</c:v>
                </c:pt>
                <c:pt idx="787">
                  <c:v>54.899000000000001</c:v>
                </c:pt>
                <c:pt idx="788">
                  <c:v>55.851999999999997</c:v>
                </c:pt>
                <c:pt idx="789">
                  <c:v>56.805</c:v>
                </c:pt>
                <c:pt idx="790">
                  <c:v>56.805</c:v>
                </c:pt>
                <c:pt idx="791">
                  <c:v>56.936</c:v>
                </c:pt>
                <c:pt idx="792">
                  <c:v>57.002000000000002</c:v>
                </c:pt>
                <c:pt idx="793">
                  <c:v>57.165999999999997</c:v>
                </c:pt>
                <c:pt idx="794">
                  <c:v>57.396000000000001</c:v>
                </c:pt>
                <c:pt idx="795">
                  <c:v>57.725000000000001</c:v>
                </c:pt>
                <c:pt idx="796">
                  <c:v>57.856000000000002</c:v>
                </c:pt>
                <c:pt idx="797">
                  <c:v>58.119</c:v>
                </c:pt>
                <c:pt idx="798">
                  <c:v>58.152000000000001</c:v>
                </c:pt>
                <c:pt idx="799">
                  <c:v>58.545999999999999</c:v>
                </c:pt>
                <c:pt idx="800">
                  <c:v>58.808999999999997</c:v>
                </c:pt>
                <c:pt idx="801">
                  <c:v>58.972999999999999</c:v>
                </c:pt>
                <c:pt idx="802">
                  <c:v>59.466000000000001</c:v>
                </c:pt>
                <c:pt idx="803">
                  <c:v>59.499000000000002</c:v>
                </c:pt>
                <c:pt idx="804">
                  <c:v>59.564999999999998</c:v>
                </c:pt>
                <c:pt idx="805">
                  <c:v>59.597999999999999</c:v>
                </c:pt>
                <c:pt idx="806">
                  <c:v>59.63</c:v>
                </c:pt>
                <c:pt idx="807">
                  <c:v>59.762</c:v>
                </c:pt>
                <c:pt idx="808">
                  <c:v>59.828000000000003</c:v>
                </c:pt>
                <c:pt idx="809">
                  <c:v>59.86</c:v>
                </c:pt>
                <c:pt idx="810">
                  <c:v>60.057000000000002</c:v>
                </c:pt>
                <c:pt idx="811">
                  <c:v>60.189</c:v>
                </c:pt>
                <c:pt idx="812">
                  <c:v>60.255000000000003</c:v>
                </c:pt>
                <c:pt idx="813">
                  <c:v>60.286999999999999</c:v>
                </c:pt>
                <c:pt idx="814">
                  <c:v>60.353000000000002</c:v>
                </c:pt>
                <c:pt idx="815">
                  <c:v>60.386000000000003</c:v>
                </c:pt>
                <c:pt idx="816">
                  <c:v>60.418999999999997</c:v>
                </c:pt>
                <c:pt idx="817">
                  <c:v>60.451999999999998</c:v>
                </c:pt>
                <c:pt idx="818">
                  <c:v>60.845999999999997</c:v>
                </c:pt>
                <c:pt idx="819">
                  <c:v>60.878999999999998</c:v>
                </c:pt>
                <c:pt idx="820">
                  <c:v>60.976999999999997</c:v>
                </c:pt>
                <c:pt idx="821">
                  <c:v>61.076000000000001</c:v>
                </c:pt>
                <c:pt idx="822">
                  <c:v>61.142000000000003</c:v>
                </c:pt>
                <c:pt idx="823">
                  <c:v>61.798999999999999</c:v>
                </c:pt>
                <c:pt idx="824">
                  <c:v>62.094000000000001</c:v>
                </c:pt>
                <c:pt idx="825">
                  <c:v>62.225999999999999</c:v>
                </c:pt>
                <c:pt idx="826">
                  <c:v>62.356999999999999</c:v>
                </c:pt>
                <c:pt idx="827">
                  <c:v>62.456000000000003</c:v>
                </c:pt>
                <c:pt idx="828">
                  <c:v>62.686</c:v>
                </c:pt>
                <c:pt idx="829">
                  <c:v>63.179000000000002</c:v>
                </c:pt>
                <c:pt idx="830">
                  <c:v>63.210999999999999</c:v>
                </c:pt>
                <c:pt idx="831">
                  <c:v>63.210999999999999</c:v>
                </c:pt>
                <c:pt idx="832">
                  <c:v>63.441000000000003</c:v>
                </c:pt>
                <c:pt idx="833">
                  <c:v>67.647000000000006</c:v>
                </c:pt>
                <c:pt idx="834">
                  <c:v>67.680000000000007</c:v>
                </c:pt>
                <c:pt idx="835">
                  <c:v>67.778000000000006</c:v>
                </c:pt>
                <c:pt idx="836">
                  <c:v>67.811000000000007</c:v>
                </c:pt>
                <c:pt idx="837">
                  <c:v>68.238</c:v>
                </c:pt>
                <c:pt idx="838">
                  <c:v>68.796999999999997</c:v>
                </c:pt>
                <c:pt idx="839">
                  <c:v>69.683999999999997</c:v>
                </c:pt>
                <c:pt idx="840">
                  <c:v>69.914000000000001</c:v>
                </c:pt>
                <c:pt idx="841">
                  <c:v>70.406999999999996</c:v>
                </c:pt>
                <c:pt idx="842">
                  <c:v>70.537999999999997</c:v>
                </c:pt>
                <c:pt idx="843">
                  <c:v>70.801000000000002</c:v>
                </c:pt>
                <c:pt idx="844">
                  <c:v>70.834000000000003</c:v>
                </c:pt>
                <c:pt idx="845">
                  <c:v>71.491</c:v>
                </c:pt>
                <c:pt idx="846">
                  <c:v>71.524000000000001</c:v>
                </c:pt>
                <c:pt idx="847">
                  <c:v>71.655000000000001</c:v>
                </c:pt>
                <c:pt idx="848">
                  <c:v>71.852000000000004</c:v>
                </c:pt>
                <c:pt idx="849">
                  <c:v>71.885000000000005</c:v>
                </c:pt>
                <c:pt idx="850">
                  <c:v>72.016000000000005</c:v>
                </c:pt>
                <c:pt idx="851">
                  <c:v>72.311999999999998</c:v>
                </c:pt>
                <c:pt idx="852">
                  <c:v>72.411000000000001</c:v>
                </c:pt>
                <c:pt idx="853">
                  <c:v>72.444000000000003</c:v>
                </c:pt>
                <c:pt idx="854">
                  <c:v>72.706000000000003</c:v>
                </c:pt>
                <c:pt idx="855">
                  <c:v>72.903000000000006</c:v>
                </c:pt>
                <c:pt idx="856">
                  <c:v>72.936000000000007</c:v>
                </c:pt>
                <c:pt idx="857">
                  <c:v>72.968999999999994</c:v>
                </c:pt>
                <c:pt idx="858">
                  <c:v>73.001999999999995</c:v>
                </c:pt>
                <c:pt idx="859">
                  <c:v>73.265000000000001</c:v>
                </c:pt>
                <c:pt idx="860">
                  <c:v>73.396000000000001</c:v>
                </c:pt>
                <c:pt idx="861">
                  <c:v>73.429000000000002</c:v>
                </c:pt>
                <c:pt idx="862">
                  <c:v>73.724999999999994</c:v>
                </c:pt>
                <c:pt idx="863">
                  <c:v>73.988</c:v>
                </c:pt>
                <c:pt idx="864">
                  <c:v>74.218000000000004</c:v>
                </c:pt>
                <c:pt idx="865">
                  <c:v>74.546000000000006</c:v>
                </c:pt>
                <c:pt idx="866">
                  <c:v>74.709999999999994</c:v>
                </c:pt>
                <c:pt idx="867">
                  <c:v>74.709999999999994</c:v>
                </c:pt>
                <c:pt idx="868">
                  <c:v>75.236000000000004</c:v>
                </c:pt>
              </c:numCache>
            </c:numRef>
          </c:xVal>
          <c:yVal>
            <c:numRef>
              <c:f>Sheet1!$G$2:$G$870</c:f>
              <c:numCache>
                <c:formatCode>General</c:formatCode>
                <c:ptCount val="869"/>
                <c:pt idx="331">
                  <c:v>84.03</c:v>
                </c:pt>
                <c:pt idx="374">
                  <c:v>74.481999999999999</c:v>
                </c:pt>
                <c:pt idx="407">
                  <c:v>68.338999999999999</c:v>
                </c:pt>
                <c:pt idx="416">
                  <c:v>66.793999999999997</c:v>
                </c:pt>
                <c:pt idx="417">
                  <c:v>66.793999999999997</c:v>
                </c:pt>
                <c:pt idx="424">
                  <c:v>65.622</c:v>
                </c:pt>
                <c:pt idx="439">
                  <c:v>62.872</c:v>
                </c:pt>
                <c:pt idx="440">
                  <c:v>62.872</c:v>
                </c:pt>
                <c:pt idx="441">
                  <c:v>62.872</c:v>
                </c:pt>
                <c:pt idx="442">
                  <c:v>62.872</c:v>
                </c:pt>
                <c:pt idx="445">
                  <c:v>62.469000000000001</c:v>
                </c:pt>
                <c:pt idx="446">
                  <c:v>62.469000000000001</c:v>
                </c:pt>
                <c:pt idx="451">
                  <c:v>61.244</c:v>
                </c:pt>
                <c:pt idx="452">
                  <c:v>61.244</c:v>
                </c:pt>
                <c:pt idx="453">
                  <c:v>61.244</c:v>
                </c:pt>
                <c:pt idx="454">
                  <c:v>61.244</c:v>
                </c:pt>
                <c:pt idx="455">
                  <c:v>61.244</c:v>
                </c:pt>
                <c:pt idx="456">
                  <c:v>61.244</c:v>
                </c:pt>
                <c:pt idx="457">
                  <c:v>61.244</c:v>
                </c:pt>
                <c:pt idx="460">
                  <c:v>60.816000000000003</c:v>
                </c:pt>
                <c:pt idx="461">
                  <c:v>60.816000000000003</c:v>
                </c:pt>
                <c:pt idx="462">
                  <c:v>60.816000000000003</c:v>
                </c:pt>
                <c:pt idx="465">
                  <c:v>60.378</c:v>
                </c:pt>
                <c:pt idx="466">
                  <c:v>60.378</c:v>
                </c:pt>
                <c:pt idx="467">
                  <c:v>60.378</c:v>
                </c:pt>
                <c:pt idx="468">
                  <c:v>60.378</c:v>
                </c:pt>
                <c:pt idx="469">
                  <c:v>60.378</c:v>
                </c:pt>
                <c:pt idx="482">
                  <c:v>57.654000000000003</c:v>
                </c:pt>
                <c:pt idx="483">
                  <c:v>57.654000000000003</c:v>
                </c:pt>
                <c:pt idx="488">
                  <c:v>56.271000000000001</c:v>
                </c:pt>
                <c:pt idx="489">
                  <c:v>56.271000000000001</c:v>
                </c:pt>
                <c:pt idx="492">
                  <c:v>55.802</c:v>
                </c:pt>
                <c:pt idx="493">
                  <c:v>55.802</c:v>
                </c:pt>
                <c:pt idx="494">
                  <c:v>55.802</c:v>
                </c:pt>
                <c:pt idx="495">
                  <c:v>55.802</c:v>
                </c:pt>
                <c:pt idx="500">
                  <c:v>54.831000000000003</c:v>
                </c:pt>
                <c:pt idx="501">
                  <c:v>54.831000000000003</c:v>
                </c:pt>
                <c:pt idx="502">
                  <c:v>54.831000000000003</c:v>
                </c:pt>
                <c:pt idx="503">
                  <c:v>54.831000000000003</c:v>
                </c:pt>
                <c:pt idx="504">
                  <c:v>54.831000000000003</c:v>
                </c:pt>
                <c:pt idx="505">
                  <c:v>54.831000000000003</c:v>
                </c:pt>
                <c:pt idx="506">
                  <c:v>54.831000000000003</c:v>
                </c:pt>
                <c:pt idx="507">
                  <c:v>54.831000000000003</c:v>
                </c:pt>
                <c:pt idx="508">
                  <c:v>54.831000000000003</c:v>
                </c:pt>
                <c:pt idx="511">
                  <c:v>54.304000000000002</c:v>
                </c:pt>
                <c:pt idx="514">
                  <c:v>53.771999999999998</c:v>
                </c:pt>
                <c:pt idx="515">
                  <c:v>53.771999999999998</c:v>
                </c:pt>
                <c:pt idx="516">
                  <c:v>53.771999999999998</c:v>
                </c:pt>
                <c:pt idx="517">
                  <c:v>53.771999999999998</c:v>
                </c:pt>
                <c:pt idx="518">
                  <c:v>53.771999999999998</c:v>
                </c:pt>
                <c:pt idx="519">
                  <c:v>53.771999999999998</c:v>
                </c:pt>
                <c:pt idx="520">
                  <c:v>53.771999999999998</c:v>
                </c:pt>
                <c:pt idx="521">
                  <c:v>53.771999999999998</c:v>
                </c:pt>
                <c:pt idx="522">
                  <c:v>53.771999999999998</c:v>
                </c:pt>
                <c:pt idx="523">
                  <c:v>53.771999999999998</c:v>
                </c:pt>
                <c:pt idx="524">
                  <c:v>53.771999999999998</c:v>
                </c:pt>
                <c:pt idx="525">
                  <c:v>53.771999999999998</c:v>
                </c:pt>
                <c:pt idx="526">
                  <c:v>53.771999999999998</c:v>
                </c:pt>
                <c:pt idx="527">
                  <c:v>53.771999999999998</c:v>
                </c:pt>
                <c:pt idx="528">
                  <c:v>53.771999999999998</c:v>
                </c:pt>
                <c:pt idx="529">
                  <c:v>53.771999999999998</c:v>
                </c:pt>
                <c:pt idx="530">
                  <c:v>53.771999999999998</c:v>
                </c:pt>
                <c:pt idx="531">
                  <c:v>53.771999999999998</c:v>
                </c:pt>
                <c:pt idx="532">
                  <c:v>53.771999999999998</c:v>
                </c:pt>
                <c:pt idx="533">
                  <c:v>53.771999999999998</c:v>
                </c:pt>
                <c:pt idx="534">
                  <c:v>53.771999999999998</c:v>
                </c:pt>
                <c:pt idx="535">
                  <c:v>53.771999999999998</c:v>
                </c:pt>
                <c:pt idx="536">
                  <c:v>53.771999999999998</c:v>
                </c:pt>
                <c:pt idx="537">
                  <c:v>53.771999999999998</c:v>
                </c:pt>
                <c:pt idx="538">
                  <c:v>53.771999999999998</c:v>
                </c:pt>
                <c:pt idx="539">
                  <c:v>53.771999999999998</c:v>
                </c:pt>
                <c:pt idx="540">
                  <c:v>53.771999999999998</c:v>
                </c:pt>
                <c:pt idx="541">
                  <c:v>53.771999999999998</c:v>
                </c:pt>
                <c:pt idx="542">
                  <c:v>53.771999999999998</c:v>
                </c:pt>
                <c:pt idx="543">
                  <c:v>53.771999999999998</c:v>
                </c:pt>
                <c:pt idx="544">
                  <c:v>53.771999999999998</c:v>
                </c:pt>
                <c:pt idx="545">
                  <c:v>53.771999999999998</c:v>
                </c:pt>
                <c:pt idx="546">
                  <c:v>53.771999999999998</c:v>
                </c:pt>
                <c:pt idx="547">
                  <c:v>53.771999999999998</c:v>
                </c:pt>
                <c:pt idx="548">
                  <c:v>53.771999999999998</c:v>
                </c:pt>
                <c:pt idx="549">
                  <c:v>53.771999999999998</c:v>
                </c:pt>
                <c:pt idx="550">
                  <c:v>53.771999999999998</c:v>
                </c:pt>
                <c:pt idx="551">
                  <c:v>53.771999999999998</c:v>
                </c:pt>
                <c:pt idx="552">
                  <c:v>53.771999999999998</c:v>
                </c:pt>
                <c:pt idx="555">
                  <c:v>52.904000000000003</c:v>
                </c:pt>
                <c:pt idx="556">
                  <c:v>52.904000000000003</c:v>
                </c:pt>
                <c:pt idx="557">
                  <c:v>52.904000000000003</c:v>
                </c:pt>
                <c:pt idx="558">
                  <c:v>52.904000000000003</c:v>
                </c:pt>
                <c:pt idx="559">
                  <c:v>52.904000000000003</c:v>
                </c:pt>
                <c:pt idx="560">
                  <c:v>52.904000000000003</c:v>
                </c:pt>
                <c:pt idx="561">
                  <c:v>52.904000000000003</c:v>
                </c:pt>
                <c:pt idx="562">
                  <c:v>52.904000000000003</c:v>
                </c:pt>
                <c:pt idx="563">
                  <c:v>52.904000000000003</c:v>
                </c:pt>
                <c:pt idx="564">
                  <c:v>52.904000000000003</c:v>
                </c:pt>
                <c:pt idx="565">
                  <c:v>52.904000000000003</c:v>
                </c:pt>
                <c:pt idx="566">
                  <c:v>52.904000000000003</c:v>
                </c:pt>
                <c:pt idx="567">
                  <c:v>52.904000000000003</c:v>
                </c:pt>
                <c:pt idx="568">
                  <c:v>52.904000000000003</c:v>
                </c:pt>
                <c:pt idx="569">
                  <c:v>52.904000000000003</c:v>
                </c:pt>
                <c:pt idx="570">
                  <c:v>52.904000000000003</c:v>
                </c:pt>
                <c:pt idx="571">
                  <c:v>52.904000000000003</c:v>
                </c:pt>
                <c:pt idx="572">
                  <c:v>52.904000000000003</c:v>
                </c:pt>
                <c:pt idx="573">
                  <c:v>52.904000000000003</c:v>
                </c:pt>
                <c:pt idx="574">
                  <c:v>52.904000000000003</c:v>
                </c:pt>
                <c:pt idx="575">
                  <c:v>52.904000000000003</c:v>
                </c:pt>
                <c:pt idx="576">
                  <c:v>52.904000000000003</c:v>
                </c:pt>
                <c:pt idx="577">
                  <c:v>52.904000000000003</c:v>
                </c:pt>
                <c:pt idx="578">
                  <c:v>52.904000000000003</c:v>
                </c:pt>
                <c:pt idx="579">
                  <c:v>52.904000000000003</c:v>
                </c:pt>
                <c:pt idx="580">
                  <c:v>52.904000000000003</c:v>
                </c:pt>
                <c:pt idx="581">
                  <c:v>52.904000000000003</c:v>
                </c:pt>
                <c:pt idx="582">
                  <c:v>52.904000000000003</c:v>
                </c:pt>
                <c:pt idx="583">
                  <c:v>52.904000000000003</c:v>
                </c:pt>
                <c:pt idx="584">
                  <c:v>52.904000000000003</c:v>
                </c:pt>
                <c:pt idx="585">
                  <c:v>52.904000000000003</c:v>
                </c:pt>
                <c:pt idx="586">
                  <c:v>52.904000000000003</c:v>
                </c:pt>
                <c:pt idx="587">
                  <c:v>52.904000000000003</c:v>
                </c:pt>
                <c:pt idx="588">
                  <c:v>52.904000000000003</c:v>
                </c:pt>
                <c:pt idx="589">
                  <c:v>52.904000000000003</c:v>
                </c:pt>
                <c:pt idx="590">
                  <c:v>52.904000000000003</c:v>
                </c:pt>
                <c:pt idx="591">
                  <c:v>52.904000000000003</c:v>
                </c:pt>
                <c:pt idx="592">
                  <c:v>52.904000000000003</c:v>
                </c:pt>
                <c:pt idx="593">
                  <c:v>52.904000000000003</c:v>
                </c:pt>
                <c:pt idx="594">
                  <c:v>52.904000000000003</c:v>
                </c:pt>
                <c:pt idx="595">
                  <c:v>52.904000000000003</c:v>
                </c:pt>
                <c:pt idx="596">
                  <c:v>52.904000000000003</c:v>
                </c:pt>
                <c:pt idx="597">
                  <c:v>52.904000000000003</c:v>
                </c:pt>
                <c:pt idx="598">
                  <c:v>52.904000000000003</c:v>
                </c:pt>
                <c:pt idx="599">
                  <c:v>52.904000000000003</c:v>
                </c:pt>
                <c:pt idx="600">
                  <c:v>52.904000000000003</c:v>
                </c:pt>
                <c:pt idx="601">
                  <c:v>52.904000000000003</c:v>
                </c:pt>
                <c:pt idx="602">
                  <c:v>52.904000000000003</c:v>
                </c:pt>
                <c:pt idx="603">
                  <c:v>52.904000000000003</c:v>
                </c:pt>
                <c:pt idx="604">
                  <c:v>52.904000000000003</c:v>
                </c:pt>
                <c:pt idx="605">
                  <c:v>52.904000000000003</c:v>
                </c:pt>
                <c:pt idx="606">
                  <c:v>52.904000000000003</c:v>
                </c:pt>
                <c:pt idx="607">
                  <c:v>52.904000000000003</c:v>
                </c:pt>
                <c:pt idx="608">
                  <c:v>52.904000000000003</c:v>
                </c:pt>
                <c:pt idx="609">
                  <c:v>52.904000000000003</c:v>
                </c:pt>
                <c:pt idx="610">
                  <c:v>52.904000000000003</c:v>
                </c:pt>
              </c:numCache>
            </c:numRef>
          </c:yVal>
          <c:smooth val="0"/>
        </c:ser>
        <c:ser>
          <c:idx val="13"/>
          <c:order val="6"/>
          <c:tx>
            <c:strRef>
              <c:f>Sheet1!$H$1</c:f>
              <c:strCache>
                <c:ptCount val="1"/>
              </c:strCache>
            </c:strRef>
          </c:tx>
          <c:spPr>
            <a:ln w="36418">
              <a:noFill/>
            </a:ln>
          </c:spPr>
          <c:marker>
            <c:symbol val="plus"/>
            <c:size val="5"/>
            <c:spPr>
              <a:noFill/>
              <a:ln w="12139" cmpd="sng">
                <a:solidFill>
                  <a:srgbClr val="BDCC2A"/>
                </a:solidFill>
                <a:prstDash val="solid"/>
              </a:ln>
            </c:spPr>
          </c:marker>
          <c:xVal>
            <c:numRef>
              <c:f>Sheet1!$A$2:$A$870</c:f>
              <c:numCache>
                <c:formatCode>General</c:formatCode>
                <c:ptCount val="869"/>
                <c:pt idx="0">
                  <c:v>0</c:v>
                </c:pt>
                <c:pt idx="1">
                  <c:v>6.6000000000000003E-2</c:v>
                </c:pt>
                <c:pt idx="2">
                  <c:v>6.6000000000000003E-2</c:v>
                </c:pt>
                <c:pt idx="3">
                  <c:v>9.9000000000000005E-2</c:v>
                </c:pt>
                <c:pt idx="4">
                  <c:v>9.9000000000000005E-2</c:v>
                </c:pt>
                <c:pt idx="5">
                  <c:v>0.26300000000000001</c:v>
                </c:pt>
                <c:pt idx="6">
                  <c:v>0.26300000000000001</c:v>
                </c:pt>
                <c:pt idx="7">
                  <c:v>0.39400000000000002</c:v>
                </c:pt>
                <c:pt idx="8">
                  <c:v>0.39400000000000002</c:v>
                </c:pt>
                <c:pt idx="9">
                  <c:v>0.42699999999999999</c:v>
                </c:pt>
                <c:pt idx="10">
                  <c:v>0.42699999999999999</c:v>
                </c:pt>
                <c:pt idx="11">
                  <c:v>0.49299999999999999</c:v>
                </c:pt>
                <c:pt idx="12">
                  <c:v>0.49299999999999999</c:v>
                </c:pt>
                <c:pt idx="13">
                  <c:v>0.52600000000000002</c:v>
                </c:pt>
                <c:pt idx="14">
                  <c:v>0.52600000000000002</c:v>
                </c:pt>
                <c:pt idx="15">
                  <c:v>0.59099999999999997</c:v>
                </c:pt>
                <c:pt idx="16">
                  <c:v>0.59099999999999997</c:v>
                </c:pt>
                <c:pt idx="17">
                  <c:v>0.65700000000000003</c:v>
                </c:pt>
                <c:pt idx="18">
                  <c:v>0.65700000000000003</c:v>
                </c:pt>
                <c:pt idx="19">
                  <c:v>0.69</c:v>
                </c:pt>
                <c:pt idx="20">
                  <c:v>0.69</c:v>
                </c:pt>
                <c:pt idx="21">
                  <c:v>0.72299999999999998</c:v>
                </c:pt>
                <c:pt idx="22">
                  <c:v>0.72299999999999998</c:v>
                </c:pt>
                <c:pt idx="23">
                  <c:v>0.75600000000000001</c:v>
                </c:pt>
                <c:pt idx="24">
                  <c:v>0.75600000000000001</c:v>
                </c:pt>
                <c:pt idx="25">
                  <c:v>0.78900000000000003</c:v>
                </c:pt>
                <c:pt idx="26">
                  <c:v>0.78900000000000003</c:v>
                </c:pt>
                <c:pt idx="27">
                  <c:v>0.82099999999999995</c:v>
                </c:pt>
                <c:pt idx="28">
                  <c:v>0.82099999999999995</c:v>
                </c:pt>
                <c:pt idx="29">
                  <c:v>0.88700000000000001</c:v>
                </c:pt>
                <c:pt idx="30">
                  <c:v>0.88700000000000001</c:v>
                </c:pt>
                <c:pt idx="31">
                  <c:v>0.92</c:v>
                </c:pt>
                <c:pt idx="32">
                  <c:v>0.92</c:v>
                </c:pt>
                <c:pt idx="33">
                  <c:v>0.95299999999999996</c:v>
                </c:pt>
                <c:pt idx="34">
                  <c:v>0.95299999999999996</c:v>
                </c:pt>
                <c:pt idx="35">
                  <c:v>0.98599999999999999</c:v>
                </c:pt>
                <c:pt idx="36">
                  <c:v>0.98599999999999999</c:v>
                </c:pt>
                <c:pt idx="37">
                  <c:v>1.018</c:v>
                </c:pt>
                <c:pt idx="38">
                  <c:v>1.018</c:v>
                </c:pt>
                <c:pt idx="39">
                  <c:v>1.0840000000000001</c:v>
                </c:pt>
                <c:pt idx="40">
                  <c:v>1.0840000000000001</c:v>
                </c:pt>
                <c:pt idx="41">
                  <c:v>1.1499999999999999</c:v>
                </c:pt>
                <c:pt idx="42">
                  <c:v>1.1499999999999999</c:v>
                </c:pt>
                <c:pt idx="43">
                  <c:v>1.1830000000000001</c:v>
                </c:pt>
                <c:pt idx="44">
                  <c:v>1.1830000000000001</c:v>
                </c:pt>
                <c:pt idx="45">
                  <c:v>1.248</c:v>
                </c:pt>
                <c:pt idx="46">
                  <c:v>1.248</c:v>
                </c:pt>
                <c:pt idx="47">
                  <c:v>1.2809999999999999</c:v>
                </c:pt>
                <c:pt idx="48">
                  <c:v>1.2809999999999999</c:v>
                </c:pt>
                <c:pt idx="49">
                  <c:v>1.347</c:v>
                </c:pt>
                <c:pt idx="50">
                  <c:v>1.347</c:v>
                </c:pt>
                <c:pt idx="51">
                  <c:v>1.38</c:v>
                </c:pt>
                <c:pt idx="52">
                  <c:v>1.38</c:v>
                </c:pt>
                <c:pt idx="53">
                  <c:v>1.446</c:v>
                </c:pt>
                <c:pt idx="54">
                  <c:v>1.446</c:v>
                </c:pt>
                <c:pt idx="55">
                  <c:v>1.5109999999999999</c:v>
                </c:pt>
                <c:pt idx="56">
                  <c:v>1.5109999999999999</c:v>
                </c:pt>
                <c:pt idx="57">
                  <c:v>1.577</c:v>
                </c:pt>
                <c:pt idx="58">
                  <c:v>1.577</c:v>
                </c:pt>
                <c:pt idx="59">
                  <c:v>1.61</c:v>
                </c:pt>
                <c:pt idx="60">
                  <c:v>1.61</c:v>
                </c:pt>
                <c:pt idx="61">
                  <c:v>1.643</c:v>
                </c:pt>
                <c:pt idx="62">
                  <c:v>1.643</c:v>
                </c:pt>
                <c:pt idx="63">
                  <c:v>1.774</c:v>
                </c:pt>
                <c:pt idx="64">
                  <c:v>1.774</c:v>
                </c:pt>
                <c:pt idx="65">
                  <c:v>1.9379999999999999</c:v>
                </c:pt>
                <c:pt idx="66">
                  <c:v>1.9379999999999999</c:v>
                </c:pt>
                <c:pt idx="67">
                  <c:v>2.004</c:v>
                </c:pt>
                <c:pt idx="68">
                  <c:v>2.004</c:v>
                </c:pt>
                <c:pt idx="69">
                  <c:v>2.0369999999999999</c:v>
                </c:pt>
                <c:pt idx="70">
                  <c:v>2.0369999999999999</c:v>
                </c:pt>
                <c:pt idx="71">
                  <c:v>2.0699999999999998</c:v>
                </c:pt>
                <c:pt idx="72">
                  <c:v>2.0699999999999998</c:v>
                </c:pt>
                <c:pt idx="73">
                  <c:v>2.1360000000000001</c:v>
                </c:pt>
                <c:pt idx="74">
                  <c:v>2.1360000000000001</c:v>
                </c:pt>
                <c:pt idx="75">
                  <c:v>2.1680000000000001</c:v>
                </c:pt>
                <c:pt idx="76">
                  <c:v>2.1680000000000001</c:v>
                </c:pt>
                <c:pt idx="77">
                  <c:v>2.2010000000000001</c:v>
                </c:pt>
                <c:pt idx="78">
                  <c:v>2.2010000000000001</c:v>
                </c:pt>
                <c:pt idx="79">
                  <c:v>2.234</c:v>
                </c:pt>
                <c:pt idx="80">
                  <c:v>2.234</c:v>
                </c:pt>
                <c:pt idx="81">
                  <c:v>2.2669999999999999</c:v>
                </c:pt>
                <c:pt idx="82">
                  <c:v>2.2669999999999999</c:v>
                </c:pt>
                <c:pt idx="83">
                  <c:v>2.3330000000000002</c:v>
                </c:pt>
                <c:pt idx="84">
                  <c:v>2.3330000000000002</c:v>
                </c:pt>
                <c:pt idx="85">
                  <c:v>2.464</c:v>
                </c:pt>
                <c:pt idx="86">
                  <c:v>2.464</c:v>
                </c:pt>
                <c:pt idx="87">
                  <c:v>2.5299999999999998</c:v>
                </c:pt>
                <c:pt idx="88">
                  <c:v>2.5299999999999998</c:v>
                </c:pt>
                <c:pt idx="89">
                  <c:v>2.5950000000000002</c:v>
                </c:pt>
                <c:pt idx="90">
                  <c:v>2.5950000000000002</c:v>
                </c:pt>
                <c:pt idx="91">
                  <c:v>2.694</c:v>
                </c:pt>
                <c:pt idx="92">
                  <c:v>2.694</c:v>
                </c:pt>
                <c:pt idx="93">
                  <c:v>2.7269999999999999</c:v>
                </c:pt>
                <c:pt idx="94">
                  <c:v>2.7269999999999999</c:v>
                </c:pt>
                <c:pt idx="95">
                  <c:v>2.76</c:v>
                </c:pt>
                <c:pt idx="96">
                  <c:v>2.76</c:v>
                </c:pt>
                <c:pt idx="97">
                  <c:v>2.7930000000000001</c:v>
                </c:pt>
                <c:pt idx="98">
                  <c:v>2.7930000000000001</c:v>
                </c:pt>
                <c:pt idx="99">
                  <c:v>2.8250000000000002</c:v>
                </c:pt>
                <c:pt idx="100">
                  <c:v>2.8250000000000002</c:v>
                </c:pt>
                <c:pt idx="101">
                  <c:v>3.0230000000000001</c:v>
                </c:pt>
                <c:pt idx="102">
                  <c:v>3.0230000000000001</c:v>
                </c:pt>
                <c:pt idx="103">
                  <c:v>3.2850000000000001</c:v>
                </c:pt>
                <c:pt idx="104">
                  <c:v>3.2850000000000001</c:v>
                </c:pt>
                <c:pt idx="105">
                  <c:v>3.3180000000000001</c:v>
                </c:pt>
                <c:pt idx="106">
                  <c:v>3.3180000000000001</c:v>
                </c:pt>
                <c:pt idx="107">
                  <c:v>3.4830000000000001</c:v>
                </c:pt>
                <c:pt idx="108">
                  <c:v>3.4830000000000001</c:v>
                </c:pt>
                <c:pt idx="109">
                  <c:v>3.6469999999999998</c:v>
                </c:pt>
                <c:pt idx="110">
                  <c:v>3.6469999999999998</c:v>
                </c:pt>
                <c:pt idx="111">
                  <c:v>3.68</c:v>
                </c:pt>
                <c:pt idx="112">
                  <c:v>3.68</c:v>
                </c:pt>
                <c:pt idx="113">
                  <c:v>3.778</c:v>
                </c:pt>
                <c:pt idx="114">
                  <c:v>3.778</c:v>
                </c:pt>
                <c:pt idx="115">
                  <c:v>3.8439999999999999</c:v>
                </c:pt>
                <c:pt idx="116">
                  <c:v>3.8439999999999999</c:v>
                </c:pt>
                <c:pt idx="117">
                  <c:v>3.9430000000000001</c:v>
                </c:pt>
                <c:pt idx="118">
                  <c:v>4.008</c:v>
                </c:pt>
                <c:pt idx="119">
                  <c:v>4.008</c:v>
                </c:pt>
                <c:pt idx="120">
                  <c:v>4.2709999999999999</c:v>
                </c:pt>
                <c:pt idx="121">
                  <c:v>4.2709999999999999</c:v>
                </c:pt>
                <c:pt idx="122">
                  <c:v>4.4020000000000001</c:v>
                </c:pt>
                <c:pt idx="123">
                  <c:v>4.4020000000000001</c:v>
                </c:pt>
                <c:pt idx="124">
                  <c:v>4.5339999999999998</c:v>
                </c:pt>
                <c:pt idx="125">
                  <c:v>4.5339999999999998</c:v>
                </c:pt>
                <c:pt idx="126">
                  <c:v>5.3879999999999999</c:v>
                </c:pt>
                <c:pt idx="127">
                  <c:v>5.3879999999999999</c:v>
                </c:pt>
                <c:pt idx="128">
                  <c:v>5.4539999999999997</c:v>
                </c:pt>
                <c:pt idx="129">
                  <c:v>5.4539999999999997</c:v>
                </c:pt>
                <c:pt idx="130">
                  <c:v>5.7489999999999997</c:v>
                </c:pt>
                <c:pt idx="131">
                  <c:v>5.7489999999999997</c:v>
                </c:pt>
                <c:pt idx="132">
                  <c:v>6.1769999999999996</c:v>
                </c:pt>
                <c:pt idx="133">
                  <c:v>6.1769999999999996</c:v>
                </c:pt>
                <c:pt idx="134">
                  <c:v>6.4390000000000001</c:v>
                </c:pt>
                <c:pt idx="135">
                  <c:v>6.4390000000000001</c:v>
                </c:pt>
                <c:pt idx="136">
                  <c:v>6.899</c:v>
                </c:pt>
                <c:pt idx="137">
                  <c:v>6.899</c:v>
                </c:pt>
                <c:pt idx="138">
                  <c:v>6.9320000000000004</c:v>
                </c:pt>
                <c:pt idx="139">
                  <c:v>6.9320000000000004</c:v>
                </c:pt>
                <c:pt idx="140">
                  <c:v>7.0309999999999997</c:v>
                </c:pt>
                <c:pt idx="141">
                  <c:v>7.0309999999999997</c:v>
                </c:pt>
                <c:pt idx="142">
                  <c:v>7.3259999999999996</c:v>
                </c:pt>
                <c:pt idx="143">
                  <c:v>7.3259999999999996</c:v>
                </c:pt>
                <c:pt idx="144">
                  <c:v>7.9180000000000001</c:v>
                </c:pt>
                <c:pt idx="145">
                  <c:v>7.9180000000000001</c:v>
                </c:pt>
                <c:pt idx="146">
                  <c:v>8.3119999999999994</c:v>
                </c:pt>
                <c:pt idx="147">
                  <c:v>8.3119999999999994</c:v>
                </c:pt>
                <c:pt idx="148">
                  <c:v>9.4290000000000003</c:v>
                </c:pt>
                <c:pt idx="149">
                  <c:v>9.4290000000000003</c:v>
                </c:pt>
                <c:pt idx="150">
                  <c:v>9.6259999999999994</c:v>
                </c:pt>
                <c:pt idx="151">
                  <c:v>9.6259999999999994</c:v>
                </c:pt>
                <c:pt idx="152">
                  <c:v>10.218</c:v>
                </c:pt>
                <c:pt idx="153">
                  <c:v>10.218</c:v>
                </c:pt>
                <c:pt idx="154">
                  <c:v>10.71</c:v>
                </c:pt>
                <c:pt idx="155">
                  <c:v>10.71</c:v>
                </c:pt>
                <c:pt idx="156">
                  <c:v>13.24</c:v>
                </c:pt>
                <c:pt idx="157">
                  <c:v>13.24</c:v>
                </c:pt>
                <c:pt idx="158">
                  <c:v>14.423</c:v>
                </c:pt>
                <c:pt idx="159">
                  <c:v>14.423</c:v>
                </c:pt>
                <c:pt idx="160">
                  <c:v>14.489000000000001</c:v>
                </c:pt>
                <c:pt idx="161">
                  <c:v>14.489000000000001</c:v>
                </c:pt>
                <c:pt idx="162">
                  <c:v>16.033000000000001</c:v>
                </c:pt>
                <c:pt idx="163">
                  <c:v>16.033000000000001</c:v>
                </c:pt>
                <c:pt idx="164">
                  <c:v>16.853999999999999</c:v>
                </c:pt>
                <c:pt idx="165">
                  <c:v>16.853999999999999</c:v>
                </c:pt>
                <c:pt idx="166">
                  <c:v>17.510999999999999</c:v>
                </c:pt>
                <c:pt idx="167">
                  <c:v>17.510999999999999</c:v>
                </c:pt>
                <c:pt idx="168">
                  <c:v>24.542000000000002</c:v>
                </c:pt>
                <c:pt idx="169">
                  <c:v>36.664999999999999</c:v>
                </c:pt>
                <c:pt idx="170">
                  <c:v>36.664999999999999</c:v>
                </c:pt>
                <c:pt idx="171">
                  <c:v>37.387999999999998</c:v>
                </c:pt>
                <c:pt idx="172">
                  <c:v>37.387999999999998</c:v>
                </c:pt>
                <c:pt idx="173">
                  <c:v>38.603999999999999</c:v>
                </c:pt>
                <c:pt idx="174">
                  <c:v>38.734999999999999</c:v>
                </c:pt>
                <c:pt idx="175">
                  <c:v>38.734999999999999</c:v>
                </c:pt>
                <c:pt idx="176">
                  <c:v>39.491</c:v>
                </c:pt>
                <c:pt idx="177">
                  <c:v>39.491</c:v>
                </c:pt>
                <c:pt idx="178">
                  <c:v>39.524000000000001</c:v>
                </c:pt>
                <c:pt idx="179">
                  <c:v>45.732999999999997</c:v>
                </c:pt>
                <c:pt idx="180">
                  <c:v>49.774000000000001</c:v>
                </c:pt>
                <c:pt idx="181">
                  <c:v>50.792999999999999</c:v>
                </c:pt>
                <c:pt idx="182">
                  <c:v>61.305999999999997</c:v>
                </c:pt>
                <c:pt idx="183">
                  <c:v>61.732999999999997</c:v>
                </c:pt>
                <c:pt idx="184">
                  <c:v>62.686</c:v>
                </c:pt>
                <c:pt idx="185">
                  <c:v>65.018000000000001</c:v>
                </c:pt>
                <c:pt idx="186">
                  <c:v>65.018000000000001</c:v>
                </c:pt>
                <c:pt idx="187">
                  <c:v>65.051000000000002</c:v>
                </c:pt>
                <c:pt idx="188">
                  <c:v>65.051000000000002</c:v>
                </c:pt>
                <c:pt idx="189">
                  <c:v>66.858000000000004</c:v>
                </c:pt>
                <c:pt idx="190">
                  <c:v>70.111000000000004</c:v>
                </c:pt>
                <c:pt idx="191">
                  <c:v>70.111000000000004</c:v>
                </c:pt>
                <c:pt idx="192">
                  <c:v>71.688000000000002</c:v>
                </c:pt>
                <c:pt idx="193">
                  <c:v>74.775999999999996</c:v>
                </c:pt>
                <c:pt idx="194">
                  <c:v>81.281000000000006</c:v>
                </c:pt>
                <c:pt idx="195">
                  <c:v>81.281000000000006</c:v>
                </c:pt>
                <c:pt idx="196">
                  <c:v>83.253</c:v>
                </c:pt>
                <c:pt idx="197">
                  <c:v>84.632000000000005</c:v>
                </c:pt>
                <c:pt idx="198">
                  <c:v>89.724999999999994</c:v>
                </c:pt>
                <c:pt idx="199">
                  <c:v>97.906000000000006</c:v>
                </c:pt>
                <c:pt idx="200">
                  <c:v>105.363</c:v>
                </c:pt>
                <c:pt idx="201">
                  <c:v>105.363</c:v>
                </c:pt>
                <c:pt idx="202">
                  <c:v>106.218</c:v>
                </c:pt>
                <c:pt idx="203">
                  <c:v>111.77</c:v>
                </c:pt>
                <c:pt idx="204">
                  <c:v>121.298</c:v>
                </c:pt>
                <c:pt idx="205">
                  <c:v>124.452</c:v>
                </c:pt>
                <c:pt idx="206">
                  <c:v>132.238</c:v>
                </c:pt>
                <c:pt idx="207">
                  <c:v>134.73500000000001</c:v>
                </c:pt>
                <c:pt idx="208">
                  <c:v>134.93199999999999</c:v>
                </c:pt>
                <c:pt idx="209">
                  <c:v>134.93199999999999</c:v>
                </c:pt>
                <c:pt idx="210">
                  <c:v>135.261</c:v>
                </c:pt>
                <c:pt idx="211">
                  <c:v>137.13300000000001</c:v>
                </c:pt>
                <c:pt idx="212">
                  <c:v>141.602</c:v>
                </c:pt>
                <c:pt idx="213">
                  <c:v>142.94900000000001</c:v>
                </c:pt>
                <c:pt idx="214">
                  <c:v>142.94900000000001</c:v>
                </c:pt>
                <c:pt idx="215">
                  <c:v>143.08000000000001</c:v>
                </c:pt>
                <c:pt idx="216">
                  <c:v>144</c:v>
                </c:pt>
                <c:pt idx="217">
                  <c:v>144.09899999999999</c:v>
                </c:pt>
                <c:pt idx="218">
                  <c:v>144.69</c:v>
                </c:pt>
                <c:pt idx="219">
                  <c:v>145.446</c:v>
                </c:pt>
                <c:pt idx="220">
                  <c:v>145.446</c:v>
                </c:pt>
                <c:pt idx="221">
                  <c:v>146.69399999999999</c:v>
                </c:pt>
                <c:pt idx="222">
                  <c:v>146.92400000000001</c:v>
                </c:pt>
                <c:pt idx="223">
                  <c:v>150.99799999999999</c:v>
                </c:pt>
                <c:pt idx="224">
                  <c:v>150.99799999999999</c:v>
                </c:pt>
                <c:pt idx="225">
                  <c:v>151.19499999999999</c:v>
                </c:pt>
                <c:pt idx="226">
                  <c:v>159.77000000000001</c:v>
                </c:pt>
                <c:pt idx="227">
                  <c:v>165.91399999999999</c:v>
                </c:pt>
                <c:pt idx="228">
                  <c:v>166.47200000000001</c:v>
                </c:pt>
                <c:pt idx="229">
                  <c:v>166.702</c:v>
                </c:pt>
                <c:pt idx="230">
                  <c:v>167.721</c:v>
                </c:pt>
                <c:pt idx="231">
                  <c:v>169.33099999999999</c:v>
                </c:pt>
                <c:pt idx="232">
                  <c:v>172.61600000000001</c:v>
                </c:pt>
                <c:pt idx="233">
                  <c:v>172.61600000000001</c:v>
                </c:pt>
                <c:pt idx="234">
                  <c:v>172.87899999999999</c:v>
                </c:pt>
                <c:pt idx="235">
                  <c:v>173.79900000000001</c:v>
                </c:pt>
                <c:pt idx="236">
                  <c:v>185.85599999999999</c:v>
                </c:pt>
                <c:pt idx="237">
                  <c:v>188.68199999999999</c:v>
                </c:pt>
                <c:pt idx="238">
                  <c:v>191.869</c:v>
                </c:pt>
                <c:pt idx="239">
                  <c:v>192.624</c:v>
                </c:pt>
                <c:pt idx="240">
                  <c:v>192.624</c:v>
                </c:pt>
                <c:pt idx="241">
                  <c:v>192.92</c:v>
                </c:pt>
                <c:pt idx="242">
                  <c:v>193.084</c:v>
                </c:pt>
                <c:pt idx="243">
                  <c:v>194.464</c:v>
                </c:pt>
                <c:pt idx="244">
                  <c:v>200.345</c:v>
                </c:pt>
                <c:pt idx="245">
                  <c:v>211.94300000000001</c:v>
                </c:pt>
                <c:pt idx="246">
                  <c:v>215.68799999999999</c:v>
                </c:pt>
                <c:pt idx="247">
                  <c:v>216.24600000000001</c:v>
                </c:pt>
                <c:pt idx="248">
                  <c:v>216.57499999999999</c:v>
                </c:pt>
                <c:pt idx="249">
                  <c:v>219.13800000000001</c:v>
                </c:pt>
                <c:pt idx="250">
                  <c:v>219.762</c:v>
                </c:pt>
                <c:pt idx="251">
                  <c:v>236.846</c:v>
                </c:pt>
                <c:pt idx="252">
                  <c:v>239.31</c:v>
                </c:pt>
                <c:pt idx="253">
                  <c:v>241.05099999999999</c:v>
                </c:pt>
                <c:pt idx="254">
                  <c:v>257.577</c:v>
                </c:pt>
                <c:pt idx="255">
                  <c:v>258.13600000000002</c:v>
                </c:pt>
                <c:pt idx="256">
                  <c:v>258.13600000000002</c:v>
                </c:pt>
                <c:pt idx="257">
                  <c:v>263.721</c:v>
                </c:pt>
                <c:pt idx="258">
                  <c:v>263.95100000000002</c:v>
                </c:pt>
                <c:pt idx="259">
                  <c:v>304.36099999999999</c:v>
                </c:pt>
                <c:pt idx="260">
                  <c:v>0</c:v>
                </c:pt>
                <c:pt idx="261">
                  <c:v>3.3000000000000002E-2</c:v>
                </c:pt>
                <c:pt idx="262">
                  <c:v>3.3000000000000002E-2</c:v>
                </c:pt>
                <c:pt idx="263">
                  <c:v>0.23</c:v>
                </c:pt>
                <c:pt idx="264">
                  <c:v>0.23</c:v>
                </c:pt>
                <c:pt idx="265">
                  <c:v>0.26300000000000001</c:v>
                </c:pt>
                <c:pt idx="266">
                  <c:v>0.26300000000000001</c:v>
                </c:pt>
                <c:pt idx="267">
                  <c:v>0.36099999999999999</c:v>
                </c:pt>
                <c:pt idx="268">
                  <c:v>0.36099999999999999</c:v>
                </c:pt>
                <c:pt idx="269">
                  <c:v>0.42699999999999999</c:v>
                </c:pt>
                <c:pt idx="270">
                  <c:v>0.42699999999999999</c:v>
                </c:pt>
                <c:pt idx="271">
                  <c:v>0.52600000000000002</c:v>
                </c:pt>
                <c:pt idx="272">
                  <c:v>0.52600000000000002</c:v>
                </c:pt>
                <c:pt idx="273">
                  <c:v>0.624</c:v>
                </c:pt>
                <c:pt idx="274">
                  <c:v>0.624</c:v>
                </c:pt>
                <c:pt idx="275">
                  <c:v>0.88700000000000001</c:v>
                </c:pt>
                <c:pt idx="276">
                  <c:v>0.88700000000000001</c:v>
                </c:pt>
                <c:pt idx="277">
                  <c:v>0.95299999999999996</c:v>
                </c:pt>
                <c:pt idx="278">
                  <c:v>0.95299999999999996</c:v>
                </c:pt>
                <c:pt idx="279">
                  <c:v>1.0509999999999999</c:v>
                </c:pt>
                <c:pt idx="280">
                  <c:v>1.0509999999999999</c:v>
                </c:pt>
                <c:pt idx="281">
                  <c:v>1.0840000000000001</c:v>
                </c:pt>
                <c:pt idx="282">
                  <c:v>1.0840000000000001</c:v>
                </c:pt>
                <c:pt idx="283">
                  <c:v>1.117</c:v>
                </c:pt>
                <c:pt idx="284">
                  <c:v>1.117</c:v>
                </c:pt>
                <c:pt idx="285">
                  <c:v>1.1499999999999999</c:v>
                </c:pt>
                <c:pt idx="286">
                  <c:v>1.1499999999999999</c:v>
                </c:pt>
                <c:pt idx="287">
                  <c:v>1.216</c:v>
                </c:pt>
                <c:pt idx="288">
                  <c:v>1.216</c:v>
                </c:pt>
                <c:pt idx="289">
                  <c:v>1.3140000000000001</c:v>
                </c:pt>
                <c:pt idx="290">
                  <c:v>1.3140000000000001</c:v>
                </c:pt>
                <c:pt idx="291">
                  <c:v>1.38</c:v>
                </c:pt>
                <c:pt idx="292">
                  <c:v>1.38</c:v>
                </c:pt>
                <c:pt idx="293">
                  <c:v>1.413</c:v>
                </c:pt>
                <c:pt idx="294">
                  <c:v>1.413</c:v>
                </c:pt>
                <c:pt idx="295">
                  <c:v>1.446</c:v>
                </c:pt>
                <c:pt idx="296">
                  <c:v>1.446</c:v>
                </c:pt>
                <c:pt idx="297">
                  <c:v>1.577</c:v>
                </c:pt>
                <c:pt idx="298">
                  <c:v>1.577</c:v>
                </c:pt>
                <c:pt idx="299">
                  <c:v>1.708</c:v>
                </c:pt>
                <c:pt idx="300">
                  <c:v>1.708</c:v>
                </c:pt>
                <c:pt idx="301">
                  <c:v>1.7410000000000001</c:v>
                </c:pt>
                <c:pt idx="302">
                  <c:v>1.7410000000000001</c:v>
                </c:pt>
                <c:pt idx="303">
                  <c:v>1.774</c:v>
                </c:pt>
                <c:pt idx="304">
                  <c:v>1.774</c:v>
                </c:pt>
                <c:pt idx="305">
                  <c:v>1.9379999999999999</c:v>
                </c:pt>
                <c:pt idx="306">
                  <c:v>1.9379999999999999</c:v>
                </c:pt>
                <c:pt idx="307">
                  <c:v>2.0369999999999999</c:v>
                </c:pt>
                <c:pt idx="308">
                  <c:v>2.0369999999999999</c:v>
                </c:pt>
                <c:pt idx="309">
                  <c:v>2.0699999999999998</c:v>
                </c:pt>
                <c:pt idx="310">
                  <c:v>2.0699999999999998</c:v>
                </c:pt>
                <c:pt idx="311">
                  <c:v>2.2669999999999999</c:v>
                </c:pt>
                <c:pt idx="312">
                  <c:v>2.2669999999999999</c:v>
                </c:pt>
                <c:pt idx="313">
                  <c:v>2.3980000000000001</c:v>
                </c:pt>
                <c:pt idx="314">
                  <c:v>2.3980000000000001</c:v>
                </c:pt>
                <c:pt idx="315">
                  <c:v>2.464</c:v>
                </c:pt>
                <c:pt idx="316">
                  <c:v>2.464</c:v>
                </c:pt>
                <c:pt idx="317">
                  <c:v>2.5630000000000002</c:v>
                </c:pt>
                <c:pt idx="318">
                  <c:v>2.5630000000000002</c:v>
                </c:pt>
                <c:pt idx="319">
                  <c:v>2.5950000000000002</c:v>
                </c:pt>
                <c:pt idx="320">
                  <c:v>2.5950000000000002</c:v>
                </c:pt>
                <c:pt idx="321">
                  <c:v>2.6280000000000001</c:v>
                </c:pt>
                <c:pt idx="322">
                  <c:v>2.6280000000000001</c:v>
                </c:pt>
                <c:pt idx="323">
                  <c:v>2.7269999999999999</c:v>
                </c:pt>
                <c:pt idx="324">
                  <c:v>2.7269999999999999</c:v>
                </c:pt>
                <c:pt idx="325">
                  <c:v>2.8580000000000001</c:v>
                </c:pt>
                <c:pt idx="326">
                  <c:v>2.8580000000000001</c:v>
                </c:pt>
                <c:pt idx="327">
                  <c:v>2.99</c:v>
                </c:pt>
                <c:pt idx="328">
                  <c:v>2.99</c:v>
                </c:pt>
                <c:pt idx="329">
                  <c:v>3.22</c:v>
                </c:pt>
                <c:pt idx="330">
                  <c:v>3.22</c:v>
                </c:pt>
                <c:pt idx="331">
                  <c:v>3.2850000000000001</c:v>
                </c:pt>
                <c:pt idx="332">
                  <c:v>3.4169999999999998</c:v>
                </c:pt>
                <c:pt idx="333">
                  <c:v>3.4169999999999998</c:v>
                </c:pt>
                <c:pt idx="334">
                  <c:v>3.45</c:v>
                </c:pt>
                <c:pt idx="335">
                  <c:v>3.45</c:v>
                </c:pt>
                <c:pt idx="336">
                  <c:v>3.5150000000000001</c:v>
                </c:pt>
                <c:pt idx="337">
                  <c:v>3.5150000000000001</c:v>
                </c:pt>
                <c:pt idx="338">
                  <c:v>3.548</c:v>
                </c:pt>
                <c:pt idx="339">
                  <c:v>3.548</c:v>
                </c:pt>
                <c:pt idx="340">
                  <c:v>3.581</c:v>
                </c:pt>
                <c:pt idx="341">
                  <c:v>3.581</c:v>
                </c:pt>
                <c:pt idx="342">
                  <c:v>3.68</c:v>
                </c:pt>
                <c:pt idx="343">
                  <c:v>3.68</c:v>
                </c:pt>
                <c:pt idx="344">
                  <c:v>3.7450000000000001</c:v>
                </c:pt>
                <c:pt idx="345">
                  <c:v>3.7450000000000001</c:v>
                </c:pt>
                <c:pt idx="346">
                  <c:v>4.1070000000000002</c:v>
                </c:pt>
                <c:pt idx="347">
                  <c:v>4.1070000000000002</c:v>
                </c:pt>
                <c:pt idx="348">
                  <c:v>4.3040000000000003</c:v>
                </c:pt>
                <c:pt idx="349">
                  <c:v>4.3040000000000003</c:v>
                </c:pt>
                <c:pt idx="350">
                  <c:v>4.3369999999999997</c:v>
                </c:pt>
                <c:pt idx="351">
                  <c:v>4.3369999999999997</c:v>
                </c:pt>
                <c:pt idx="352">
                  <c:v>4.6980000000000004</c:v>
                </c:pt>
                <c:pt idx="353">
                  <c:v>4.6980000000000004</c:v>
                </c:pt>
                <c:pt idx="354">
                  <c:v>4.7309999999999999</c:v>
                </c:pt>
                <c:pt idx="355">
                  <c:v>4.7309999999999999</c:v>
                </c:pt>
                <c:pt idx="356">
                  <c:v>4.7640000000000002</c:v>
                </c:pt>
                <c:pt idx="357">
                  <c:v>4.7640000000000002</c:v>
                </c:pt>
                <c:pt idx="358">
                  <c:v>4.8620000000000001</c:v>
                </c:pt>
                <c:pt idx="359">
                  <c:v>4.8620000000000001</c:v>
                </c:pt>
                <c:pt idx="360">
                  <c:v>4.9279999999999999</c:v>
                </c:pt>
                <c:pt idx="361">
                  <c:v>4.9279999999999999</c:v>
                </c:pt>
                <c:pt idx="362">
                  <c:v>4.9610000000000003</c:v>
                </c:pt>
                <c:pt idx="363">
                  <c:v>4.9610000000000003</c:v>
                </c:pt>
                <c:pt idx="364">
                  <c:v>5.0270000000000001</c:v>
                </c:pt>
                <c:pt idx="365">
                  <c:v>5.0270000000000001</c:v>
                </c:pt>
                <c:pt idx="366">
                  <c:v>5.0599999999999996</c:v>
                </c:pt>
                <c:pt idx="367">
                  <c:v>5.0599999999999996</c:v>
                </c:pt>
                <c:pt idx="368">
                  <c:v>5.3220000000000001</c:v>
                </c:pt>
                <c:pt idx="369">
                  <c:v>5.3220000000000001</c:v>
                </c:pt>
                <c:pt idx="370">
                  <c:v>5.4539999999999997</c:v>
                </c:pt>
                <c:pt idx="371">
                  <c:v>5.4539999999999997</c:v>
                </c:pt>
                <c:pt idx="372">
                  <c:v>5.782</c:v>
                </c:pt>
                <c:pt idx="373">
                  <c:v>5.782</c:v>
                </c:pt>
                <c:pt idx="374">
                  <c:v>5.8810000000000002</c:v>
                </c:pt>
                <c:pt idx="375">
                  <c:v>6.1109999999999998</c:v>
                </c:pt>
                <c:pt idx="376">
                  <c:v>6.1109999999999998</c:v>
                </c:pt>
                <c:pt idx="377">
                  <c:v>6.1769999999999996</c:v>
                </c:pt>
                <c:pt idx="378">
                  <c:v>6.1769999999999996</c:v>
                </c:pt>
                <c:pt idx="379">
                  <c:v>6.3079999999999998</c:v>
                </c:pt>
                <c:pt idx="380">
                  <c:v>6.3079999999999998</c:v>
                </c:pt>
                <c:pt idx="381">
                  <c:v>6.5049999999999999</c:v>
                </c:pt>
                <c:pt idx="382">
                  <c:v>6.5049999999999999</c:v>
                </c:pt>
                <c:pt idx="383">
                  <c:v>6.5709999999999997</c:v>
                </c:pt>
                <c:pt idx="384">
                  <c:v>6.5709999999999997</c:v>
                </c:pt>
                <c:pt idx="385">
                  <c:v>7.0640000000000001</c:v>
                </c:pt>
                <c:pt idx="386">
                  <c:v>7.0640000000000001</c:v>
                </c:pt>
                <c:pt idx="387">
                  <c:v>7.4580000000000002</c:v>
                </c:pt>
                <c:pt idx="388">
                  <c:v>7.4580000000000002</c:v>
                </c:pt>
                <c:pt idx="389">
                  <c:v>7.556</c:v>
                </c:pt>
                <c:pt idx="390">
                  <c:v>7.556</c:v>
                </c:pt>
                <c:pt idx="391">
                  <c:v>8.2789999999999999</c:v>
                </c:pt>
                <c:pt idx="392">
                  <c:v>8.2789999999999999</c:v>
                </c:pt>
                <c:pt idx="393">
                  <c:v>8.4440000000000008</c:v>
                </c:pt>
                <c:pt idx="394">
                  <c:v>8.4440000000000008</c:v>
                </c:pt>
                <c:pt idx="395">
                  <c:v>9.8230000000000004</c:v>
                </c:pt>
                <c:pt idx="396">
                  <c:v>9.8230000000000004</c:v>
                </c:pt>
                <c:pt idx="397">
                  <c:v>10.250999999999999</c:v>
                </c:pt>
                <c:pt idx="398">
                  <c:v>10.250999999999999</c:v>
                </c:pt>
                <c:pt idx="399">
                  <c:v>10.71</c:v>
                </c:pt>
                <c:pt idx="400">
                  <c:v>10.71</c:v>
                </c:pt>
                <c:pt idx="401">
                  <c:v>12.385999999999999</c:v>
                </c:pt>
                <c:pt idx="402">
                  <c:v>12.385999999999999</c:v>
                </c:pt>
                <c:pt idx="403">
                  <c:v>12.813000000000001</c:v>
                </c:pt>
                <c:pt idx="404">
                  <c:v>12.813000000000001</c:v>
                </c:pt>
                <c:pt idx="405">
                  <c:v>13.109</c:v>
                </c:pt>
                <c:pt idx="406">
                  <c:v>13.109</c:v>
                </c:pt>
                <c:pt idx="407">
                  <c:v>13.24</c:v>
                </c:pt>
                <c:pt idx="408">
                  <c:v>13.372</c:v>
                </c:pt>
                <c:pt idx="409">
                  <c:v>13.372</c:v>
                </c:pt>
                <c:pt idx="410">
                  <c:v>14.127000000000001</c:v>
                </c:pt>
                <c:pt idx="411">
                  <c:v>14.127000000000001</c:v>
                </c:pt>
                <c:pt idx="412">
                  <c:v>14.259</c:v>
                </c:pt>
                <c:pt idx="413">
                  <c:v>14.259</c:v>
                </c:pt>
                <c:pt idx="414">
                  <c:v>14.423</c:v>
                </c:pt>
                <c:pt idx="415">
                  <c:v>14.423</c:v>
                </c:pt>
                <c:pt idx="416">
                  <c:v>14.423</c:v>
                </c:pt>
                <c:pt idx="417">
                  <c:v>14.882999999999999</c:v>
                </c:pt>
                <c:pt idx="418">
                  <c:v>16.164000000000001</c:v>
                </c:pt>
                <c:pt idx="419">
                  <c:v>16.164000000000001</c:v>
                </c:pt>
                <c:pt idx="420">
                  <c:v>16.657</c:v>
                </c:pt>
                <c:pt idx="421">
                  <c:v>16.657</c:v>
                </c:pt>
                <c:pt idx="422">
                  <c:v>18.53</c:v>
                </c:pt>
                <c:pt idx="423">
                  <c:v>18.53</c:v>
                </c:pt>
                <c:pt idx="424">
                  <c:v>18.760000000000002</c:v>
                </c:pt>
                <c:pt idx="425">
                  <c:v>20.533999999999999</c:v>
                </c:pt>
                <c:pt idx="426">
                  <c:v>20.533999999999999</c:v>
                </c:pt>
                <c:pt idx="427">
                  <c:v>21.388000000000002</c:v>
                </c:pt>
                <c:pt idx="428">
                  <c:v>21.388000000000002</c:v>
                </c:pt>
                <c:pt idx="429">
                  <c:v>22.571000000000002</c:v>
                </c:pt>
                <c:pt idx="430">
                  <c:v>22.571000000000002</c:v>
                </c:pt>
                <c:pt idx="431">
                  <c:v>22.931999999999999</c:v>
                </c:pt>
                <c:pt idx="432">
                  <c:v>22.931999999999999</c:v>
                </c:pt>
                <c:pt idx="433">
                  <c:v>23.326000000000001</c:v>
                </c:pt>
                <c:pt idx="434">
                  <c:v>23.326000000000001</c:v>
                </c:pt>
                <c:pt idx="435">
                  <c:v>23.425000000000001</c:v>
                </c:pt>
                <c:pt idx="436">
                  <c:v>23.425000000000001</c:v>
                </c:pt>
                <c:pt idx="437">
                  <c:v>23.655000000000001</c:v>
                </c:pt>
                <c:pt idx="438">
                  <c:v>23.655000000000001</c:v>
                </c:pt>
                <c:pt idx="439">
                  <c:v>23.885000000000002</c:v>
                </c:pt>
                <c:pt idx="440">
                  <c:v>24.015999999999998</c:v>
                </c:pt>
                <c:pt idx="441">
                  <c:v>24.181000000000001</c:v>
                </c:pt>
                <c:pt idx="442">
                  <c:v>24.870999999999999</c:v>
                </c:pt>
                <c:pt idx="443">
                  <c:v>25.954999999999998</c:v>
                </c:pt>
                <c:pt idx="444">
                  <c:v>25.954999999999998</c:v>
                </c:pt>
                <c:pt idx="445">
                  <c:v>29.372</c:v>
                </c:pt>
                <c:pt idx="446">
                  <c:v>29.864000000000001</c:v>
                </c:pt>
                <c:pt idx="447">
                  <c:v>29.963000000000001</c:v>
                </c:pt>
                <c:pt idx="448">
                  <c:v>29.963000000000001</c:v>
                </c:pt>
                <c:pt idx="449">
                  <c:v>31.440999999999999</c:v>
                </c:pt>
                <c:pt idx="450">
                  <c:v>31.440999999999999</c:v>
                </c:pt>
                <c:pt idx="451">
                  <c:v>33.643000000000001</c:v>
                </c:pt>
                <c:pt idx="452">
                  <c:v>33.707999999999998</c:v>
                </c:pt>
                <c:pt idx="453">
                  <c:v>35.22</c:v>
                </c:pt>
                <c:pt idx="454">
                  <c:v>35.909999999999997</c:v>
                </c:pt>
                <c:pt idx="455">
                  <c:v>36.337000000000003</c:v>
                </c:pt>
                <c:pt idx="456">
                  <c:v>36.796999999999997</c:v>
                </c:pt>
                <c:pt idx="457">
                  <c:v>38.570999999999998</c:v>
                </c:pt>
                <c:pt idx="458">
                  <c:v>39.588999999999999</c:v>
                </c:pt>
                <c:pt idx="459">
                  <c:v>39.588999999999999</c:v>
                </c:pt>
                <c:pt idx="460">
                  <c:v>40.838000000000001</c:v>
                </c:pt>
                <c:pt idx="461">
                  <c:v>43.335000000000001</c:v>
                </c:pt>
                <c:pt idx="462">
                  <c:v>43.466000000000001</c:v>
                </c:pt>
                <c:pt idx="463">
                  <c:v>47.210999999999999</c:v>
                </c:pt>
                <c:pt idx="464">
                  <c:v>47.210999999999999</c:v>
                </c:pt>
                <c:pt idx="465">
                  <c:v>47.375999999999998</c:v>
                </c:pt>
                <c:pt idx="466">
                  <c:v>48</c:v>
                </c:pt>
                <c:pt idx="467">
                  <c:v>48.360999999999997</c:v>
                </c:pt>
                <c:pt idx="468">
                  <c:v>48.427</c:v>
                </c:pt>
                <c:pt idx="469">
                  <c:v>48.493000000000002</c:v>
                </c:pt>
                <c:pt idx="470">
                  <c:v>52.304000000000002</c:v>
                </c:pt>
                <c:pt idx="471">
                  <c:v>52.304000000000002</c:v>
                </c:pt>
                <c:pt idx="472">
                  <c:v>52.468000000000004</c:v>
                </c:pt>
                <c:pt idx="473">
                  <c:v>52.468000000000004</c:v>
                </c:pt>
                <c:pt idx="474">
                  <c:v>53.52</c:v>
                </c:pt>
                <c:pt idx="475">
                  <c:v>53.52</c:v>
                </c:pt>
                <c:pt idx="476">
                  <c:v>53.552</c:v>
                </c:pt>
                <c:pt idx="477">
                  <c:v>53.552</c:v>
                </c:pt>
                <c:pt idx="478">
                  <c:v>56.871000000000002</c:v>
                </c:pt>
                <c:pt idx="479">
                  <c:v>56.871000000000002</c:v>
                </c:pt>
                <c:pt idx="480">
                  <c:v>58.645000000000003</c:v>
                </c:pt>
                <c:pt idx="481">
                  <c:v>58.645000000000003</c:v>
                </c:pt>
                <c:pt idx="482">
                  <c:v>59.433</c:v>
                </c:pt>
                <c:pt idx="483">
                  <c:v>61.24</c:v>
                </c:pt>
                <c:pt idx="484">
                  <c:v>61.601999999999997</c:v>
                </c:pt>
                <c:pt idx="485">
                  <c:v>61.601999999999997</c:v>
                </c:pt>
                <c:pt idx="486">
                  <c:v>61.634</c:v>
                </c:pt>
                <c:pt idx="487">
                  <c:v>61.634</c:v>
                </c:pt>
                <c:pt idx="488">
                  <c:v>61.863999999999997</c:v>
                </c:pt>
                <c:pt idx="489">
                  <c:v>61.996000000000002</c:v>
                </c:pt>
                <c:pt idx="490">
                  <c:v>63.343000000000004</c:v>
                </c:pt>
                <c:pt idx="491">
                  <c:v>63.343000000000004</c:v>
                </c:pt>
                <c:pt idx="492">
                  <c:v>64.656999999999996</c:v>
                </c:pt>
                <c:pt idx="493">
                  <c:v>66.628</c:v>
                </c:pt>
                <c:pt idx="494">
                  <c:v>69.552000000000007</c:v>
                </c:pt>
                <c:pt idx="495">
                  <c:v>70.275000000000006</c:v>
                </c:pt>
                <c:pt idx="496">
                  <c:v>70.603999999999999</c:v>
                </c:pt>
                <c:pt idx="497">
                  <c:v>70.603999999999999</c:v>
                </c:pt>
                <c:pt idx="498">
                  <c:v>70.867000000000004</c:v>
                </c:pt>
                <c:pt idx="499">
                  <c:v>70.867000000000004</c:v>
                </c:pt>
                <c:pt idx="500">
                  <c:v>71.063999999999993</c:v>
                </c:pt>
                <c:pt idx="501">
                  <c:v>73.001999999999995</c:v>
                </c:pt>
                <c:pt idx="502">
                  <c:v>73.231999999999999</c:v>
                </c:pt>
                <c:pt idx="503">
                  <c:v>73.790999999999997</c:v>
                </c:pt>
                <c:pt idx="504">
                  <c:v>75.367999999999995</c:v>
                </c:pt>
                <c:pt idx="505">
                  <c:v>76.188999999999993</c:v>
                </c:pt>
                <c:pt idx="506">
                  <c:v>77.108999999999995</c:v>
                </c:pt>
                <c:pt idx="507">
                  <c:v>78.292000000000002</c:v>
                </c:pt>
                <c:pt idx="508">
                  <c:v>79.507000000000005</c:v>
                </c:pt>
                <c:pt idx="509">
                  <c:v>82.53</c:v>
                </c:pt>
                <c:pt idx="510">
                  <c:v>82.53</c:v>
                </c:pt>
                <c:pt idx="511">
                  <c:v>83.581000000000003</c:v>
                </c:pt>
                <c:pt idx="512">
                  <c:v>86.734999999999999</c:v>
                </c:pt>
                <c:pt idx="513">
                  <c:v>86.734999999999999</c:v>
                </c:pt>
                <c:pt idx="514">
                  <c:v>88.081999999999994</c:v>
                </c:pt>
                <c:pt idx="515">
                  <c:v>88.444000000000003</c:v>
                </c:pt>
                <c:pt idx="516">
                  <c:v>88.509</c:v>
                </c:pt>
                <c:pt idx="517">
                  <c:v>89.001999999999995</c:v>
                </c:pt>
                <c:pt idx="518">
                  <c:v>89.100999999999999</c:v>
                </c:pt>
                <c:pt idx="519">
                  <c:v>89.429000000000002</c:v>
                </c:pt>
                <c:pt idx="520">
                  <c:v>90.085999999999999</c:v>
                </c:pt>
                <c:pt idx="521">
                  <c:v>90.775999999999996</c:v>
                </c:pt>
                <c:pt idx="522">
                  <c:v>91.597999999999999</c:v>
                </c:pt>
                <c:pt idx="523">
                  <c:v>91.63</c:v>
                </c:pt>
                <c:pt idx="524">
                  <c:v>92.649000000000001</c:v>
                </c:pt>
                <c:pt idx="525">
                  <c:v>92.715000000000003</c:v>
                </c:pt>
                <c:pt idx="526">
                  <c:v>94.423000000000002</c:v>
                </c:pt>
                <c:pt idx="527">
                  <c:v>94.948999999999998</c:v>
                </c:pt>
                <c:pt idx="528">
                  <c:v>94.981999999999999</c:v>
                </c:pt>
                <c:pt idx="529">
                  <c:v>95.244</c:v>
                </c:pt>
                <c:pt idx="530">
                  <c:v>95.507000000000005</c:v>
                </c:pt>
                <c:pt idx="531">
                  <c:v>95.736999999999995</c:v>
                </c:pt>
                <c:pt idx="532">
                  <c:v>95.869</c:v>
                </c:pt>
                <c:pt idx="533">
                  <c:v>95.900999999999996</c:v>
                </c:pt>
                <c:pt idx="534">
                  <c:v>95.966999999999999</c:v>
                </c:pt>
                <c:pt idx="535">
                  <c:v>96</c:v>
                </c:pt>
                <c:pt idx="536">
                  <c:v>96.131</c:v>
                </c:pt>
                <c:pt idx="537">
                  <c:v>96.263000000000005</c:v>
                </c:pt>
                <c:pt idx="538">
                  <c:v>96.296000000000006</c:v>
                </c:pt>
                <c:pt idx="539">
                  <c:v>96.328999999999994</c:v>
                </c:pt>
                <c:pt idx="540">
                  <c:v>96.46</c:v>
                </c:pt>
                <c:pt idx="541">
                  <c:v>96.623999999999995</c:v>
                </c:pt>
                <c:pt idx="542">
                  <c:v>96.789000000000001</c:v>
                </c:pt>
                <c:pt idx="543">
                  <c:v>97.051000000000002</c:v>
                </c:pt>
                <c:pt idx="544">
                  <c:v>97.215999999999994</c:v>
                </c:pt>
                <c:pt idx="545">
                  <c:v>97.477999999999994</c:v>
                </c:pt>
                <c:pt idx="546">
                  <c:v>98.463999999999999</c:v>
                </c:pt>
                <c:pt idx="547">
                  <c:v>99.843999999999994</c:v>
                </c:pt>
                <c:pt idx="548">
                  <c:v>100.041</c:v>
                </c:pt>
                <c:pt idx="549">
                  <c:v>100.56699999999999</c:v>
                </c:pt>
                <c:pt idx="550">
                  <c:v>100.73099999999999</c:v>
                </c:pt>
                <c:pt idx="551">
                  <c:v>101.38800000000001</c:v>
                </c:pt>
                <c:pt idx="552">
                  <c:v>103.16200000000001</c:v>
                </c:pt>
                <c:pt idx="553">
                  <c:v>104.411</c:v>
                </c:pt>
                <c:pt idx="554">
                  <c:v>104.411</c:v>
                </c:pt>
                <c:pt idx="555">
                  <c:v>108.22199999999999</c:v>
                </c:pt>
                <c:pt idx="556">
                  <c:v>108.485</c:v>
                </c:pt>
                <c:pt idx="557">
                  <c:v>110.587</c:v>
                </c:pt>
                <c:pt idx="558">
                  <c:v>110.85</c:v>
                </c:pt>
                <c:pt idx="559">
                  <c:v>111.014</c:v>
                </c:pt>
                <c:pt idx="560">
                  <c:v>112.887</c:v>
                </c:pt>
                <c:pt idx="561">
                  <c:v>113.643</c:v>
                </c:pt>
                <c:pt idx="562">
                  <c:v>114.136</c:v>
                </c:pt>
                <c:pt idx="563">
                  <c:v>116.041</c:v>
                </c:pt>
                <c:pt idx="564">
                  <c:v>116.764</c:v>
                </c:pt>
                <c:pt idx="565">
                  <c:v>116.83</c:v>
                </c:pt>
                <c:pt idx="566">
                  <c:v>117.224</c:v>
                </c:pt>
                <c:pt idx="567">
                  <c:v>118.34099999999999</c:v>
                </c:pt>
                <c:pt idx="568">
                  <c:v>118.998</c:v>
                </c:pt>
                <c:pt idx="569">
                  <c:v>119.35899999999999</c:v>
                </c:pt>
                <c:pt idx="570">
                  <c:v>119.786</c:v>
                </c:pt>
                <c:pt idx="571">
                  <c:v>119.91800000000001</c:v>
                </c:pt>
                <c:pt idx="572">
                  <c:v>119.98399999999999</c:v>
                </c:pt>
                <c:pt idx="573">
                  <c:v>120.01600000000001</c:v>
                </c:pt>
                <c:pt idx="574">
                  <c:v>120.04900000000001</c:v>
                </c:pt>
                <c:pt idx="575">
                  <c:v>120.11499999999999</c:v>
                </c:pt>
                <c:pt idx="576">
                  <c:v>120.148</c:v>
                </c:pt>
                <c:pt idx="577">
                  <c:v>120.509</c:v>
                </c:pt>
                <c:pt idx="578">
                  <c:v>120.706</c:v>
                </c:pt>
                <c:pt idx="579">
                  <c:v>120.739</c:v>
                </c:pt>
                <c:pt idx="580">
                  <c:v>120.77200000000001</c:v>
                </c:pt>
                <c:pt idx="581">
                  <c:v>120.871</c:v>
                </c:pt>
                <c:pt idx="582">
                  <c:v>121.133</c:v>
                </c:pt>
                <c:pt idx="583">
                  <c:v>121.166</c:v>
                </c:pt>
                <c:pt idx="584">
                  <c:v>121.626</c:v>
                </c:pt>
                <c:pt idx="585">
                  <c:v>121.988</c:v>
                </c:pt>
                <c:pt idx="586">
                  <c:v>122.021</c:v>
                </c:pt>
                <c:pt idx="587">
                  <c:v>122.152</c:v>
                </c:pt>
                <c:pt idx="588">
                  <c:v>123.43300000000001</c:v>
                </c:pt>
                <c:pt idx="589">
                  <c:v>124.09</c:v>
                </c:pt>
                <c:pt idx="590">
                  <c:v>124.715</c:v>
                </c:pt>
                <c:pt idx="591">
                  <c:v>125.306</c:v>
                </c:pt>
                <c:pt idx="592">
                  <c:v>125.503</c:v>
                </c:pt>
                <c:pt idx="593">
                  <c:v>125.569</c:v>
                </c:pt>
                <c:pt idx="594">
                  <c:v>126.226</c:v>
                </c:pt>
                <c:pt idx="595">
                  <c:v>127.31</c:v>
                </c:pt>
                <c:pt idx="596">
                  <c:v>128.29599999999999</c:v>
                </c:pt>
                <c:pt idx="597">
                  <c:v>136.83799999999999</c:v>
                </c:pt>
                <c:pt idx="598">
                  <c:v>138.119</c:v>
                </c:pt>
                <c:pt idx="599">
                  <c:v>139.03899999999999</c:v>
                </c:pt>
                <c:pt idx="600">
                  <c:v>139.72900000000001</c:v>
                </c:pt>
                <c:pt idx="601">
                  <c:v>140.68199999999999</c:v>
                </c:pt>
                <c:pt idx="602">
                  <c:v>141.47</c:v>
                </c:pt>
                <c:pt idx="603">
                  <c:v>143.73699999999999</c:v>
                </c:pt>
                <c:pt idx="604">
                  <c:v>143.934</c:v>
                </c:pt>
                <c:pt idx="605">
                  <c:v>144.36099999999999</c:v>
                </c:pt>
                <c:pt idx="606">
                  <c:v>145.84</c:v>
                </c:pt>
                <c:pt idx="607">
                  <c:v>146.727</c:v>
                </c:pt>
                <c:pt idx="608">
                  <c:v>146.92400000000001</c:v>
                </c:pt>
                <c:pt idx="609">
                  <c:v>148.928</c:v>
                </c:pt>
                <c:pt idx="610">
                  <c:v>149.125</c:v>
                </c:pt>
                <c:pt idx="611">
                  <c:v>0</c:v>
                </c:pt>
                <c:pt idx="612">
                  <c:v>0.13100000000000001</c:v>
                </c:pt>
                <c:pt idx="613">
                  <c:v>0.13100000000000001</c:v>
                </c:pt>
                <c:pt idx="614">
                  <c:v>0.23</c:v>
                </c:pt>
                <c:pt idx="615">
                  <c:v>0.23</c:v>
                </c:pt>
                <c:pt idx="616">
                  <c:v>0.32900000000000001</c:v>
                </c:pt>
                <c:pt idx="617">
                  <c:v>0.32900000000000001</c:v>
                </c:pt>
                <c:pt idx="618">
                  <c:v>0.36099999999999999</c:v>
                </c:pt>
                <c:pt idx="619">
                  <c:v>0.36099999999999999</c:v>
                </c:pt>
                <c:pt idx="620">
                  <c:v>0.39400000000000002</c:v>
                </c:pt>
                <c:pt idx="621">
                  <c:v>0.39400000000000002</c:v>
                </c:pt>
                <c:pt idx="622">
                  <c:v>0.52600000000000002</c:v>
                </c:pt>
                <c:pt idx="623">
                  <c:v>0.52600000000000002</c:v>
                </c:pt>
                <c:pt idx="624">
                  <c:v>0.78900000000000003</c:v>
                </c:pt>
                <c:pt idx="625">
                  <c:v>0.78900000000000003</c:v>
                </c:pt>
                <c:pt idx="626">
                  <c:v>0.85399999999999998</c:v>
                </c:pt>
                <c:pt idx="627">
                  <c:v>0.85399999999999998</c:v>
                </c:pt>
                <c:pt idx="628">
                  <c:v>0.92</c:v>
                </c:pt>
                <c:pt idx="629">
                  <c:v>0.92</c:v>
                </c:pt>
                <c:pt idx="630">
                  <c:v>0.98599999999999999</c:v>
                </c:pt>
                <c:pt idx="631">
                  <c:v>0.98599999999999999</c:v>
                </c:pt>
                <c:pt idx="632">
                  <c:v>1.0840000000000001</c:v>
                </c:pt>
                <c:pt idx="633">
                  <c:v>1.0840000000000001</c:v>
                </c:pt>
                <c:pt idx="634">
                  <c:v>1.117</c:v>
                </c:pt>
                <c:pt idx="635">
                  <c:v>1.117</c:v>
                </c:pt>
                <c:pt idx="636">
                  <c:v>1.1830000000000001</c:v>
                </c:pt>
                <c:pt idx="637">
                  <c:v>1.1830000000000001</c:v>
                </c:pt>
                <c:pt idx="638">
                  <c:v>1.248</c:v>
                </c:pt>
                <c:pt idx="639">
                  <c:v>1.248</c:v>
                </c:pt>
                <c:pt idx="640">
                  <c:v>1.3140000000000001</c:v>
                </c:pt>
                <c:pt idx="641">
                  <c:v>1.3140000000000001</c:v>
                </c:pt>
                <c:pt idx="642">
                  <c:v>1.347</c:v>
                </c:pt>
                <c:pt idx="643">
                  <c:v>1.347</c:v>
                </c:pt>
                <c:pt idx="644">
                  <c:v>1.38</c:v>
                </c:pt>
                <c:pt idx="645">
                  <c:v>1.38</c:v>
                </c:pt>
                <c:pt idx="646">
                  <c:v>1.708</c:v>
                </c:pt>
                <c:pt idx="647">
                  <c:v>1.708</c:v>
                </c:pt>
                <c:pt idx="648">
                  <c:v>1.7410000000000001</c:v>
                </c:pt>
                <c:pt idx="649">
                  <c:v>1.7410000000000001</c:v>
                </c:pt>
                <c:pt idx="650">
                  <c:v>1.84</c:v>
                </c:pt>
                <c:pt idx="651">
                  <c:v>1.84</c:v>
                </c:pt>
                <c:pt idx="652">
                  <c:v>1.9710000000000001</c:v>
                </c:pt>
                <c:pt idx="653">
                  <c:v>1.9710000000000001</c:v>
                </c:pt>
                <c:pt idx="654">
                  <c:v>2.234</c:v>
                </c:pt>
                <c:pt idx="655">
                  <c:v>2.234</c:v>
                </c:pt>
                <c:pt idx="656">
                  <c:v>2.2669999999999999</c:v>
                </c:pt>
                <c:pt idx="657">
                  <c:v>2.2669999999999999</c:v>
                </c:pt>
                <c:pt idx="658">
                  <c:v>2.3660000000000001</c:v>
                </c:pt>
                <c:pt idx="659">
                  <c:v>2.3660000000000001</c:v>
                </c:pt>
                <c:pt idx="660">
                  <c:v>2.5299999999999998</c:v>
                </c:pt>
                <c:pt idx="661">
                  <c:v>2.5299999999999998</c:v>
                </c:pt>
                <c:pt idx="662">
                  <c:v>2.694</c:v>
                </c:pt>
                <c:pt idx="663">
                  <c:v>2.694</c:v>
                </c:pt>
                <c:pt idx="664">
                  <c:v>2.7930000000000001</c:v>
                </c:pt>
                <c:pt idx="665">
                  <c:v>2.7930000000000001</c:v>
                </c:pt>
                <c:pt idx="666">
                  <c:v>2.8250000000000002</c:v>
                </c:pt>
                <c:pt idx="667">
                  <c:v>2.8250000000000002</c:v>
                </c:pt>
                <c:pt idx="668">
                  <c:v>2.99</c:v>
                </c:pt>
                <c:pt idx="669">
                  <c:v>2.99</c:v>
                </c:pt>
                <c:pt idx="670">
                  <c:v>3.0230000000000001</c:v>
                </c:pt>
                <c:pt idx="671">
                  <c:v>3.0230000000000001</c:v>
                </c:pt>
                <c:pt idx="672">
                  <c:v>3.0550000000000002</c:v>
                </c:pt>
                <c:pt idx="673">
                  <c:v>3.0550000000000002</c:v>
                </c:pt>
                <c:pt idx="674">
                  <c:v>3.1869999999999998</c:v>
                </c:pt>
                <c:pt idx="675">
                  <c:v>3.1869999999999998</c:v>
                </c:pt>
                <c:pt idx="676">
                  <c:v>3.22</c:v>
                </c:pt>
                <c:pt idx="677">
                  <c:v>3.22</c:v>
                </c:pt>
                <c:pt idx="678">
                  <c:v>3.3180000000000001</c:v>
                </c:pt>
                <c:pt idx="679">
                  <c:v>3.3180000000000001</c:v>
                </c:pt>
                <c:pt idx="680">
                  <c:v>3.351</c:v>
                </c:pt>
                <c:pt idx="681">
                  <c:v>3.351</c:v>
                </c:pt>
                <c:pt idx="682">
                  <c:v>3.6469999999999998</c:v>
                </c:pt>
                <c:pt idx="683">
                  <c:v>3.6469999999999998</c:v>
                </c:pt>
                <c:pt idx="684">
                  <c:v>3.8769999999999998</c:v>
                </c:pt>
                <c:pt idx="685">
                  <c:v>3.8769999999999998</c:v>
                </c:pt>
                <c:pt idx="686">
                  <c:v>4.3040000000000003</c:v>
                </c:pt>
                <c:pt idx="687">
                  <c:v>4.3040000000000003</c:v>
                </c:pt>
                <c:pt idx="688">
                  <c:v>4.3369999999999997</c:v>
                </c:pt>
                <c:pt idx="689">
                  <c:v>4.3369999999999997</c:v>
                </c:pt>
                <c:pt idx="690">
                  <c:v>4.4349999999999996</c:v>
                </c:pt>
                <c:pt idx="691">
                  <c:v>4.4349999999999996</c:v>
                </c:pt>
                <c:pt idx="692">
                  <c:v>4.7309999999999999</c:v>
                </c:pt>
                <c:pt idx="693">
                  <c:v>4.7309999999999999</c:v>
                </c:pt>
                <c:pt idx="694">
                  <c:v>4.7969999999999997</c:v>
                </c:pt>
                <c:pt idx="695">
                  <c:v>4.7969999999999997</c:v>
                </c:pt>
                <c:pt idx="696">
                  <c:v>5.0919999999999996</c:v>
                </c:pt>
                <c:pt idx="697">
                  <c:v>5.0919999999999996</c:v>
                </c:pt>
                <c:pt idx="698">
                  <c:v>5.3879999999999999</c:v>
                </c:pt>
                <c:pt idx="699">
                  <c:v>5.3879999999999999</c:v>
                </c:pt>
                <c:pt idx="700">
                  <c:v>5.4210000000000003</c:v>
                </c:pt>
                <c:pt idx="701">
                  <c:v>5.4210000000000003</c:v>
                </c:pt>
                <c:pt idx="702">
                  <c:v>6.1769999999999996</c:v>
                </c:pt>
                <c:pt idx="703">
                  <c:v>6.1769999999999996</c:v>
                </c:pt>
                <c:pt idx="704">
                  <c:v>6.2089999999999996</c:v>
                </c:pt>
                <c:pt idx="705">
                  <c:v>6.2089999999999996</c:v>
                </c:pt>
                <c:pt idx="706">
                  <c:v>6.2750000000000004</c:v>
                </c:pt>
                <c:pt idx="707">
                  <c:v>6.2750000000000004</c:v>
                </c:pt>
                <c:pt idx="708">
                  <c:v>6.867</c:v>
                </c:pt>
                <c:pt idx="709">
                  <c:v>6.867</c:v>
                </c:pt>
                <c:pt idx="710">
                  <c:v>7.0970000000000004</c:v>
                </c:pt>
                <c:pt idx="711">
                  <c:v>7.0970000000000004</c:v>
                </c:pt>
                <c:pt idx="712">
                  <c:v>7.7539999999999996</c:v>
                </c:pt>
                <c:pt idx="713">
                  <c:v>7.7539999999999996</c:v>
                </c:pt>
                <c:pt idx="714">
                  <c:v>7.8520000000000003</c:v>
                </c:pt>
                <c:pt idx="715">
                  <c:v>7.8520000000000003</c:v>
                </c:pt>
                <c:pt idx="716">
                  <c:v>9.3309999999999995</c:v>
                </c:pt>
                <c:pt idx="717">
                  <c:v>9.3309999999999995</c:v>
                </c:pt>
                <c:pt idx="718">
                  <c:v>9.7910000000000004</c:v>
                </c:pt>
                <c:pt idx="719">
                  <c:v>9.7910000000000004</c:v>
                </c:pt>
                <c:pt idx="720">
                  <c:v>10.48</c:v>
                </c:pt>
                <c:pt idx="721">
                  <c:v>10.48</c:v>
                </c:pt>
                <c:pt idx="722">
                  <c:v>10.907999999999999</c:v>
                </c:pt>
                <c:pt idx="723">
                  <c:v>10.907999999999999</c:v>
                </c:pt>
                <c:pt idx="724">
                  <c:v>11.795</c:v>
                </c:pt>
                <c:pt idx="725">
                  <c:v>11.795</c:v>
                </c:pt>
                <c:pt idx="726">
                  <c:v>12.255000000000001</c:v>
                </c:pt>
                <c:pt idx="727">
                  <c:v>12.255000000000001</c:v>
                </c:pt>
                <c:pt idx="728">
                  <c:v>12.32</c:v>
                </c:pt>
                <c:pt idx="729">
                  <c:v>12.32</c:v>
                </c:pt>
                <c:pt idx="730">
                  <c:v>12.32</c:v>
                </c:pt>
                <c:pt idx="731">
                  <c:v>12.419</c:v>
                </c:pt>
                <c:pt idx="732">
                  <c:v>14.193</c:v>
                </c:pt>
                <c:pt idx="733">
                  <c:v>15.967000000000001</c:v>
                </c:pt>
                <c:pt idx="734">
                  <c:v>15.967000000000001</c:v>
                </c:pt>
                <c:pt idx="735">
                  <c:v>16.361000000000001</c:v>
                </c:pt>
                <c:pt idx="736">
                  <c:v>16.361000000000001</c:v>
                </c:pt>
                <c:pt idx="737">
                  <c:v>16.492999999999999</c:v>
                </c:pt>
                <c:pt idx="738">
                  <c:v>17.643000000000001</c:v>
                </c:pt>
                <c:pt idx="739">
                  <c:v>17.643000000000001</c:v>
                </c:pt>
                <c:pt idx="740">
                  <c:v>18.594999999999999</c:v>
                </c:pt>
                <c:pt idx="741">
                  <c:v>19.483000000000001</c:v>
                </c:pt>
                <c:pt idx="742">
                  <c:v>19.483000000000001</c:v>
                </c:pt>
                <c:pt idx="743">
                  <c:v>19.844000000000001</c:v>
                </c:pt>
                <c:pt idx="744">
                  <c:v>20.861999999999998</c:v>
                </c:pt>
                <c:pt idx="745">
                  <c:v>21.158000000000001</c:v>
                </c:pt>
                <c:pt idx="746">
                  <c:v>21.158000000000001</c:v>
                </c:pt>
                <c:pt idx="747">
                  <c:v>26.545999999999999</c:v>
                </c:pt>
                <c:pt idx="748">
                  <c:v>26.545999999999999</c:v>
                </c:pt>
                <c:pt idx="749">
                  <c:v>27.63</c:v>
                </c:pt>
                <c:pt idx="750">
                  <c:v>27.63</c:v>
                </c:pt>
                <c:pt idx="751">
                  <c:v>28.32</c:v>
                </c:pt>
                <c:pt idx="752">
                  <c:v>28.32</c:v>
                </c:pt>
                <c:pt idx="753">
                  <c:v>28.945</c:v>
                </c:pt>
                <c:pt idx="754">
                  <c:v>31.670999999999999</c:v>
                </c:pt>
                <c:pt idx="755">
                  <c:v>33.478000000000002</c:v>
                </c:pt>
                <c:pt idx="756">
                  <c:v>36.994</c:v>
                </c:pt>
                <c:pt idx="757">
                  <c:v>37.781999999999996</c:v>
                </c:pt>
                <c:pt idx="758">
                  <c:v>38.143999999999998</c:v>
                </c:pt>
                <c:pt idx="759">
                  <c:v>38.768000000000001</c:v>
                </c:pt>
                <c:pt idx="760">
                  <c:v>40.015999999999998</c:v>
                </c:pt>
                <c:pt idx="761">
                  <c:v>40.902999999999999</c:v>
                </c:pt>
                <c:pt idx="762">
                  <c:v>42.085999999999999</c:v>
                </c:pt>
                <c:pt idx="763">
                  <c:v>42.512999999999998</c:v>
                </c:pt>
                <c:pt idx="764">
                  <c:v>42.612000000000002</c:v>
                </c:pt>
                <c:pt idx="765">
                  <c:v>42.776000000000003</c:v>
                </c:pt>
                <c:pt idx="766">
                  <c:v>44.682000000000002</c:v>
                </c:pt>
                <c:pt idx="767">
                  <c:v>44.78</c:v>
                </c:pt>
                <c:pt idx="768">
                  <c:v>44.78</c:v>
                </c:pt>
                <c:pt idx="769">
                  <c:v>45.076000000000001</c:v>
                </c:pt>
                <c:pt idx="770">
                  <c:v>45.667000000000002</c:v>
                </c:pt>
                <c:pt idx="771">
                  <c:v>46.652999999999999</c:v>
                </c:pt>
                <c:pt idx="772">
                  <c:v>47.704000000000001</c:v>
                </c:pt>
                <c:pt idx="773">
                  <c:v>48.262999999999998</c:v>
                </c:pt>
                <c:pt idx="774">
                  <c:v>48.46</c:v>
                </c:pt>
                <c:pt idx="775">
                  <c:v>49.314</c:v>
                </c:pt>
                <c:pt idx="776">
                  <c:v>49.445999999999998</c:v>
                </c:pt>
                <c:pt idx="777">
                  <c:v>49.576999999999998</c:v>
                </c:pt>
                <c:pt idx="778">
                  <c:v>50.890999999999998</c:v>
                </c:pt>
                <c:pt idx="779">
                  <c:v>51.055</c:v>
                </c:pt>
                <c:pt idx="780">
                  <c:v>51.284999999999997</c:v>
                </c:pt>
                <c:pt idx="781">
                  <c:v>51.317999999999998</c:v>
                </c:pt>
                <c:pt idx="782">
                  <c:v>51.713000000000001</c:v>
                </c:pt>
                <c:pt idx="783">
                  <c:v>51.975000000000001</c:v>
                </c:pt>
                <c:pt idx="784">
                  <c:v>53.322000000000003</c:v>
                </c:pt>
                <c:pt idx="785">
                  <c:v>54.537999999999997</c:v>
                </c:pt>
                <c:pt idx="786">
                  <c:v>54.668999999999997</c:v>
                </c:pt>
                <c:pt idx="787">
                  <c:v>54.899000000000001</c:v>
                </c:pt>
                <c:pt idx="788">
                  <c:v>55.851999999999997</c:v>
                </c:pt>
                <c:pt idx="789">
                  <c:v>56.805</c:v>
                </c:pt>
                <c:pt idx="790">
                  <c:v>56.805</c:v>
                </c:pt>
                <c:pt idx="791">
                  <c:v>56.936</c:v>
                </c:pt>
                <c:pt idx="792">
                  <c:v>57.002000000000002</c:v>
                </c:pt>
                <c:pt idx="793">
                  <c:v>57.165999999999997</c:v>
                </c:pt>
                <c:pt idx="794">
                  <c:v>57.396000000000001</c:v>
                </c:pt>
                <c:pt idx="795">
                  <c:v>57.725000000000001</c:v>
                </c:pt>
                <c:pt idx="796">
                  <c:v>57.856000000000002</c:v>
                </c:pt>
                <c:pt idx="797">
                  <c:v>58.119</c:v>
                </c:pt>
                <c:pt idx="798">
                  <c:v>58.152000000000001</c:v>
                </c:pt>
                <c:pt idx="799">
                  <c:v>58.545999999999999</c:v>
                </c:pt>
                <c:pt idx="800">
                  <c:v>58.808999999999997</c:v>
                </c:pt>
                <c:pt idx="801">
                  <c:v>58.972999999999999</c:v>
                </c:pt>
                <c:pt idx="802">
                  <c:v>59.466000000000001</c:v>
                </c:pt>
                <c:pt idx="803">
                  <c:v>59.499000000000002</c:v>
                </c:pt>
                <c:pt idx="804">
                  <c:v>59.564999999999998</c:v>
                </c:pt>
                <c:pt idx="805">
                  <c:v>59.597999999999999</c:v>
                </c:pt>
                <c:pt idx="806">
                  <c:v>59.63</c:v>
                </c:pt>
                <c:pt idx="807">
                  <c:v>59.762</c:v>
                </c:pt>
                <c:pt idx="808">
                  <c:v>59.828000000000003</c:v>
                </c:pt>
                <c:pt idx="809">
                  <c:v>59.86</c:v>
                </c:pt>
                <c:pt idx="810">
                  <c:v>60.057000000000002</c:v>
                </c:pt>
                <c:pt idx="811">
                  <c:v>60.189</c:v>
                </c:pt>
                <c:pt idx="812">
                  <c:v>60.255000000000003</c:v>
                </c:pt>
                <c:pt idx="813">
                  <c:v>60.286999999999999</c:v>
                </c:pt>
                <c:pt idx="814">
                  <c:v>60.353000000000002</c:v>
                </c:pt>
                <c:pt idx="815">
                  <c:v>60.386000000000003</c:v>
                </c:pt>
                <c:pt idx="816">
                  <c:v>60.418999999999997</c:v>
                </c:pt>
                <c:pt idx="817">
                  <c:v>60.451999999999998</c:v>
                </c:pt>
                <c:pt idx="818">
                  <c:v>60.845999999999997</c:v>
                </c:pt>
                <c:pt idx="819">
                  <c:v>60.878999999999998</c:v>
                </c:pt>
                <c:pt idx="820">
                  <c:v>60.976999999999997</c:v>
                </c:pt>
                <c:pt idx="821">
                  <c:v>61.076000000000001</c:v>
                </c:pt>
                <c:pt idx="822">
                  <c:v>61.142000000000003</c:v>
                </c:pt>
                <c:pt idx="823">
                  <c:v>61.798999999999999</c:v>
                </c:pt>
                <c:pt idx="824">
                  <c:v>62.094000000000001</c:v>
                </c:pt>
                <c:pt idx="825">
                  <c:v>62.225999999999999</c:v>
                </c:pt>
                <c:pt idx="826">
                  <c:v>62.356999999999999</c:v>
                </c:pt>
                <c:pt idx="827">
                  <c:v>62.456000000000003</c:v>
                </c:pt>
                <c:pt idx="828">
                  <c:v>62.686</c:v>
                </c:pt>
                <c:pt idx="829">
                  <c:v>63.179000000000002</c:v>
                </c:pt>
                <c:pt idx="830">
                  <c:v>63.210999999999999</c:v>
                </c:pt>
                <c:pt idx="831">
                  <c:v>63.210999999999999</c:v>
                </c:pt>
                <c:pt idx="832">
                  <c:v>63.441000000000003</c:v>
                </c:pt>
                <c:pt idx="833">
                  <c:v>67.647000000000006</c:v>
                </c:pt>
                <c:pt idx="834">
                  <c:v>67.680000000000007</c:v>
                </c:pt>
                <c:pt idx="835">
                  <c:v>67.778000000000006</c:v>
                </c:pt>
                <c:pt idx="836">
                  <c:v>67.811000000000007</c:v>
                </c:pt>
                <c:pt idx="837">
                  <c:v>68.238</c:v>
                </c:pt>
                <c:pt idx="838">
                  <c:v>68.796999999999997</c:v>
                </c:pt>
                <c:pt idx="839">
                  <c:v>69.683999999999997</c:v>
                </c:pt>
                <c:pt idx="840">
                  <c:v>69.914000000000001</c:v>
                </c:pt>
                <c:pt idx="841">
                  <c:v>70.406999999999996</c:v>
                </c:pt>
                <c:pt idx="842">
                  <c:v>70.537999999999997</c:v>
                </c:pt>
                <c:pt idx="843">
                  <c:v>70.801000000000002</c:v>
                </c:pt>
                <c:pt idx="844">
                  <c:v>70.834000000000003</c:v>
                </c:pt>
                <c:pt idx="845">
                  <c:v>71.491</c:v>
                </c:pt>
                <c:pt idx="846">
                  <c:v>71.524000000000001</c:v>
                </c:pt>
                <c:pt idx="847">
                  <c:v>71.655000000000001</c:v>
                </c:pt>
                <c:pt idx="848">
                  <c:v>71.852000000000004</c:v>
                </c:pt>
                <c:pt idx="849">
                  <c:v>71.885000000000005</c:v>
                </c:pt>
                <c:pt idx="850">
                  <c:v>72.016000000000005</c:v>
                </c:pt>
                <c:pt idx="851">
                  <c:v>72.311999999999998</c:v>
                </c:pt>
                <c:pt idx="852">
                  <c:v>72.411000000000001</c:v>
                </c:pt>
                <c:pt idx="853">
                  <c:v>72.444000000000003</c:v>
                </c:pt>
                <c:pt idx="854">
                  <c:v>72.706000000000003</c:v>
                </c:pt>
                <c:pt idx="855">
                  <c:v>72.903000000000006</c:v>
                </c:pt>
                <c:pt idx="856">
                  <c:v>72.936000000000007</c:v>
                </c:pt>
                <c:pt idx="857">
                  <c:v>72.968999999999994</c:v>
                </c:pt>
                <c:pt idx="858">
                  <c:v>73.001999999999995</c:v>
                </c:pt>
                <c:pt idx="859">
                  <c:v>73.265000000000001</c:v>
                </c:pt>
                <c:pt idx="860">
                  <c:v>73.396000000000001</c:v>
                </c:pt>
                <c:pt idx="861">
                  <c:v>73.429000000000002</c:v>
                </c:pt>
                <c:pt idx="862">
                  <c:v>73.724999999999994</c:v>
                </c:pt>
                <c:pt idx="863">
                  <c:v>73.988</c:v>
                </c:pt>
                <c:pt idx="864">
                  <c:v>74.218000000000004</c:v>
                </c:pt>
                <c:pt idx="865">
                  <c:v>74.546000000000006</c:v>
                </c:pt>
                <c:pt idx="866">
                  <c:v>74.709999999999994</c:v>
                </c:pt>
                <c:pt idx="867">
                  <c:v>74.709999999999994</c:v>
                </c:pt>
                <c:pt idx="868">
                  <c:v>75.236000000000004</c:v>
                </c:pt>
              </c:numCache>
            </c:numRef>
          </c:xVal>
          <c:yVal>
            <c:numRef>
              <c:f>Sheet1!$H$2:$H$870</c:f>
              <c:numCache>
                <c:formatCode>General</c:formatCode>
                <c:ptCount val="869"/>
                <c:pt idx="730">
                  <c:v>71.364000000000004</c:v>
                </c:pt>
                <c:pt idx="731">
                  <c:v>71.364000000000004</c:v>
                </c:pt>
                <c:pt idx="732">
                  <c:v>71.364000000000004</c:v>
                </c:pt>
                <c:pt idx="737">
                  <c:v>70.436999999999998</c:v>
                </c:pt>
                <c:pt idx="740">
                  <c:v>69.97</c:v>
                </c:pt>
                <c:pt idx="743">
                  <c:v>69.501000000000005</c:v>
                </c:pt>
                <c:pt idx="744">
                  <c:v>69.501000000000005</c:v>
                </c:pt>
                <c:pt idx="753">
                  <c:v>67.596999999999994</c:v>
                </c:pt>
                <c:pt idx="754">
                  <c:v>67.596999999999994</c:v>
                </c:pt>
                <c:pt idx="755">
                  <c:v>67.596999999999994</c:v>
                </c:pt>
                <c:pt idx="756">
                  <c:v>67.596999999999994</c:v>
                </c:pt>
                <c:pt idx="757">
                  <c:v>67.596999999999994</c:v>
                </c:pt>
                <c:pt idx="758">
                  <c:v>67.596999999999994</c:v>
                </c:pt>
                <c:pt idx="759">
                  <c:v>67.596999999999994</c:v>
                </c:pt>
                <c:pt idx="760">
                  <c:v>67.596999999999994</c:v>
                </c:pt>
                <c:pt idx="761">
                  <c:v>67.596999999999994</c:v>
                </c:pt>
                <c:pt idx="762">
                  <c:v>67.596999999999994</c:v>
                </c:pt>
                <c:pt idx="763">
                  <c:v>67.596999999999994</c:v>
                </c:pt>
                <c:pt idx="764">
                  <c:v>67.596999999999994</c:v>
                </c:pt>
                <c:pt idx="765">
                  <c:v>67.596999999999994</c:v>
                </c:pt>
                <c:pt idx="766">
                  <c:v>67.596999999999994</c:v>
                </c:pt>
                <c:pt idx="769">
                  <c:v>67.069000000000003</c:v>
                </c:pt>
                <c:pt idx="770">
                  <c:v>67.069000000000003</c:v>
                </c:pt>
                <c:pt idx="771">
                  <c:v>67.069000000000003</c:v>
                </c:pt>
                <c:pt idx="772">
                  <c:v>67.069000000000003</c:v>
                </c:pt>
                <c:pt idx="773">
                  <c:v>67.069000000000003</c:v>
                </c:pt>
                <c:pt idx="774">
                  <c:v>67.069000000000003</c:v>
                </c:pt>
                <c:pt idx="775">
                  <c:v>67.069000000000003</c:v>
                </c:pt>
                <c:pt idx="776">
                  <c:v>67.069000000000003</c:v>
                </c:pt>
                <c:pt idx="777">
                  <c:v>67.069000000000003</c:v>
                </c:pt>
                <c:pt idx="778">
                  <c:v>67.069000000000003</c:v>
                </c:pt>
                <c:pt idx="779">
                  <c:v>67.069000000000003</c:v>
                </c:pt>
                <c:pt idx="780">
                  <c:v>67.069000000000003</c:v>
                </c:pt>
                <c:pt idx="781">
                  <c:v>67.069000000000003</c:v>
                </c:pt>
                <c:pt idx="782">
                  <c:v>67.069000000000003</c:v>
                </c:pt>
                <c:pt idx="783">
                  <c:v>67.069000000000003</c:v>
                </c:pt>
                <c:pt idx="784">
                  <c:v>67.069000000000003</c:v>
                </c:pt>
                <c:pt idx="785">
                  <c:v>67.069000000000003</c:v>
                </c:pt>
                <c:pt idx="786">
                  <c:v>67.069000000000003</c:v>
                </c:pt>
                <c:pt idx="787">
                  <c:v>67.069000000000003</c:v>
                </c:pt>
                <c:pt idx="788">
                  <c:v>67.069000000000003</c:v>
                </c:pt>
                <c:pt idx="791">
                  <c:v>66.436000000000007</c:v>
                </c:pt>
                <c:pt idx="792">
                  <c:v>66.436000000000007</c:v>
                </c:pt>
                <c:pt idx="793">
                  <c:v>66.436000000000007</c:v>
                </c:pt>
                <c:pt idx="794">
                  <c:v>66.436000000000007</c:v>
                </c:pt>
                <c:pt idx="795">
                  <c:v>66.436000000000007</c:v>
                </c:pt>
                <c:pt idx="796">
                  <c:v>66.436000000000007</c:v>
                </c:pt>
                <c:pt idx="797">
                  <c:v>66.436000000000007</c:v>
                </c:pt>
                <c:pt idx="798">
                  <c:v>66.436000000000007</c:v>
                </c:pt>
                <c:pt idx="799">
                  <c:v>66.436000000000007</c:v>
                </c:pt>
                <c:pt idx="800">
                  <c:v>66.436000000000007</c:v>
                </c:pt>
                <c:pt idx="801">
                  <c:v>66.436000000000007</c:v>
                </c:pt>
                <c:pt idx="802">
                  <c:v>66.436000000000007</c:v>
                </c:pt>
                <c:pt idx="803">
                  <c:v>66.436000000000007</c:v>
                </c:pt>
                <c:pt idx="804">
                  <c:v>66.436000000000007</c:v>
                </c:pt>
                <c:pt idx="805">
                  <c:v>66.436000000000007</c:v>
                </c:pt>
                <c:pt idx="806">
                  <c:v>66.436000000000007</c:v>
                </c:pt>
                <c:pt idx="807">
                  <c:v>66.436000000000007</c:v>
                </c:pt>
                <c:pt idx="808">
                  <c:v>66.436000000000007</c:v>
                </c:pt>
                <c:pt idx="809">
                  <c:v>66.436000000000007</c:v>
                </c:pt>
                <c:pt idx="810">
                  <c:v>66.436000000000007</c:v>
                </c:pt>
                <c:pt idx="811">
                  <c:v>66.436000000000007</c:v>
                </c:pt>
                <c:pt idx="812">
                  <c:v>66.436000000000007</c:v>
                </c:pt>
                <c:pt idx="813">
                  <c:v>66.436000000000007</c:v>
                </c:pt>
                <c:pt idx="814">
                  <c:v>66.436000000000007</c:v>
                </c:pt>
                <c:pt idx="815">
                  <c:v>66.436000000000007</c:v>
                </c:pt>
                <c:pt idx="816">
                  <c:v>66.436000000000007</c:v>
                </c:pt>
                <c:pt idx="817">
                  <c:v>66.436000000000007</c:v>
                </c:pt>
                <c:pt idx="818">
                  <c:v>66.436000000000007</c:v>
                </c:pt>
                <c:pt idx="819">
                  <c:v>66.436000000000007</c:v>
                </c:pt>
                <c:pt idx="820">
                  <c:v>66.436000000000007</c:v>
                </c:pt>
                <c:pt idx="821">
                  <c:v>66.436000000000007</c:v>
                </c:pt>
                <c:pt idx="822">
                  <c:v>66.436000000000007</c:v>
                </c:pt>
                <c:pt idx="823">
                  <c:v>66.436000000000007</c:v>
                </c:pt>
                <c:pt idx="824">
                  <c:v>66.436000000000007</c:v>
                </c:pt>
                <c:pt idx="825">
                  <c:v>66.436000000000007</c:v>
                </c:pt>
                <c:pt idx="826">
                  <c:v>66.436000000000007</c:v>
                </c:pt>
                <c:pt idx="827">
                  <c:v>66.436000000000007</c:v>
                </c:pt>
                <c:pt idx="828">
                  <c:v>66.436000000000007</c:v>
                </c:pt>
                <c:pt idx="829">
                  <c:v>66.436000000000007</c:v>
                </c:pt>
                <c:pt idx="832">
                  <c:v>65.346999999999994</c:v>
                </c:pt>
                <c:pt idx="833">
                  <c:v>65.346999999999994</c:v>
                </c:pt>
                <c:pt idx="834">
                  <c:v>65.346999999999994</c:v>
                </c:pt>
                <c:pt idx="835">
                  <c:v>65.346999999999994</c:v>
                </c:pt>
                <c:pt idx="836">
                  <c:v>65.346999999999994</c:v>
                </c:pt>
                <c:pt idx="837">
                  <c:v>65.346999999999994</c:v>
                </c:pt>
                <c:pt idx="838">
                  <c:v>65.346999999999994</c:v>
                </c:pt>
                <c:pt idx="839">
                  <c:v>65.346999999999994</c:v>
                </c:pt>
                <c:pt idx="840">
                  <c:v>65.346999999999994</c:v>
                </c:pt>
                <c:pt idx="841">
                  <c:v>65.346999999999994</c:v>
                </c:pt>
                <c:pt idx="842">
                  <c:v>65.346999999999994</c:v>
                </c:pt>
                <c:pt idx="843">
                  <c:v>65.346999999999994</c:v>
                </c:pt>
                <c:pt idx="844">
                  <c:v>65.346999999999994</c:v>
                </c:pt>
                <c:pt idx="845">
                  <c:v>65.346999999999994</c:v>
                </c:pt>
                <c:pt idx="846">
                  <c:v>65.346999999999994</c:v>
                </c:pt>
                <c:pt idx="847">
                  <c:v>65.346999999999994</c:v>
                </c:pt>
                <c:pt idx="848">
                  <c:v>65.346999999999994</c:v>
                </c:pt>
                <c:pt idx="849">
                  <c:v>65.346999999999994</c:v>
                </c:pt>
                <c:pt idx="850">
                  <c:v>65.346999999999994</c:v>
                </c:pt>
                <c:pt idx="851">
                  <c:v>65.346999999999994</c:v>
                </c:pt>
                <c:pt idx="852">
                  <c:v>65.346999999999994</c:v>
                </c:pt>
                <c:pt idx="853">
                  <c:v>65.346999999999994</c:v>
                </c:pt>
                <c:pt idx="854">
                  <c:v>65.346999999999994</c:v>
                </c:pt>
                <c:pt idx="855">
                  <c:v>65.346999999999994</c:v>
                </c:pt>
                <c:pt idx="856">
                  <c:v>65.346999999999994</c:v>
                </c:pt>
                <c:pt idx="857">
                  <c:v>65.346999999999994</c:v>
                </c:pt>
                <c:pt idx="858">
                  <c:v>65.346999999999994</c:v>
                </c:pt>
                <c:pt idx="859">
                  <c:v>65.346999999999994</c:v>
                </c:pt>
                <c:pt idx="860">
                  <c:v>65.346999999999994</c:v>
                </c:pt>
                <c:pt idx="861">
                  <c:v>65.346999999999994</c:v>
                </c:pt>
                <c:pt idx="862">
                  <c:v>65.346999999999994</c:v>
                </c:pt>
                <c:pt idx="863">
                  <c:v>65.346999999999994</c:v>
                </c:pt>
                <c:pt idx="864">
                  <c:v>65.346999999999994</c:v>
                </c:pt>
                <c:pt idx="865">
                  <c:v>65.346999999999994</c:v>
                </c:pt>
                <c:pt idx="868">
                  <c:v>62.375999999999998</c:v>
                </c:pt>
              </c:numCache>
            </c:numRef>
          </c:yVal>
          <c:smooth val="0"/>
        </c:ser>
        <c:ser>
          <c:idx val="1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 w="36418">
              <a:noFill/>
            </a:ln>
          </c:spPr>
          <c:marker>
            <c:symbol val="plus"/>
            <c:size val="5"/>
            <c:spPr>
              <a:noFill/>
              <a:ln w="12139">
                <a:solidFill>
                  <a:srgbClr val="569FD3"/>
                </a:solidFill>
                <a:prstDash val="solid"/>
              </a:ln>
            </c:spPr>
          </c:marker>
          <c:xVal>
            <c:numRef>
              <c:f>Sheet1!$A$2:$A$870</c:f>
              <c:numCache>
                <c:formatCode>General</c:formatCode>
                <c:ptCount val="869"/>
                <c:pt idx="0">
                  <c:v>0</c:v>
                </c:pt>
                <c:pt idx="1">
                  <c:v>6.6000000000000003E-2</c:v>
                </c:pt>
                <c:pt idx="2">
                  <c:v>6.6000000000000003E-2</c:v>
                </c:pt>
                <c:pt idx="3">
                  <c:v>9.9000000000000005E-2</c:v>
                </c:pt>
                <c:pt idx="4">
                  <c:v>9.9000000000000005E-2</c:v>
                </c:pt>
                <c:pt idx="5">
                  <c:v>0.26300000000000001</c:v>
                </c:pt>
                <c:pt idx="6">
                  <c:v>0.26300000000000001</c:v>
                </c:pt>
                <c:pt idx="7">
                  <c:v>0.39400000000000002</c:v>
                </c:pt>
                <c:pt idx="8">
                  <c:v>0.39400000000000002</c:v>
                </c:pt>
                <c:pt idx="9">
                  <c:v>0.42699999999999999</c:v>
                </c:pt>
                <c:pt idx="10">
                  <c:v>0.42699999999999999</c:v>
                </c:pt>
                <c:pt idx="11">
                  <c:v>0.49299999999999999</c:v>
                </c:pt>
                <c:pt idx="12">
                  <c:v>0.49299999999999999</c:v>
                </c:pt>
                <c:pt idx="13">
                  <c:v>0.52600000000000002</c:v>
                </c:pt>
                <c:pt idx="14">
                  <c:v>0.52600000000000002</c:v>
                </c:pt>
                <c:pt idx="15">
                  <c:v>0.59099999999999997</c:v>
                </c:pt>
                <c:pt idx="16">
                  <c:v>0.59099999999999997</c:v>
                </c:pt>
                <c:pt idx="17">
                  <c:v>0.65700000000000003</c:v>
                </c:pt>
                <c:pt idx="18">
                  <c:v>0.65700000000000003</c:v>
                </c:pt>
                <c:pt idx="19">
                  <c:v>0.69</c:v>
                </c:pt>
                <c:pt idx="20">
                  <c:v>0.69</c:v>
                </c:pt>
                <c:pt idx="21">
                  <c:v>0.72299999999999998</c:v>
                </c:pt>
                <c:pt idx="22">
                  <c:v>0.72299999999999998</c:v>
                </c:pt>
                <c:pt idx="23">
                  <c:v>0.75600000000000001</c:v>
                </c:pt>
                <c:pt idx="24">
                  <c:v>0.75600000000000001</c:v>
                </c:pt>
                <c:pt idx="25">
                  <c:v>0.78900000000000003</c:v>
                </c:pt>
                <c:pt idx="26">
                  <c:v>0.78900000000000003</c:v>
                </c:pt>
                <c:pt idx="27">
                  <c:v>0.82099999999999995</c:v>
                </c:pt>
                <c:pt idx="28">
                  <c:v>0.82099999999999995</c:v>
                </c:pt>
                <c:pt idx="29">
                  <c:v>0.88700000000000001</c:v>
                </c:pt>
                <c:pt idx="30">
                  <c:v>0.88700000000000001</c:v>
                </c:pt>
                <c:pt idx="31">
                  <c:v>0.92</c:v>
                </c:pt>
                <c:pt idx="32">
                  <c:v>0.92</c:v>
                </c:pt>
                <c:pt idx="33">
                  <c:v>0.95299999999999996</c:v>
                </c:pt>
                <c:pt idx="34">
                  <c:v>0.95299999999999996</c:v>
                </c:pt>
                <c:pt idx="35">
                  <c:v>0.98599999999999999</c:v>
                </c:pt>
                <c:pt idx="36">
                  <c:v>0.98599999999999999</c:v>
                </c:pt>
                <c:pt idx="37">
                  <c:v>1.018</c:v>
                </c:pt>
                <c:pt idx="38">
                  <c:v>1.018</c:v>
                </c:pt>
                <c:pt idx="39">
                  <c:v>1.0840000000000001</c:v>
                </c:pt>
                <c:pt idx="40">
                  <c:v>1.0840000000000001</c:v>
                </c:pt>
                <c:pt idx="41">
                  <c:v>1.1499999999999999</c:v>
                </c:pt>
                <c:pt idx="42">
                  <c:v>1.1499999999999999</c:v>
                </c:pt>
                <c:pt idx="43">
                  <c:v>1.1830000000000001</c:v>
                </c:pt>
                <c:pt idx="44">
                  <c:v>1.1830000000000001</c:v>
                </c:pt>
                <c:pt idx="45">
                  <c:v>1.248</c:v>
                </c:pt>
                <c:pt idx="46">
                  <c:v>1.248</c:v>
                </c:pt>
                <c:pt idx="47">
                  <c:v>1.2809999999999999</c:v>
                </c:pt>
                <c:pt idx="48">
                  <c:v>1.2809999999999999</c:v>
                </c:pt>
                <c:pt idx="49">
                  <c:v>1.347</c:v>
                </c:pt>
                <c:pt idx="50">
                  <c:v>1.347</c:v>
                </c:pt>
                <c:pt idx="51">
                  <c:v>1.38</c:v>
                </c:pt>
                <c:pt idx="52">
                  <c:v>1.38</c:v>
                </c:pt>
                <c:pt idx="53">
                  <c:v>1.446</c:v>
                </c:pt>
                <c:pt idx="54">
                  <c:v>1.446</c:v>
                </c:pt>
                <c:pt idx="55">
                  <c:v>1.5109999999999999</c:v>
                </c:pt>
                <c:pt idx="56">
                  <c:v>1.5109999999999999</c:v>
                </c:pt>
                <c:pt idx="57">
                  <c:v>1.577</c:v>
                </c:pt>
                <c:pt idx="58">
                  <c:v>1.577</c:v>
                </c:pt>
                <c:pt idx="59">
                  <c:v>1.61</c:v>
                </c:pt>
                <c:pt idx="60">
                  <c:v>1.61</c:v>
                </c:pt>
                <c:pt idx="61">
                  <c:v>1.643</c:v>
                </c:pt>
                <c:pt idx="62">
                  <c:v>1.643</c:v>
                </c:pt>
                <c:pt idx="63">
                  <c:v>1.774</c:v>
                </c:pt>
                <c:pt idx="64">
                  <c:v>1.774</c:v>
                </c:pt>
                <c:pt idx="65">
                  <c:v>1.9379999999999999</c:v>
                </c:pt>
                <c:pt idx="66">
                  <c:v>1.9379999999999999</c:v>
                </c:pt>
                <c:pt idx="67">
                  <c:v>2.004</c:v>
                </c:pt>
                <c:pt idx="68">
                  <c:v>2.004</c:v>
                </c:pt>
                <c:pt idx="69">
                  <c:v>2.0369999999999999</c:v>
                </c:pt>
                <c:pt idx="70">
                  <c:v>2.0369999999999999</c:v>
                </c:pt>
                <c:pt idx="71">
                  <c:v>2.0699999999999998</c:v>
                </c:pt>
                <c:pt idx="72">
                  <c:v>2.0699999999999998</c:v>
                </c:pt>
                <c:pt idx="73">
                  <c:v>2.1360000000000001</c:v>
                </c:pt>
                <c:pt idx="74">
                  <c:v>2.1360000000000001</c:v>
                </c:pt>
                <c:pt idx="75">
                  <c:v>2.1680000000000001</c:v>
                </c:pt>
                <c:pt idx="76">
                  <c:v>2.1680000000000001</c:v>
                </c:pt>
                <c:pt idx="77">
                  <c:v>2.2010000000000001</c:v>
                </c:pt>
                <c:pt idx="78">
                  <c:v>2.2010000000000001</c:v>
                </c:pt>
                <c:pt idx="79">
                  <c:v>2.234</c:v>
                </c:pt>
                <c:pt idx="80">
                  <c:v>2.234</c:v>
                </c:pt>
                <c:pt idx="81">
                  <c:v>2.2669999999999999</c:v>
                </c:pt>
                <c:pt idx="82">
                  <c:v>2.2669999999999999</c:v>
                </c:pt>
                <c:pt idx="83">
                  <c:v>2.3330000000000002</c:v>
                </c:pt>
                <c:pt idx="84">
                  <c:v>2.3330000000000002</c:v>
                </c:pt>
                <c:pt idx="85">
                  <c:v>2.464</c:v>
                </c:pt>
                <c:pt idx="86">
                  <c:v>2.464</c:v>
                </c:pt>
                <c:pt idx="87">
                  <c:v>2.5299999999999998</c:v>
                </c:pt>
                <c:pt idx="88">
                  <c:v>2.5299999999999998</c:v>
                </c:pt>
                <c:pt idx="89">
                  <c:v>2.5950000000000002</c:v>
                </c:pt>
                <c:pt idx="90">
                  <c:v>2.5950000000000002</c:v>
                </c:pt>
                <c:pt idx="91">
                  <c:v>2.694</c:v>
                </c:pt>
                <c:pt idx="92">
                  <c:v>2.694</c:v>
                </c:pt>
                <c:pt idx="93">
                  <c:v>2.7269999999999999</c:v>
                </c:pt>
                <c:pt idx="94">
                  <c:v>2.7269999999999999</c:v>
                </c:pt>
                <c:pt idx="95">
                  <c:v>2.76</c:v>
                </c:pt>
                <c:pt idx="96">
                  <c:v>2.76</c:v>
                </c:pt>
                <c:pt idx="97">
                  <c:v>2.7930000000000001</c:v>
                </c:pt>
                <c:pt idx="98">
                  <c:v>2.7930000000000001</c:v>
                </c:pt>
                <c:pt idx="99">
                  <c:v>2.8250000000000002</c:v>
                </c:pt>
                <c:pt idx="100">
                  <c:v>2.8250000000000002</c:v>
                </c:pt>
                <c:pt idx="101">
                  <c:v>3.0230000000000001</c:v>
                </c:pt>
                <c:pt idx="102">
                  <c:v>3.0230000000000001</c:v>
                </c:pt>
                <c:pt idx="103">
                  <c:v>3.2850000000000001</c:v>
                </c:pt>
                <c:pt idx="104">
                  <c:v>3.2850000000000001</c:v>
                </c:pt>
                <c:pt idx="105">
                  <c:v>3.3180000000000001</c:v>
                </c:pt>
                <c:pt idx="106">
                  <c:v>3.3180000000000001</c:v>
                </c:pt>
                <c:pt idx="107">
                  <c:v>3.4830000000000001</c:v>
                </c:pt>
                <c:pt idx="108">
                  <c:v>3.4830000000000001</c:v>
                </c:pt>
                <c:pt idx="109">
                  <c:v>3.6469999999999998</c:v>
                </c:pt>
                <c:pt idx="110">
                  <c:v>3.6469999999999998</c:v>
                </c:pt>
                <c:pt idx="111">
                  <c:v>3.68</c:v>
                </c:pt>
                <c:pt idx="112">
                  <c:v>3.68</c:v>
                </c:pt>
                <c:pt idx="113">
                  <c:v>3.778</c:v>
                </c:pt>
                <c:pt idx="114">
                  <c:v>3.778</c:v>
                </c:pt>
                <c:pt idx="115">
                  <c:v>3.8439999999999999</c:v>
                </c:pt>
                <c:pt idx="116">
                  <c:v>3.8439999999999999</c:v>
                </c:pt>
                <c:pt idx="117">
                  <c:v>3.9430000000000001</c:v>
                </c:pt>
                <c:pt idx="118">
                  <c:v>4.008</c:v>
                </c:pt>
                <c:pt idx="119">
                  <c:v>4.008</c:v>
                </c:pt>
                <c:pt idx="120">
                  <c:v>4.2709999999999999</c:v>
                </c:pt>
                <c:pt idx="121">
                  <c:v>4.2709999999999999</c:v>
                </c:pt>
                <c:pt idx="122">
                  <c:v>4.4020000000000001</c:v>
                </c:pt>
                <c:pt idx="123">
                  <c:v>4.4020000000000001</c:v>
                </c:pt>
                <c:pt idx="124">
                  <c:v>4.5339999999999998</c:v>
                </c:pt>
                <c:pt idx="125">
                  <c:v>4.5339999999999998</c:v>
                </c:pt>
                <c:pt idx="126">
                  <c:v>5.3879999999999999</c:v>
                </c:pt>
                <c:pt idx="127">
                  <c:v>5.3879999999999999</c:v>
                </c:pt>
                <c:pt idx="128">
                  <c:v>5.4539999999999997</c:v>
                </c:pt>
                <c:pt idx="129">
                  <c:v>5.4539999999999997</c:v>
                </c:pt>
                <c:pt idx="130">
                  <c:v>5.7489999999999997</c:v>
                </c:pt>
                <c:pt idx="131">
                  <c:v>5.7489999999999997</c:v>
                </c:pt>
                <c:pt idx="132">
                  <c:v>6.1769999999999996</c:v>
                </c:pt>
                <c:pt idx="133">
                  <c:v>6.1769999999999996</c:v>
                </c:pt>
                <c:pt idx="134">
                  <c:v>6.4390000000000001</c:v>
                </c:pt>
                <c:pt idx="135">
                  <c:v>6.4390000000000001</c:v>
                </c:pt>
                <c:pt idx="136">
                  <c:v>6.899</c:v>
                </c:pt>
                <c:pt idx="137">
                  <c:v>6.899</c:v>
                </c:pt>
                <c:pt idx="138">
                  <c:v>6.9320000000000004</c:v>
                </c:pt>
                <c:pt idx="139">
                  <c:v>6.9320000000000004</c:v>
                </c:pt>
                <c:pt idx="140">
                  <c:v>7.0309999999999997</c:v>
                </c:pt>
                <c:pt idx="141">
                  <c:v>7.0309999999999997</c:v>
                </c:pt>
                <c:pt idx="142">
                  <c:v>7.3259999999999996</c:v>
                </c:pt>
                <c:pt idx="143">
                  <c:v>7.3259999999999996</c:v>
                </c:pt>
                <c:pt idx="144">
                  <c:v>7.9180000000000001</c:v>
                </c:pt>
                <c:pt idx="145">
                  <c:v>7.9180000000000001</c:v>
                </c:pt>
                <c:pt idx="146">
                  <c:v>8.3119999999999994</c:v>
                </c:pt>
                <c:pt idx="147">
                  <c:v>8.3119999999999994</c:v>
                </c:pt>
                <c:pt idx="148">
                  <c:v>9.4290000000000003</c:v>
                </c:pt>
                <c:pt idx="149">
                  <c:v>9.4290000000000003</c:v>
                </c:pt>
                <c:pt idx="150">
                  <c:v>9.6259999999999994</c:v>
                </c:pt>
                <c:pt idx="151">
                  <c:v>9.6259999999999994</c:v>
                </c:pt>
                <c:pt idx="152">
                  <c:v>10.218</c:v>
                </c:pt>
                <c:pt idx="153">
                  <c:v>10.218</c:v>
                </c:pt>
                <c:pt idx="154">
                  <c:v>10.71</c:v>
                </c:pt>
                <c:pt idx="155">
                  <c:v>10.71</c:v>
                </c:pt>
                <c:pt idx="156">
                  <c:v>13.24</c:v>
                </c:pt>
                <c:pt idx="157">
                  <c:v>13.24</c:v>
                </c:pt>
                <c:pt idx="158">
                  <c:v>14.423</c:v>
                </c:pt>
                <c:pt idx="159">
                  <c:v>14.423</c:v>
                </c:pt>
                <c:pt idx="160">
                  <c:v>14.489000000000001</c:v>
                </c:pt>
                <c:pt idx="161">
                  <c:v>14.489000000000001</c:v>
                </c:pt>
                <c:pt idx="162">
                  <c:v>16.033000000000001</c:v>
                </c:pt>
                <c:pt idx="163">
                  <c:v>16.033000000000001</c:v>
                </c:pt>
                <c:pt idx="164">
                  <c:v>16.853999999999999</c:v>
                </c:pt>
                <c:pt idx="165">
                  <c:v>16.853999999999999</c:v>
                </c:pt>
                <c:pt idx="166">
                  <c:v>17.510999999999999</c:v>
                </c:pt>
                <c:pt idx="167">
                  <c:v>17.510999999999999</c:v>
                </c:pt>
                <c:pt idx="168">
                  <c:v>24.542000000000002</c:v>
                </c:pt>
                <c:pt idx="169">
                  <c:v>36.664999999999999</c:v>
                </c:pt>
                <c:pt idx="170">
                  <c:v>36.664999999999999</c:v>
                </c:pt>
                <c:pt idx="171">
                  <c:v>37.387999999999998</c:v>
                </c:pt>
                <c:pt idx="172">
                  <c:v>37.387999999999998</c:v>
                </c:pt>
                <c:pt idx="173">
                  <c:v>38.603999999999999</c:v>
                </c:pt>
                <c:pt idx="174">
                  <c:v>38.734999999999999</c:v>
                </c:pt>
                <c:pt idx="175">
                  <c:v>38.734999999999999</c:v>
                </c:pt>
                <c:pt idx="176">
                  <c:v>39.491</c:v>
                </c:pt>
                <c:pt idx="177">
                  <c:v>39.491</c:v>
                </c:pt>
                <c:pt idx="178">
                  <c:v>39.524000000000001</c:v>
                </c:pt>
                <c:pt idx="179">
                  <c:v>45.732999999999997</c:v>
                </c:pt>
                <c:pt idx="180">
                  <c:v>49.774000000000001</c:v>
                </c:pt>
                <c:pt idx="181">
                  <c:v>50.792999999999999</c:v>
                </c:pt>
                <c:pt idx="182">
                  <c:v>61.305999999999997</c:v>
                </c:pt>
                <c:pt idx="183">
                  <c:v>61.732999999999997</c:v>
                </c:pt>
                <c:pt idx="184">
                  <c:v>62.686</c:v>
                </c:pt>
                <c:pt idx="185">
                  <c:v>65.018000000000001</c:v>
                </c:pt>
                <c:pt idx="186">
                  <c:v>65.018000000000001</c:v>
                </c:pt>
                <c:pt idx="187">
                  <c:v>65.051000000000002</c:v>
                </c:pt>
                <c:pt idx="188">
                  <c:v>65.051000000000002</c:v>
                </c:pt>
                <c:pt idx="189">
                  <c:v>66.858000000000004</c:v>
                </c:pt>
                <c:pt idx="190">
                  <c:v>70.111000000000004</c:v>
                </c:pt>
                <c:pt idx="191">
                  <c:v>70.111000000000004</c:v>
                </c:pt>
                <c:pt idx="192">
                  <c:v>71.688000000000002</c:v>
                </c:pt>
                <c:pt idx="193">
                  <c:v>74.775999999999996</c:v>
                </c:pt>
                <c:pt idx="194">
                  <c:v>81.281000000000006</c:v>
                </c:pt>
                <c:pt idx="195">
                  <c:v>81.281000000000006</c:v>
                </c:pt>
                <c:pt idx="196">
                  <c:v>83.253</c:v>
                </c:pt>
                <c:pt idx="197">
                  <c:v>84.632000000000005</c:v>
                </c:pt>
                <c:pt idx="198">
                  <c:v>89.724999999999994</c:v>
                </c:pt>
                <c:pt idx="199">
                  <c:v>97.906000000000006</c:v>
                </c:pt>
                <c:pt idx="200">
                  <c:v>105.363</c:v>
                </c:pt>
                <c:pt idx="201">
                  <c:v>105.363</c:v>
                </c:pt>
                <c:pt idx="202">
                  <c:v>106.218</c:v>
                </c:pt>
                <c:pt idx="203">
                  <c:v>111.77</c:v>
                </c:pt>
                <c:pt idx="204">
                  <c:v>121.298</c:v>
                </c:pt>
                <c:pt idx="205">
                  <c:v>124.452</c:v>
                </c:pt>
                <c:pt idx="206">
                  <c:v>132.238</c:v>
                </c:pt>
                <c:pt idx="207">
                  <c:v>134.73500000000001</c:v>
                </c:pt>
                <c:pt idx="208">
                  <c:v>134.93199999999999</c:v>
                </c:pt>
                <c:pt idx="209">
                  <c:v>134.93199999999999</c:v>
                </c:pt>
                <c:pt idx="210">
                  <c:v>135.261</c:v>
                </c:pt>
                <c:pt idx="211">
                  <c:v>137.13300000000001</c:v>
                </c:pt>
                <c:pt idx="212">
                  <c:v>141.602</c:v>
                </c:pt>
                <c:pt idx="213">
                  <c:v>142.94900000000001</c:v>
                </c:pt>
                <c:pt idx="214">
                  <c:v>142.94900000000001</c:v>
                </c:pt>
                <c:pt idx="215">
                  <c:v>143.08000000000001</c:v>
                </c:pt>
                <c:pt idx="216">
                  <c:v>144</c:v>
                </c:pt>
                <c:pt idx="217">
                  <c:v>144.09899999999999</c:v>
                </c:pt>
                <c:pt idx="218">
                  <c:v>144.69</c:v>
                </c:pt>
                <c:pt idx="219">
                  <c:v>145.446</c:v>
                </c:pt>
                <c:pt idx="220">
                  <c:v>145.446</c:v>
                </c:pt>
                <c:pt idx="221">
                  <c:v>146.69399999999999</c:v>
                </c:pt>
                <c:pt idx="222">
                  <c:v>146.92400000000001</c:v>
                </c:pt>
                <c:pt idx="223">
                  <c:v>150.99799999999999</c:v>
                </c:pt>
                <c:pt idx="224">
                  <c:v>150.99799999999999</c:v>
                </c:pt>
                <c:pt idx="225">
                  <c:v>151.19499999999999</c:v>
                </c:pt>
                <c:pt idx="226">
                  <c:v>159.77000000000001</c:v>
                </c:pt>
                <c:pt idx="227">
                  <c:v>165.91399999999999</c:v>
                </c:pt>
                <c:pt idx="228">
                  <c:v>166.47200000000001</c:v>
                </c:pt>
                <c:pt idx="229">
                  <c:v>166.702</c:v>
                </c:pt>
                <c:pt idx="230">
                  <c:v>167.721</c:v>
                </c:pt>
                <c:pt idx="231">
                  <c:v>169.33099999999999</c:v>
                </c:pt>
                <c:pt idx="232">
                  <c:v>172.61600000000001</c:v>
                </c:pt>
                <c:pt idx="233">
                  <c:v>172.61600000000001</c:v>
                </c:pt>
                <c:pt idx="234">
                  <c:v>172.87899999999999</c:v>
                </c:pt>
                <c:pt idx="235">
                  <c:v>173.79900000000001</c:v>
                </c:pt>
                <c:pt idx="236">
                  <c:v>185.85599999999999</c:v>
                </c:pt>
                <c:pt idx="237">
                  <c:v>188.68199999999999</c:v>
                </c:pt>
                <c:pt idx="238">
                  <c:v>191.869</c:v>
                </c:pt>
                <c:pt idx="239">
                  <c:v>192.624</c:v>
                </c:pt>
                <c:pt idx="240">
                  <c:v>192.624</c:v>
                </c:pt>
                <c:pt idx="241">
                  <c:v>192.92</c:v>
                </c:pt>
                <c:pt idx="242">
                  <c:v>193.084</c:v>
                </c:pt>
                <c:pt idx="243">
                  <c:v>194.464</c:v>
                </c:pt>
                <c:pt idx="244">
                  <c:v>200.345</c:v>
                </c:pt>
                <c:pt idx="245">
                  <c:v>211.94300000000001</c:v>
                </c:pt>
                <c:pt idx="246">
                  <c:v>215.68799999999999</c:v>
                </c:pt>
                <c:pt idx="247">
                  <c:v>216.24600000000001</c:v>
                </c:pt>
                <c:pt idx="248">
                  <c:v>216.57499999999999</c:v>
                </c:pt>
                <c:pt idx="249">
                  <c:v>219.13800000000001</c:v>
                </c:pt>
                <c:pt idx="250">
                  <c:v>219.762</c:v>
                </c:pt>
                <c:pt idx="251">
                  <c:v>236.846</c:v>
                </c:pt>
                <c:pt idx="252">
                  <c:v>239.31</c:v>
                </c:pt>
                <c:pt idx="253">
                  <c:v>241.05099999999999</c:v>
                </c:pt>
                <c:pt idx="254">
                  <c:v>257.577</c:v>
                </c:pt>
                <c:pt idx="255">
                  <c:v>258.13600000000002</c:v>
                </c:pt>
                <c:pt idx="256">
                  <c:v>258.13600000000002</c:v>
                </c:pt>
                <c:pt idx="257">
                  <c:v>263.721</c:v>
                </c:pt>
                <c:pt idx="258">
                  <c:v>263.95100000000002</c:v>
                </c:pt>
                <c:pt idx="259">
                  <c:v>304.36099999999999</c:v>
                </c:pt>
                <c:pt idx="260">
                  <c:v>0</c:v>
                </c:pt>
                <c:pt idx="261">
                  <c:v>3.3000000000000002E-2</c:v>
                </c:pt>
                <c:pt idx="262">
                  <c:v>3.3000000000000002E-2</c:v>
                </c:pt>
                <c:pt idx="263">
                  <c:v>0.23</c:v>
                </c:pt>
                <c:pt idx="264">
                  <c:v>0.23</c:v>
                </c:pt>
                <c:pt idx="265">
                  <c:v>0.26300000000000001</c:v>
                </c:pt>
                <c:pt idx="266">
                  <c:v>0.26300000000000001</c:v>
                </c:pt>
                <c:pt idx="267">
                  <c:v>0.36099999999999999</c:v>
                </c:pt>
                <c:pt idx="268">
                  <c:v>0.36099999999999999</c:v>
                </c:pt>
                <c:pt idx="269">
                  <c:v>0.42699999999999999</c:v>
                </c:pt>
                <c:pt idx="270">
                  <c:v>0.42699999999999999</c:v>
                </c:pt>
                <c:pt idx="271">
                  <c:v>0.52600000000000002</c:v>
                </c:pt>
                <c:pt idx="272">
                  <c:v>0.52600000000000002</c:v>
                </c:pt>
                <c:pt idx="273">
                  <c:v>0.624</c:v>
                </c:pt>
                <c:pt idx="274">
                  <c:v>0.624</c:v>
                </c:pt>
                <c:pt idx="275">
                  <c:v>0.88700000000000001</c:v>
                </c:pt>
                <c:pt idx="276">
                  <c:v>0.88700000000000001</c:v>
                </c:pt>
                <c:pt idx="277">
                  <c:v>0.95299999999999996</c:v>
                </c:pt>
                <c:pt idx="278">
                  <c:v>0.95299999999999996</c:v>
                </c:pt>
                <c:pt idx="279">
                  <c:v>1.0509999999999999</c:v>
                </c:pt>
                <c:pt idx="280">
                  <c:v>1.0509999999999999</c:v>
                </c:pt>
                <c:pt idx="281">
                  <c:v>1.0840000000000001</c:v>
                </c:pt>
                <c:pt idx="282">
                  <c:v>1.0840000000000001</c:v>
                </c:pt>
                <c:pt idx="283">
                  <c:v>1.117</c:v>
                </c:pt>
                <c:pt idx="284">
                  <c:v>1.117</c:v>
                </c:pt>
                <c:pt idx="285">
                  <c:v>1.1499999999999999</c:v>
                </c:pt>
                <c:pt idx="286">
                  <c:v>1.1499999999999999</c:v>
                </c:pt>
                <c:pt idx="287">
                  <c:v>1.216</c:v>
                </c:pt>
                <c:pt idx="288">
                  <c:v>1.216</c:v>
                </c:pt>
                <c:pt idx="289">
                  <c:v>1.3140000000000001</c:v>
                </c:pt>
                <c:pt idx="290">
                  <c:v>1.3140000000000001</c:v>
                </c:pt>
                <c:pt idx="291">
                  <c:v>1.38</c:v>
                </c:pt>
                <c:pt idx="292">
                  <c:v>1.38</c:v>
                </c:pt>
                <c:pt idx="293">
                  <c:v>1.413</c:v>
                </c:pt>
                <c:pt idx="294">
                  <c:v>1.413</c:v>
                </c:pt>
                <c:pt idx="295">
                  <c:v>1.446</c:v>
                </c:pt>
                <c:pt idx="296">
                  <c:v>1.446</c:v>
                </c:pt>
                <c:pt idx="297">
                  <c:v>1.577</c:v>
                </c:pt>
                <c:pt idx="298">
                  <c:v>1.577</c:v>
                </c:pt>
                <c:pt idx="299">
                  <c:v>1.708</c:v>
                </c:pt>
                <c:pt idx="300">
                  <c:v>1.708</c:v>
                </c:pt>
                <c:pt idx="301">
                  <c:v>1.7410000000000001</c:v>
                </c:pt>
                <c:pt idx="302">
                  <c:v>1.7410000000000001</c:v>
                </c:pt>
                <c:pt idx="303">
                  <c:v>1.774</c:v>
                </c:pt>
                <c:pt idx="304">
                  <c:v>1.774</c:v>
                </c:pt>
                <c:pt idx="305">
                  <c:v>1.9379999999999999</c:v>
                </c:pt>
                <c:pt idx="306">
                  <c:v>1.9379999999999999</c:v>
                </c:pt>
                <c:pt idx="307">
                  <c:v>2.0369999999999999</c:v>
                </c:pt>
                <c:pt idx="308">
                  <c:v>2.0369999999999999</c:v>
                </c:pt>
                <c:pt idx="309">
                  <c:v>2.0699999999999998</c:v>
                </c:pt>
                <c:pt idx="310">
                  <c:v>2.0699999999999998</c:v>
                </c:pt>
                <c:pt idx="311">
                  <c:v>2.2669999999999999</c:v>
                </c:pt>
                <c:pt idx="312">
                  <c:v>2.2669999999999999</c:v>
                </c:pt>
                <c:pt idx="313">
                  <c:v>2.3980000000000001</c:v>
                </c:pt>
                <c:pt idx="314">
                  <c:v>2.3980000000000001</c:v>
                </c:pt>
                <c:pt idx="315">
                  <c:v>2.464</c:v>
                </c:pt>
                <c:pt idx="316">
                  <c:v>2.464</c:v>
                </c:pt>
                <c:pt idx="317">
                  <c:v>2.5630000000000002</c:v>
                </c:pt>
                <c:pt idx="318">
                  <c:v>2.5630000000000002</c:v>
                </c:pt>
                <c:pt idx="319">
                  <c:v>2.5950000000000002</c:v>
                </c:pt>
                <c:pt idx="320">
                  <c:v>2.5950000000000002</c:v>
                </c:pt>
                <c:pt idx="321">
                  <c:v>2.6280000000000001</c:v>
                </c:pt>
                <c:pt idx="322">
                  <c:v>2.6280000000000001</c:v>
                </c:pt>
                <c:pt idx="323">
                  <c:v>2.7269999999999999</c:v>
                </c:pt>
                <c:pt idx="324">
                  <c:v>2.7269999999999999</c:v>
                </c:pt>
                <c:pt idx="325">
                  <c:v>2.8580000000000001</c:v>
                </c:pt>
                <c:pt idx="326">
                  <c:v>2.8580000000000001</c:v>
                </c:pt>
                <c:pt idx="327">
                  <c:v>2.99</c:v>
                </c:pt>
                <c:pt idx="328">
                  <c:v>2.99</c:v>
                </c:pt>
                <c:pt idx="329">
                  <c:v>3.22</c:v>
                </c:pt>
                <c:pt idx="330">
                  <c:v>3.22</c:v>
                </c:pt>
                <c:pt idx="331">
                  <c:v>3.2850000000000001</c:v>
                </c:pt>
                <c:pt idx="332">
                  <c:v>3.4169999999999998</c:v>
                </c:pt>
                <c:pt idx="333">
                  <c:v>3.4169999999999998</c:v>
                </c:pt>
                <c:pt idx="334">
                  <c:v>3.45</c:v>
                </c:pt>
                <c:pt idx="335">
                  <c:v>3.45</c:v>
                </c:pt>
                <c:pt idx="336">
                  <c:v>3.5150000000000001</c:v>
                </c:pt>
                <c:pt idx="337">
                  <c:v>3.5150000000000001</c:v>
                </c:pt>
                <c:pt idx="338">
                  <c:v>3.548</c:v>
                </c:pt>
                <c:pt idx="339">
                  <c:v>3.548</c:v>
                </c:pt>
                <c:pt idx="340">
                  <c:v>3.581</c:v>
                </c:pt>
                <c:pt idx="341">
                  <c:v>3.581</c:v>
                </c:pt>
                <c:pt idx="342">
                  <c:v>3.68</c:v>
                </c:pt>
                <c:pt idx="343">
                  <c:v>3.68</c:v>
                </c:pt>
                <c:pt idx="344">
                  <c:v>3.7450000000000001</c:v>
                </c:pt>
                <c:pt idx="345">
                  <c:v>3.7450000000000001</c:v>
                </c:pt>
                <c:pt idx="346">
                  <c:v>4.1070000000000002</c:v>
                </c:pt>
                <c:pt idx="347">
                  <c:v>4.1070000000000002</c:v>
                </c:pt>
                <c:pt idx="348">
                  <c:v>4.3040000000000003</c:v>
                </c:pt>
                <c:pt idx="349">
                  <c:v>4.3040000000000003</c:v>
                </c:pt>
                <c:pt idx="350">
                  <c:v>4.3369999999999997</c:v>
                </c:pt>
                <c:pt idx="351">
                  <c:v>4.3369999999999997</c:v>
                </c:pt>
                <c:pt idx="352">
                  <c:v>4.6980000000000004</c:v>
                </c:pt>
                <c:pt idx="353">
                  <c:v>4.6980000000000004</c:v>
                </c:pt>
                <c:pt idx="354">
                  <c:v>4.7309999999999999</c:v>
                </c:pt>
                <c:pt idx="355">
                  <c:v>4.7309999999999999</c:v>
                </c:pt>
                <c:pt idx="356">
                  <c:v>4.7640000000000002</c:v>
                </c:pt>
                <c:pt idx="357">
                  <c:v>4.7640000000000002</c:v>
                </c:pt>
                <c:pt idx="358">
                  <c:v>4.8620000000000001</c:v>
                </c:pt>
                <c:pt idx="359">
                  <c:v>4.8620000000000001</c:v>
                </c:pt>
                <c:pt idx="360">
                  <c:v>4.9279999999999999</c:v>
                </c:pt>
                <c:pt idx="361">
                  <c:v>4.9279999999999999</c:v>
                </c:pt>
                <c:pt idx="362">
                  <c:v>4.9610000000000003</c:v>
                </c:pt>
                <c:pt idx="363">
                  <c:v>4.9610000000000003</c:v>
                </c:pt>
                <c:pt idx="364">
                  <c:v>5.0270000000000001</c:v>
                </c:pt>
                <c:pt idx="365">
                  <c:v>5.0270000000000001</c:v>
                </c:pt>
                <c:pt idx="366">
                  <c:v>5.0599999999999996</c:v>
                </c:pt>
                <c:pt idx="367">
                  <c:v>5.0599999999999996</c:v>
                </c:pt>
                <c:pt idx="368">
                  <c:v>5.3220000000000001</c:v>
                </c:pt>
                <c:pt idx="369">
                  <c:v>5.3220000000000001</c:v>
                </c:pt>
                <c:pt idx="370">
                  <c:v>5.4539999999999997</c:v>
                </c:pt>
                <c:pt idx="371">
                  <c:v>5.4539999999999997</c:v>
                </c:pt>
                <c:pt idx="372">
                  <c:v>5.782</c:v>
                </c:pt>
                <c:pt idx="373">
                  <c:v>5.782</c:v>
                </c:pt>
                <c:pt idx="374">
                  <c:v>5.8810000000000002</c:v>
                </c:pt>
                <c:pt idx="375">
                  <c:v>6.1109999999999998</c:v>
                </c:pt>
                <c:pt idx="376">
                  <c:v>6.1109999999999998</c:v>
                </c:pt>
                <c:pt idx="377">
                  <c:v>6.1769999999999996</c:v>
                </c:pt>
                <c:pt idx="378">
                  <c:v>6.1769999999999996</c:v>
                </c:pt>
                <c:pt idx="379">
                  <c:v>6.3079999999999998</c:v>
                </c:pt>
                <c:pt idx="380">
                  <c:v>6.3079999999999998</c:v>
                </c:pt>
                <c:pt idx="381">
                  <c:v>6.5049999999999999</c:v>
                </c:pt>
                <c:pt idx="382">
                  <c:v>6.5049999999999999</c:v>
                </c:pt>
                <c:pt idx="383">
                  <c:v>6.5709999999999997</c:v>
                </c:pt>
                <c:pt idx="384">
                  <c:v>6.5709999999999997</c:v>
                </c:pt>
                <c:pt idx="385">
                  <c:v>7.0640000000000001</c:v>
                </c:pt>
                <c:pt idx="386">
                  <c:v>7.0640000000000001</c:v>
                </c:pt>
                <c:pt idx="387">
                  <c:v>7.4580000000000002</c:v>
                </c:pt>
                <c:pt idx="388">
                  <c:v>7.4580000000000002</c:v>
                </c:pt>
                <c:pt idx="389">
                  <c:v>7.556</c:v>
                </c:pt>
                <c:pt idx="390">
                  <c:v>7.556</c:v>
                </c:pt>
                <c:pt idx="391">
                  <c:v>8.2789999999999999</c:v>
                </c:pt>
                <c:pt idx="392">
                  <c:v>8.2789999999999999</c:v>
                </c:pt>
                <c:pt idx="393">
                  <c:v>8.4440000000000008</c:v>
                </c:pt>
                <c:pt idx="394">
                  <c:v>8.4440000000000008</c:v>
                </c:pt>
                <c:pt idx="395">
                  <c:v>9.8230000000000004</c:v>
                </c:pt>
                <c:pt idx="396">
                  <c:v>9.8230000000000004</c:v>
                </c:pt>
                <c:pt idx="397">
                  <c:v>10.250999999999999</c:v>
                </c:pt>
                <c:pt idx="398">
                  <c:v>10.250999999999999</c:v>
                </c:pt>
                <c:pt idx="399">
                  <c:v>10.71</c:v>
                </c:pt>
                <c:pt idx="400">
                  <c:v>10.71</c:v>
                </c:pt>
                <c:pt idx="401">
                  <c:v>12.385999999999999</c:v>
                </c:pt>
                <c:pt idx="402">
                  <c:v>12.385999999999999</c:v>
                </c:pt>
                <c:pt idx="403">
                  <c:v>12.813000000000001</c:v>
                </c:pt>
                <c:pt idx="404">
                  <c:v>12.813000000000001</c:v>
                </c:pt>
                <c:pt idx="405">
                  <c:v>13.109</c:v>
                </c:pt>
                <c:pt idx="406">
                  <c:v>13.109</c:v>
                </c:pt>
                <c:pt idx="407">
                  <c:v>13.24</c:v>
                </c:pt>
                <c:pt idx="408">
                  <c:v>13.372</c:v>
                </c:pt>
                <c:pt idx="409">
                  <c:v>13.372</c:v>
                </c:pt>
                <c:pt idx="410">
                  <c:v>14.127000000000001</c:v>
                </c:pt>
                <c:pt idx="411">
                  <c:v>14.127000000000001</c:v>
                </c:pt>
                <c:pt idx="412">
                  <c:v>14.259</c:v>
                </c:pt>
                <c:pt idx="413">
                  <c:v>14.259</c:v>
                </c:pt>
                <c:pt idx="414">
                  <c:v>14.423</c:v>
                </c:pt>
                <c:pt idx="415">
                  <c:v>14.423</c:v>
                </c:pt>
                <c:pt idx="416">
                  <c:v>14.423</c:v>
                </c:pt>
                <c:pt idx="417">
                  <c:v>14.882999999999999</c:v>
                </c:pt>
                <c:pt idx="418">
                  <c:v>16.164000000000001</c:v>
                </c:pt>
                <c:pt idx="419">
                  <c:v>16.164000000000001</c:v>
                </c:pt>
                <c:pt idx="420">
                  <c:v>16.657</c:v>
                </c:pt>
                <c:pt idx="421">
                  <c:v>16.657</c:v>
                </c:pt>
                <c:pt idx="422">
                  <c:v>18.53</c:v>
                </c:pt>
                <c:pt idx="423">
                  <c:v>18.53</c:v>
                </c:pt>
                <c:pt idx="424">
                  <c:v>18.760000000000002</c:v>
                </c:pt>
                <c:pt idx="425">
                  <c:v>20.533999999999999</c:v>
                </c:pt>
                <c:pt idx="426">
                  <c:v>20.533999999999999</c:v>
                </c:pt>
                <c:pt idx="427">
                  <c:v>21.388000000000002</c:v>
                </c:pt>
                <c:pt idx="428">
                  <c:v>21.388000000000002</c:v>
                </c:pt>
                <c:pt idx="429">
                  <c:v>22.571000000000002</c:v>
                </c:pt>
                <c:pt idx="430">
                  <c:v>22.571000000000002</c:v>
                </c:pt>
                <c:pt idx="431">
                  <c:v>22.931999999999999</c:v>
                </c:pt>
                <c:pt idx="432">
                  <c:v>22.931999999999999</c:v>
                </c:pt>
                <c:pt idx="433">
                  <c:v>23.326000000000001</c:v>
                </c:pt>
                <c:pt idx="434">
                  <c:v>23.326000000000001</c:v>
                </c:pt>
                <c:pt idx="435">
                  <c:v>23.425000000000001</c:v>
                </c:pt>
                <c:pt idx="436">
                  <c:v>23.425000000000001</c:v>
                </c:pt>
                <c:pt idx="437">
                  <c:v>23.655000000000001</c:v>
                </c:pt>
                <c:pt idx="438">
                  <c:v>23.655000000000001</c:v>
                </c:pt>
                <c:pt idx="439">
                  <c:v>23.885000000000002</c:v>
                </c:pt>
                <c:pt idx="440">
                  <c:v>24.015999999999998</c:v>
                </c:pt>
                <c:pt idx="441">
                  <c:v>24.181000000000001</c:v>
                </c:pt>
                <c:pt idx="442">
                  <c:v>24.870999999999999</c:v>
                </c:pt>
                <c:pt idx="443">
                  <c:v>25.954999999999998</c:v>
                </c:pt>
                <c:pt idx="444">
                  <c:v>25.954999999999998</c:v>
                </c:pt>
                <c:pt idx="445">
                  <c:v>29.372</c:v>
                </c:pt>
                <c:pt idx="446">
                  <c:v>29.864000000000001</c:v>
                </c:pt>
                <c:pt idx="447">
                  <c:v>29.963000000000001</c:v>
                </c:pt>
                <c:pt idx="448">
                  <c:v>29.963000000000001</c:v>
                </c:pt>
                <c:pt idx="449">
                  <c:v>31.440999999999999</c:v>
                </c:pt>
                <c:pt idx="450">
                  <c:v>31.440999999999999</c:v>
                </c:pt>
                <c:pt idx="451">
                  <c:v>33.643000000000001</c:v>
                </c:pt>
                <c:pt idx="452">
                  <c:v>33.707999999999998</c:v>
                </c:pt>
                <c:pt idx="453">
                  <c:v>35.22</c:v>
                </c:pt>
                <c:pt idx="454">
                  <c:v>35.909999999999997</c:v>
                </c:pt>
                <c:pt idx="455">
                  <c:v>36.337000000000003</c:v>
                </c:pt>
                <c:pt idx="456">
                  <c:v>36.796999999999997</c:v>
                </c:pt>
                <c:pt idx="457">
                  <c:v>38.570999999999998</c:v>
                </c:pt>
                <c:pt idx="458">
                  <c:v>39.588999999999999</c:v>
                </c:pt>
                <c:pt idx="459">
                  <c:v>39.588999999999999</c:v>
                </c:pt>
                <c:pt idx="460">
                  <c:v>40.838000000000001</c:v>
                </c:pt>
                <c:pt idx="461">
                  <c:v>43.335000000000001</c:v>
                </c:pt>
                <c:pt idx="462">
                  <c:v>43.466000000000001</c:v>
                </c:pt>
                <c:pt idx="463">
                  <c:v>47.210999999999999</c:v>
                </c:pt>
                <c:pt idx="464">
                  <c:v>47.210999999999999</c:v>
                </c:pt>
                <c:pt idx="465">
                  <c:v>47.375999999999998</c:v>
                </c:pt>
                <c:pt idx="466">
                  <c:v>48</c:v>
                </c:pt>
                <c:pt idx="467">
                  <c:v>48.360999999999997</c:v>
                </c:pt>
                <c:pt idx="468">
                  <c:v>48.427</c:v>
                </c:pt>
                <c:pt idx="469">
                  <c:v>48.493000000000002</c:v>
                </c:pt>
                <c:pt idx="470">
                  <c:v>52.304000000000002</c:v>
                </c:pt>
                <c:pt idx="471">
                  <c:v>52.304000000000002</c:v>
                </c:pt>
                <c:pt idx="472">
                  <c:v>52.468000000000004</c:v>
                </c:pt>
                <c:pt idx="473">
                  <c:v>52.468000000000004</c:v>
                </c:pt>
                <c:pt idx="474">
                  <c:v>53.52</c:v>
                </c:pt>
                <c:pt idx="475">
                  <c:v>53.52</c:v>
                </c:pt>
                <c:pt idx="476">
                  <c:v>53.552</c:v>
                </c:pt>
                <c:pt idx="477">
                  <c:v>53.552</c:v>
                </c:pt>
                <c:pt idx="478">
                  <c:v>56.871000000000002</c:v>
                </c:pt>
                <c:pt idx="479">
                  <c:v>56.871000000000002</c:v>
                </c:pt>
                <c:pt idx="480">
                  <c:v>58.645000000000003</c:v>
                </c:pt>
                <c:pt idx="481">
                  <c:v>58.645000000000003</c:v>
                </c:pt>
                <c:pt idx="482">
                  <c:v>59.433</c:v>
                </c:pt>
                <c:pt idx="483">
                  <c:v>61.24</c:v>
                </c:pt>
                <c:pt idx="484">
                  <c:v>61.601999999999997</c:v>
                </c:pt>
                <c:pt idx="485">
                  <c:v>61.601999999999997</c:v>
                </c:pt>
                <c:pt idx="486">
                  <c:v>61.634</c:v>
                </c:pt>
                <c:pt idx="487">
                  <c:v>61.634</c:v>
                </c:pt>
                <c:pt idx="488">
                  <c:v>61.863999999999997</c:v>
                </c:pt>
                <c:pt idx="489">
                  <c:v>61.996000000000002</c:v>
                </c:pt>
                <c:pt idx="490">
                  <c:v>63.343000000000004</c:v>
                </c:pt>
                <c:pt idx="491">
                  <c:v>63.343000000000004</c:v>
                </c:pt>
                <c:pt idx="492">
                  <c:v>64.656999999999996</c:v>
                </c:pt>
                <c:pt idx="493">
                  <c:v>66.628</c:v>
                </c:pt>
                <c:pt idx="494">
                  <c:v>69.552000000000007</c:v>
                </c:pt>
                <c:pt idx="495">
                  <c:v>70.275000000000006</c:v>
                </c:pt>
                <c:pt idx="496">
                  <c:v>70.603999999999999</c:v>
                </c:pt>
                <c:pt idx="497">
                  <c:v>70.603999999999999</c:v>
                </c:pt>
                <c:pt idx="498">
                  <c:v>70.867000000000004</c:v>
                </c:pt>
                <c:pt idx="499">
                  <c:v>70.867000000000004</c:v>
                </c:pt>
                <c:pt idx="500">
                  <c:v>71.063999999999993</c:v>
                </c:pt>
                <c:pt idx="501">
                  <c:v>73.001999999999995</c:v>
                </c:pt>
                <c:pt idx="502">
                  <c:v>73.231999999999999</c:v>
                </c:pt>
                <c:pt idx="503">
                  <c:v>73.790999999999997</c:v>
                </c:pt>
                <c:pt idx="504">
                  <c:v>75.367999999999995</c:v>
                </c:pt>
                <c:pt idx="505">
                  <c:v>76.188999999999993</c:v>
                </c:pt>
                <c:pt idx="506">
                  <c:v>77.108999999999995</c:v>
                </c:pt>
                <c:pt idx="507">
                  <c:v>78.292000000000002</c:v>
                </c:pt>
                <c:pt idx="508">
                  <c:v>79.507000000000005</c:v>
                </c:pt>
                <c:pt idx="509">
                  <c:v>82.53</c:v>
                </c:pt>
                <c:pt idx="510">
                  <c:v>82.53</c:v>
                </c:pt>
                <c:pt idx="511">
                  <c:v>83.581000000000003</c:v>
                </c:pt>
                <c:pt idx="512">
                  <c:v>86.734999999999999</c:v>
                </c:pt>
                <c:pt idx="513">
                  <c:v>86.734999999999999</c:v>
                </c:pt>
                <c:pt idx="514">
                  <c:v>88.081999999999994</c:v>
                </c:pt>
                <c:pt idx="515">
                  <c:v>88.444000000000003</c:v>
                </c:pt>
                <c:pt idx="516">
                  <c:v>88.509</c:v>
                </c:pt>
                <c:pt idx="517">
                  <c:v>89.001999999999995</c:v>
                </c:pt>
                <c:pt idx="518">
                  <c:v>89.100999999999999</c:v>
                </c:pt>
                <c:pt idx="519">
                  <c:v>89.429000000000002</c:v>
                </c:pt>
                <c:pt idx="520">
                  <c:v>90.085999999999999</c:v>
                </c:pt>
                <c:pt idx="521">
                  <c:v>90.775999999999996</c:v>
                </c:pt>
                <c:pt idx="522">
                  <c:v>91.597999999999999</c:v>
                </c:pt>
                <c:pt idx="523">
                  <c:v>91.63</c:v>
                </c:pt>
                <c:pt idx="524">
                  <c:v>92.649000000000001</c:v>
                </c:pt>
                <c:pt idx="525">
                  <c:v>92.715000000000003</c:v>
                </c:pt>
                <c:pt idx="526">
                  <c:v>94.423000000000002</c:v>
                </c:pt>
                <c:pt idx="527">
                  <c:v>94.948999999999998</c:v>
                </c:pt>
                <c:pt idx="528">
                  <c:v>94.981999999999999</c:v>
                </c:pt>
                <c:pt idx="529">
                  <c:v>95.244</c:v>
                </c:pt>
                <c:pt idx="530">
                  <c:v>95.507000000000005</c:v>
                </c:pt>
                <c:pt idx="531">
                  <c:v>95.736999999999995</c:v>
                </c:pt>
                <c:pt idx="532">
                  <c:v>95.869</c:v>
                </c:pt>
                <c:pt idx="533">
                  <c:v>95.900999999999996</c:v>
                </c:pt>
                <c:pt idx="534">
                  <c:v>95.966999999999999</c:v>
                </c:pt>
                <c:pt idx="535">
                  <c:v>96</c:v>
                </c:pt>
                <c:pt idx="536">
                  <c:v>96.131</c:v>
                </c:pt>
                <c:pt idx="537">
                  <c:v>96.263000000000005</c:v>
                </c:pt>
                <c:pt idx="538">
                  <c:v>96.296000000000006</c:v>
                </c:pt>
                <c:pt idx="539">
                  <c:v>96.328999999999994</c:v>
                </c:pt>
                <c:pt idx="540">
                  <c:v>96.46</c:v>
                </c:pt>
                <c:pt idx="541">
                  <c:v>96.623999999999995</c:v>
                </c:pt>
                <c:pt idx="542">
                  <c:v>96.789000000000001</c:v>
                </c:pt>
                <c:pt idx="543">
                  <c:v>97.051000000000002</c:v>
                </c:pt>
                <c:pt idx="544">
                  <c:v>97.215999999999994</c:v>
                </c:pt>
                <c:pt idx="545">
                  <c:v>97.477999999999994</c:v>
                </c:pt>
                <c:pt idx="546">
                  <c:v>98.463999999999999</c:v>
                </c:pt>
                <c:pt idx="547">
                  <c:v>99.843999999999994</c:v>
                </c:pt>
                <c:pt idx="548">
                  <c:v>100.041</c:v>
                </c:pt>
                <c:pt idx="549">
                  <c:v>100.56699999999999</c:v>
                </c:pt>
                <c:pt idx="550">
                  <c:v>100.73099999999999</c:v>
                </c:pt>
                <c:pt idx="551">
                  <c:v>101.38800000000001</c:v>
                </c:pt>
                <c:pt idx="552">
                  <c:v>103.16200000000001</c:v>
                </c:pt>
                <c:pt idx="553">
                  <c:v>104.411</c:v>
                </c:pt>
                <c:pt idx="554">
                  <c:v>104.411</c:v>
                </c:pt>
                <c:pt idx="555">
                  <c:v>108.22199999999999</c:v>
                </c:pt>
                <c:pt idx="556">
                  <c:v>108.485</c:v>
                </c:pt>
                <c:pt idx="557">
                  <c:v>110.587</c:v>
                </c:pt>
                <c:pt idx="558">
                  <c:v>110.85</c:v>
                </c:pt>
                <c:pt idx="559">
                  <c:v>111.014</c:v>
                </c:pt>
                <c:pt idx="560">
                  <c:v>112.887</c:v>
                </c:pt>
                <c:pt idx="561">
                  <c:v>113.643</c:v>
                </c:pt>
                <c:pt idx="562">
                  <c:v>114.136</c:v>
                </c:pt>
                <c:pt idx="563">
                  <c:v>116.041</c:v>
                </c:pt>
                <c:pt idx="564">
                  <c:v>116.764</c:v>
                </c:pt>
                <c:pt idx="565">
                  <c:v>116.83</c:v>
                </c:pt>
                <c:pt idx="566">
                  <c:v>117.224</c:v>
                </c:pt>
                <c:pt idx="567">
                  <c:v>118.34099999999999</c:v>
                </c:pt>
                <c:pt idx="568">
                  <c:v>118.998</c:v>
                </c:pt>
                <c:pt idx="569">
                  <c:v>119.35899999999999</c:v>
                </c:pt>
                <c:pt idx="570">
                  <c:v>119.786</c:v>
                </c:pt>
                <c:pt idx="571">
                  <c:v>119.91800000000001</c:v>
                </c:pt>
                <c:pt idx="572">
                  <c:v>119.98399999999999</c:v>
                </c:pt>
                <c:pt idx="573">
                  <c:v>120.01600000000001</c:v>
                </c:pt>
                <c:pt idx="574">
                  <c:v>120.04900000000001</c:v>
                </c:pt>
                <c:pt idx="575">
                  <c:v>120.11499999999999</c:v>
                </c:pt>
                <c:pt idx="576">
                  <c:v>120.148</c:v>
                </c:pt>
                <c:pt idx="577">
                  <c:v>120.509</c:v>
                </c:pt>
                <c:pt idx="578">
                  <c:v>120.706</c:v>
                </c:pt>
                <c:pt idx="579">
                  <c:v>120.739</c:v>
                </c:pt>
                <c:pt idx="580">
                  <c:v>120.77200000000001</c:v>
                </c:pt>
                <c:pt idx="581">
                  <c:v>120.871</c:v>
                </c:pt>
                <c:pt idx="582">
                  <c:v>121.133</c:v>
                </c:pt>
                <c:pt idx="583">
                  <c:v>121.166</c:v>
                </c:pt>
                <c:pt idx="584">
                  <c:v>121.626</c:v>
                </c:pt>
                <c:pt idx="585">
                  <c:v>121.988</c:v>
                </c:pt>
                <c:pt idx="586">
                  <c:v>122.021</c:v>
                </c:pt>
                <c:pt idx="587">
                  <c:v>122.152</c:v>
                </c:pt>
                <c:pt idx="588">
                  <c:v>123.43300000000001</c:v>
                </c:pt>
                <c:pt idx="589">
                  <c:v>124.09</c:v>
                </c:pt>
                <c:pt idx="590">
                  <c:v>124.715</c:v>
                </c:pt>
                <c:pt idx="591">
                  <c:v>125.306</c:v>
                </c:pt>
                <c:pt idx="592">
                  <c:v>125.503</c:v>
                </c:pt>
                <c:pt idx="593">
                  <c:v>125.569</c:v>
                </c:pt>
                <c:pt idx="594">
                  <c:v>126.226</c:v>
                </c:pt>
                <c:pt idx="595">
                  <c:v>127.31</c:v>
                </c:pt>
                <c:pt idx="596">
                  <c:v>128.29599999999999</c:v>
                </c:pt>
                <c:pt idx="597">
                  <c:v>136.83799999999999</c:v>
                </c:pt>
                <c:pt idx="598">
                  <c:v>138.119</c:v>
                </c:pt>
                <c:pt idx="599">
                  <c:v>139.03899999999999</c:v>
                </c:pt>
                <c:pt idx="600">
                  <c:v>139.72900000000001</c:v>
                </c:pt>
                <c:pt idx="601">
                  <c:v>140.68199999999999</c:v>
                </c:pt>
                <c:pt idx="602">
                  <c:v>141.47</c:v>
                </c:pt>
                <c:pt idx="603">
                  <c:v>143.73699999999999</c:v>
                </c:pt>
                <c:pt idx="604">
                  <c:v>143.934</c:v>
                </c:pt>
                <c:pt idx="605">
                  <c:v>144.36099999999999</c:v>
                </c:pt>
                <c:pt idx="606">
                  <c:v>145.84</c:v>
                </c:pt>
                <c:pt idx="607">
                  <c:v>146.727</c:v>
                </c:pt>
                <c:pt idx="608">
                  <c:v>146.92400000000001</c:v>
                </c:pt>
                <c:pt idx="609">
                  <c:v>148.928</c:v>
                </c:pt>
                <c:pt idx="610">
                  <c:v>149.125</c:v>
                </c:pt>
                <c:pt idx="611">
                  <c:v>0</c:v>
                </c:pt>
                <c:pt idx="612">
                  <c:v>0.13100000000000001</c:v>
                </c:pt>
                <c:pt idx="613">
                  <c:v>0.13100000000000001</c:v>
                </c:pt>
                <c:pt idx="614">
                  <c:v>0.23</c:v>
                </c:pt>
                <c:pt idx="615">
                  <c:v>0.23</c:v>
                </c:pt>
                <c:pt idx="616">
                  <c:v>0.32900000000000001</c:v>
                </c:pt>
                <c:pt idx="617">
                  <c:v>0.32900000000000001</c:v>
                </c:pt>
                <c:pt idx="618">
                  <c:v>0.36099999999999999</c:v>
                </c:pt>
                <c:pt idx="619">
                  <c:v>0.36099999999999999</c:v>
                </c:pt>
                <c:pt idx="620">
                  <c:v>0.39400000000000002</c:v>
                </c:pt>
                <c:pt idx="621">
                  <c:v>0.39400000000000002</c:v>
                </c:pt>
                <c:pt idx="622">
                  <c:v>0.52600000000000002</c:v>
                </c:pt>
                <c:pt idx="623">
                  <c:v>0.52600000000000002</c:v>
                </c:pt>
                <c:pt idx="624">
                  <c:v>0.78900000000000003</c:v>
                </c:pt>
                <c:pt idx="625">
                  <c:v>0.78900000000000003</c:v>
                </c:pt>
                <c:pt idx="626">
                  <c:v>0.85399999999999998</c:v>
                </c:pt>
                <c:pt idx="627">
                  <c:v>0.85399999999999998</c:v>
                </c:pt>
                <c:pt idx="628">
                  <c:v>0.92</c:v>
                </c:pt>
                <c:pt idx="629">
                  <c:v>0.92</c:v>
                </c:pt>
                <c:pt idx="630">
                  <c:v>0.98599999999999999</c:v>
                </c:pt>
                <c:pt idx="631">
                  <c:v>0.98599999999999999</c:v>
                </c:pt>
                <c:pt idx="632">
                  <c:v>1.0840000000000001</c:v>
                </c:pt>
                <c:pt idx="633">
                  <c:v>1.0840000000000001</c:v>
                </c:pt>
                <c:pt idx="634">
                  <c:v>1.117</c:v>
                </c:pt>
                <c:pt idx="635">
                  <c:v>1.117</c:v>
                </c:pt>
                <c:pt idx="636">
                  <c:v>1.1830000000000001</c:v>
                </c:pt>
                <c:pt idx="637">
                  <c:v>1.1830000000000001</c:v>
                </c:pt>
                <c:pt idx="638">
                  <c:v>1.248</c:v>
                </c:pt>
                <c:pt idx="639">
                  <c:v>1.248</c:v>
                </c:pt>
                <c:pt idx="640">
                  <c:v>1.3140000000000001</c:v>
                </c:pt>
                <c:pt idx="641">
                  <c:v>1.3140000000000001</c:v>
                </c:pt>
                <c:pt idx="642">
                  <c:v>1.347</c:v>
                </c:pt>
                <c:pt idx="643">
                  <c:v>1.347</c:v>
                </c:pt>
                <c:pt idx="644">
                  <c:v>1.38</c:v>
                </c:pt>
                <c:pt idx="645">
                  <c:v>1.38</c:v>
                </c:pt>
                <c:pt idx="646">
                  <c:v>1.708</c:v>
                </c:pt>
                <c:pt idx="647">
                  <c:v>1.708</c:v>
                </c:pt>
                <c:pt idx="648">
                  <c:v>1.7410000000000001</c:v>
                </c:pt>
                <c:pt idx="649">
                  <c:v>1.7410000000000001</c:v>
                </c:pt>
                <c:pt idx="650">
                  <c:v>1.84</c:v>
                </c:pt>
                <c:pt idx="651">
                  <c:v>1.84</c:v>
                </c:pt>
                <c:pt idx="652">
                  <c:v>1.9710000000000001</c:v>
                </c:pt>
                <c:pt idx="653">
                  <c:v>1.9710000000000001</c:v>
                </c:pt>
                <c:pt idx="654">
                  <c:v>2.234</c:v>
                </c:pt>
                <c:pt idx="655">
                  <c:v>2.234</c:v>
                </c:pt>
                <c:pt idx="656">
                  <c:v>2.2669999999999999</c:v>
                </c:pt>
                <c:pt idx="657">
                  <c:v>2.2669999999999999</c:v>
                </c:pt>
                <c:pt idx="658">
                  <c:v>2.3660000000000001</c:v>
                </c:pt>
                <c:pt idx="659">
                  <c:v>2.3660000000000001</c:v>
                </c:pt>
                <c:pt idx="660">
                  <c:v>2.5299999999999998</c:v>
                </c:pt>
                <c:pt idx="661">
                  <c:v>2.5299999999999998</c:v>
                </c:pt>
                <c:pt idx="662">
                  <c:v>2.694</c:v>
                </c:pt>
                <c:pt idx="663">
                  <c:v>2.694</c:v>
                </c:pt>
                <c:pt idx="664">
                  <c:v>2.7930000000000001</c:v>
                </c:pt>
                <c:pt idx="665">
                  <c:v>2.7930000000000001</c:v>
                </c:pt>
                <c:pt idx="666">
                  <c:v>2.8250000000000002</c:v>
                </c:pt>
                <c:pt idx="667">
                  <c:v>2.8250000000000002</c:v>
                </c:pt>
                <c:pt idx="668">
                  <c:v>2.99</c:v>
                </c:pt>
                <c:pt idx="669">
                  <c:v>2.99</c:v>
                </c:pt>
                <c:pt idx="670">
                  <c:v>3.0230000000000001</c:v>
                </c:pt>
                <c:pt idx="671">
                  <c:v>3.0230000000000001</c:v>
                </c:pt>
                <c:pt idx="672">
                  <c:v>3.0550000000000002</c:v>
                </c:pt>
                <c:pt idx="673">
                  <c:v>3.0550000000000002</c:v>
                </c:pt>
                <c:pt idx="674">
                  <c:v>3.1869999999999998</c:v>
                </c:pt>
                <c:pt idx="675">
                  <c:v>3.1869999999999998</c:v>
                </c:pt>
                <c:pt idx="676">
                  <c:v>3.22</c:v>
                </c:pt>
                <c:pt idx="677">
                  <c:v>3.22</c:v>
                </c:pt>
                <c:pt idx="678">
                  <c:v>3.3180000000000001</c:v>
                </c:pt>
                <c:pt idx="679">
                  <c:v>3.3180000000000001</c:v>
                </c:pt>
                <c:pt idx="680">
                  <c:v>3.351</c:v>
                </c:pt>
                <c:pt idx="681">
                  <c:v>3.351</c:v>
                </c:pt>
                <c:pt idx="682">
                  <c:v>3.6469999999999998</c:v>
                </c:pt>
                <c:pt idx="683">
                  <c:v>3.6469999999999998</c:v>
                </c:pt>
                <c:pt idx="684">
                  <c:v>3.8769999999999998</c:v>
                </c:pt>
                <c:pt idx="685">
                  <c:v>3.8769999999999998</c:v>
                </c:pt>
                <c:pt idx="686">
                  <c:v>4.3040000000000003</c:v>
                </c:pt>
                <c:pt idx="687">
                  <c:v>4.3040000000000003</c:v>
                </c:pt>
                <c:pt idx="688">
                  <c:v>4.3369999999999997</c:v>
                </c:pt>
                <c:pt idx="689">
                  <c:v>4.3369999999999997</c:v>
                </c:pt>
                <c:pt idx="690">
                  <c:v>4.4349999999999996</c:v>
                </c:pt>
                <c:pt idx="691">
                  <c:v>4.4349999999999996</c:v>
                </c:pt>
                <c:pt idx="692">
                  <c:v>4.7309999999999999</c:v>
                </c:pt>
                <c:pt idx="693">
                  <c:v>4.7309999999999999</c:v>
                </c:pt>
                <c:pt idx="694">
                  <c:v>4.7969999999999997</c:v>
                </c:pt>
                <c:pt idx="695">
                  <c:v>4.7969999999999997</c:v>
                </c:pt>
                <c:pt idx="696">
                  <c:v>5.0919999999999996</c:v>
                </c:pt>
                <c:pt idx="697">
                  <c:v>5.0919999999999996</c:v>
                </c:pt>
                <c:pt idx="698">
                  <c:v>5.3879999999999999</c:v>
                </c:pt>
                <c:pt idx="699">
                  <c:v>5.3879999999999999</c:v>
                </c:pt>
                <c:pt idx="700">
                  <c:v>5.4210000000000003</c:v>
                </c:pt>
                <c:pt idx="701">
                  <c:v>5.4210000000000003</c:v>
                </c:pt>
                <c:pt idx="702">
                  <c:v>6.1769999999999996</c:v>
                </c:pt>
                <c:pt idx="703">
                  <c:v>6.1769999999999996</c:v>
                </c:pt>
                <c:pt idx="704">
                  <c:v>6.2089999999999996</c:v>
                </c:pt>
                <c:pt idx="705">
                  <c:v>6.2089999999999996</c:v>
                </c:pt>
                <c:pt idx="706">
                  <c:v>6.2750000000000004</c:v>
                </c:pt>
                <c:pt idx="707">
                  <c:v>6.2750000000000004</c:v>
                </c:pt>
                <c:pt idx="708">
                  <c:v>6.867</c:v>
                </c:pt>
                <c:pt idx="709">
                  <c:v>6.867</c:v>
                </c:pt>
                <c:pt idx="710">
                  <c:v>7.0970000000000004</c:v>
                </c:pt>
                <c:pt idx="711">
                  <c:v>7.0970000000000004</c:v>
                </c:pt>
                <c:pt idx="712">
                  <c:v>7.7539999999999996</c:v>
                </c:pt>
                <c:pt idx="713">
                  <c:v>7.7539999999999996</c:v>
                </c:pt>
                <c:pt idx="714">
                  <c:v>7.8520000000000003</c:v>
                </c:pt>
                <c:pt idx="715">
                  <c:v>7.8520000000000003</c:v>
                </c:pt>
                <c:pt idx="716">
                  <c:v>9.3309999999999995</c:v>
                </c:pt>
                <c:pt idx="717">
                  <c:v>9.3309999999999995</c:v>
                </c:pt>
                <c:pt idx="718">
                  <c:v>9.7910000000000004</c:v>
                </c:pt>
                <c:pt idx="719">
                  <c:v>9.7910000000000004</c:v>
                </c:pt>
                <c:pt idx="720">
                  <c:v>10.48</c:v>
                </c:pt>
                <c:pt idx="721">
                  <c:v>10.48</c:v>
                </c:pt>
                <c:pt idx="722">
                  <c:v>10.907999999999999</c:v>
                </c:pt>
                <c:pt idx="723">
                  <c:v>10.907999999999999</c:v>
                </c:pt>
                <c:pt idx="724">
                  <c:v>11.795</c:v>
                </c:pt>
                <c:pt idx="725">
                  <c:v>11.795</c:v>
                </c:pt>
                <c:pt idx="726">
                  <c:v>12.255000000000001</c:v>
                </c:pt>
                <c:pt idx="727">
                  <c:v>12.255000000000001</c:v>
                </c:pt>
                <c:pt idx="728">
                  <c:v>12.32</c:v>
                </c:pt>
                <c:pt idx="729">
                  <c:v>12.32</c:v>
                </c:pt>
                <c:pt idx="730">
                  <c:v>12.32</c:v>
                </c:pt>
                <c:pt idx="731">
                  <c:v>12.419</c:v>
                </c:pt>
                <c:pt idx="732">
                  <c:v>14.193</c:v>
                </c:pt>
                <c:pt idx="733">
                  <c:v>15.967000000000001</c:v>
                </c:pt>
                <c:pt idx="734">
                  <c:v>15.967000000000001</c:v>
                </c:pt>
                <c:pt idx="735">
                  <c:v>16.361000000000001</c:v>
                </c:pt>
                <c:pt idx="736">
                  <c:v>16.361000000000001</c:v>
                </c:pt>
                <c:pt idx="737">
                  <c:v>16.492999999999999</c:v>
                </c:pt>
                <c:pt idx="738">
                  <c:v>17.643000000000001</c:v>
                </c:pt>
                <c:pt idx="739">
                  <c:v>17.643000000000001</c:v>
                </c:pt>
                <c:pt idx="740">
                  <c:v>18.594999999999999</c:v>
                </c:pt>
                <c:pt idx="741">
                  <c:v>19.483000000000001</c:v>
                </c:pt>
                <c:pt idx="742">
                  <c:v>19.483000000000001</c:v>
                </c:pt>
                <c:pt idx="743">
                  <c:v>19.844000000000001</c:v>
                </c:pt>
                <c:pt idx="744">
                  <c:v>20.861999999999998</c:v>
                </c:pt>
                <c:pt idx="745">
                  <c:v>21.158000000000001</c:v>
                </c:pt>
                <c:pt idx="746">
                  <c:v>21.158000000000001</c:v>
                </c:pt>
                <c:pt idx="747">
                  <c:v>26.545999999999999</c:v>
                </c:pt>
                <c:pt idx="748">
                  <c:v>26.545999999999999</c:v>
                </c:pt>
                <c:pt idx="749">
                  <c:v>27.63</c:v>
                </c:pt>
                <c:pt idx="750">
                  <c:v>27.63</c:v>
                </c:pt>
                <c:pt idx="751">
                  <c:v>28.32</c:v>
                </c:pt>
                <c:pt idx="752">
                  <c:v>28.32</c:v>
                </c:pt>
                <c:pt idx="753">
                  <c:v>28.945</c:v>
                </c:pt>
                <c:pt idx="754">
                  <c:v>31.670999999999999</c:v>
                </c:pt>
                <c:pt idx="755">
                  <c:v>33.478000000000002</c:v>
                </c:pt>
                <c:pt idx="756">
                  <c:v>36.994</c:v>
                </c:pt>
                <c:pt idx="757">
                  <c:v>37.781999999999996</c:v>
                </c:pt>
                <c:pt idx="758">
                  <c:v>38.143999999999998</c:v>
                </c:pt>
                <c:pt idx="759">
                  <c:v>38.768000000000001</c:v>
                </c:pt>
                <c:pt idx="760">
                  <c:v>40.015999999999998</c:v>
                </c:pt>
                <c:pt idx="761">
                  <c:v>40.902999999999999</c:v>
                </c:pt>
                <c:pt idx="762">
                  <c:v>42.085999999999999</c:v>
                </c:pt>
                <c:pt idx="763">
                  <c:v>42.512999999999998</c:v>
                </c:pt>
                <c:pt idx="764">
                  <c:v>42.612000000000002</c:v>
                </c:pt>
                <c:pt idx="765">
                  <c:v>42.776000000000003</c:v>
                </c:pt>
                <c:pt idx="766">
                  <c:v>44.682000000000002</c:v>
                </c:pt>
                <c:pt idx="767">
                  <c:v>44.78</c:v>
                </c:pt>
                <c:pt idx="768">
                  <c:v>44.78</c:v>
                </c:pt>
                <c:pt idx="769">
                  <c:v>45.076000000000001</c:v>
                </c:pt>
                <c:pt idx="770">
                  <c:v>45.667000000000002</c:v>
                </c:pt>
                <c:pt idx="771">
                  <c:v>46.652999999999999</c:v>
                </c:pt>
                <c:pt idx="772">
                  <c:v>47.704000000000001</c:v>
                </c:pt>
                <c:pt idx="773">
                  <c:v>48.262999999999998</c:v>
                </c:pt>
                <c:pt idx="774">
                  <c:v>48.46</c:v>
                </c:pt>
                <c:pt idx="775">
                  <c:v>49.314</c:v>
                </c:pt>
                <c:pt idx="776">
                  <c:v>49.445999999999998</c:v>
                </c:pt>
                <c:pt idx="777">
                  <c:v>49.576999999999998</c:v>
                </c:pt>
                <c:pt idx="778">
                  <c:v>50.890999999999998</c:v>
                </c:pt>
                <c:pt idx="779">
                  <c:v>51.055</c:v>
                </c:pt>
                <c:pt idx="780">
                  <c:v>51.284999999999997</c:v>
                </c:pt>
                <c:pt idx="781">
                  <c:v>51.317999999999998</c:v>
                </c:pt>
                <c:pt idx="782">
                  <c:v>51.713000000000001</c:v>
                </c:pt>
                <c:pt idx="783">
                  <c:v>51.975000000000001</c:v>
                </c:pt>
                <c:pt idx="784">
                  <c:v>53.322000000000003</c:v>
                </c:pt>
                <c:pt idx="785">
                  <c:v>54.537999999999997</c:v>
                </c:pt>
                <c:pt idx="786">
                  <c:v>54.668999999999997</c:v>
                </c:pt>
                <c:pt idx="787">
                  <c:v>54.899000000000001</c:v>
                </c:pt>
                <c:pt idx="788">
                  <c:v>55.851999999999997</c:v>
                </c:pt>
                <c:pt idx="789">
                  <c:v>56.805</c:v>
                </c:pt>
                <c:pt idx="790">
                  <c:v>56.805</c:v>
                </c:pt>
                <c:pt idx="791">
                  <c:v>56.936</c:v>
                </c:pt>
                <c:pt idx="792">
                  <c:v>57.002000000000002</c:v>
                </c:pt>
                <c:pt idx="793">
                  <c:v>57.165999999999997</c:v>
                </c:pt>
                <c:pt idx="794">
                  <c:v>57.396000000000001</c:v>
                </c:pt>
                <c:pt idx="795">
                  <c:v>57.725000000000001</c:v>
                </c:pt>
                <c:pt idx="796">
                  <c:v>57.856000000000002</c:v>
                </c:pt>
                <c:pt idx="797">
                  <c:v>58.119</c:v>
                </c:pt>
                <c:pt idx="798">
                  <c:v>58.152000000000001</c:v>
                </c:pt>
                <c:pt idx="799">
                  <c:v>58.545999999999999</c:v>
                </c:pt>
                <c:pt idx="800">
                  <c:v>58.808999999999997</c:v>
                </c:pt>
                <c:pt idx="801">
                  <c:v>58.972999999999999</c:v>
                </c:pt>
                <c:pt idx="802">
                  <c:v>59.466000000000001</c:v>
                </c:pt>
                <c:pt idx="803">
                  <c:v>59.499000000000002</c:v>
                </c:pt>
                <c:pt idx="804">
                  <c:v>59.564999999999998</c:v>
                </c:pt>
                <c:pt idx="805">
                  <c:v>59.597999999999999</c:v>
                </c:pt>
                <c:pt idx="806">
                  <c:v>59.63</c:v>
                </c:pt>
                <c:pt idx="807">
                  <c:v>59.762</c:v>
                </c:pt>
                <c:pt idx="808">
                  <c:v>59.828000000000003</c:v>
                </c:pt>
                <c:pt idx="809">
                  <c:v>59.86</c:v>
                </c:pt>
                <c:pt idx="810">
                  <c:v>60.057000000000002</c:v>
                </c:pt>
                <c:pt idx="811">
                  <c:v>60.189</c:v>
                </c:pt>
                <c:pt idx="812">
                  <c:v>60.255000000000003</c:v>
                </c:pt>
                <c:pt idx="813">
                  <c:v>60.286999999999999</c:v>
                </c:pt>
                <c:pt idx="814">
                  <c:v>60.353000000000002</c:v>
                </c:pt>
                <c:pt idx="815">
                  <c:v>60.386000000000003</c:v>
                </c:pt>
                <c:pt idx="816">
                  <c:v>60.418999999999997</c:v>
                </c:pt>
                <c:pt idx="817">
                  <c:v>60.451999999999998</c:v>
                </c:pt>
                <c:pt idx="818">
                  <c:v>60.845999999999997</c:v>
                </c:pt>
                <c:pt idx="819">
                  <c:v>60.878999999999998</c:v>
                </c:pt>
                <c:pt idx="820">
                  <c:v>60.976999999999997</c:v>
                </c:pt>
                <c:pt idx="821">
                  <c:v>61.076000000000001</c:v>
                </c:pt>
                <c:pt idx="822">
                  <c:v>61.142000000000003</c:v>
                </c:pt>
                <c:pt idx="823">
                  <c:v>61.798999999999999</c:v>
                </c:pt>
                <c:pt idx="824">
                  <c:v>62.094000000000001</c:v>
                </c:pt>
                <c:pt idx="825">
                  <c:v>62.225999999999999</c:v>
                </c:pt>
                <c:pt idx="826">
                  <c:v>62.356999999999999</c:v>
                </c:pt>
                <c:pt idx="827">
                  <c:v>62.456000000000003</c:v>
                </c:pt>
                <c:pt idx="828">
                  <c:v>62.686</c:v>
                </c:pt>
                <c:pt idx="829">
                  <c:v>63.179000000000002</c:v>
                </c:pt>
                <c:pt idx="830">
                  <c:v>63.210999999999999</c:v>
                </c:pt>
                <c:pt idx="831">
                  <c:v>63.210999999999999</c:v>
                </c:pt>
                <c:pt idx="832">
                  <c:v>63.441000000000003</c:v>
                </c:pt>
                <c:pt idx="833">
                  <c:v>67.647000000000006</c:v>
                </c:pt>
                <c:pt idx="834">
                  <c:v>67.680000000000007</c:v>
                </c:pt>
                <c:pt idx="835">
                  <c:v>67.778000000000006</c:v>
                </c:pt>
                <c:pt idx="836">
                  <c:v>67.811000000000007</c:v>
                </c:pt>
                <c:pt idx="837">
                  <c:v>68.238</c:v>
                </c:pt>
                <c:pt idx="838">
                  <c:v>68.796999999999997</c:v>
                </c:pt>
                <c:pt idx="839">
                  <c:v>69.683999999999997</c:v>
                </c:pt>
                <c:pt idx="840">
                  <c:v>69.914000000000001</c:v>
                </c:pt>
                <c:pt idx="841">
                  <c:v>70.406999999999996</c:v>
                </c:pt>
                <c:pt idx="842">
                  <c:v>70.537999999999997</c:v>
                </c:pt>
                <c:pt idx="843">
                  <c:v>70.801000000000002</c:v>
                </c:pt>
                <c:pt idx="844">
                  <c:v>70.834000000000003</c:v>
                </c:pt>
                <c:pt idx="845">
                  <c:v>71.491</c:v>
                </c:pt>
                <c:pt idx="846">
                  <c:v>71.524000000000001</c:v>
                </c:pt>
                <c:pt idx="847">
                  <c:v>71.655000000000001</c:v>
                </c:pt>
                <c:pt idx="848">
                  <c:v>71.852000000000004</c:v>
                </c:pt>
                <c:pt idx="849">
                  <c:v>71.885000000000005</c:v>
                </c:pt>
                <c:pt idx="850">
                  <c:v>72.016000000000005</c:v>
                </c:pt>
                <c:pt idx="851">
                  <c:v>72.311999999999998</c:v>
                </c:pt>
                <c:pt idx="852">
                  <c:v>72.411000000000001</c:v>
                </c:pt>
                <c:pt idx="853">
                  <c:v>72.444000000000003</c:v>
                </c:pt>
                <c:pt idx="854">
                  <c:v>72.706000000000003</c:v>
                </c:pt>
                <c:pt idx="855">
                  <c:v>72.903000000000006</c:v>
                </c:pt>
                <c:pt idx="856">
                  <c:v>72.936000000000007</c:v>
                </c:pt>
                <c:pt idx="857">
                  <c:v>72.968999999999994</c:v>
                </c:pt>
                <c:pt idx="858">
                  <c:v>73.001999999999995</c:v>
                </c:pt>
                <c:pt idx="859">
                  <c:v>73.265000000000001</c:v>
                </c:pt>
                <c:pt idx="860">
                  <c:v>73.396000000000001</c:v>
                </c:pt>
                <c:pt idx="861">
                  <c:v>73.429000000000002</c:v>
                </c:pt>
                <c:pt idx="862">
                  <c:v>73.724999999999994</c:v>
                </c:pt>
                <c:pt idx="863">
                  <c:v>73.988</c:v>
                </c:pt>
                <c:pt idx="864">
                  <c:v>74.218000000000004</c:v>
                </c:pt>
                <c:pt idx="865">
                  <c:v>74.546000000000006</c:v>
                </c:pt>
                <c:pt idx="866">
                  <c:v>74.709999999999994</c:v>
                </c:pt>
                <c:pt idx="867">
                  <c:v>74.709999999999994</c:v>
                </c:pt>
                <c:pt idx="868">
                  <c:v>75.236000000000004</c:v>
                </c:pt>
              </c:numCache>
            </c:numRef>
          </c:xVal>
          <c:yVal>
            <c:numRef>
              <c:f>Sheet1!$I$2:$I$870</c:f>
              <c:numCache>
                <c:formatCode>General</c:formatCode>
                <c:ptCount val="869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9459944"/>
        <c:axId val="619459552"/>
      </c:scatterChart>
      <c:scatterChart>
        <c:scatterStyle val="lineMarker"/>
        <c:varyColors val="0"/>
        <c:ser>
          <c:idx val="0"/>
          <c:order val="4"/>
          <c:tx>
            <c:strRef>
              <c:f>Sheet1!$F$1</c:f>
              <c:strCache>
                <c:ptCount val="1"/>
              </c:strCache>
            </c:strRef>
          </c:tx>
          <c:spPr>
            <a:ln w="36160" cmpd="sng">
              <a:noFill/>
            </a:ln>
          </c:spPr>
          <c:marker>
            <c:symbol val="plus"/>
            <c:size val="5"/>
            <c:spPr>
              <a:noFill/>
              <a:ln w="12139" cmpd="sng">
                <a:solidFill>
                  <a:srgbClr val="808080"/>
                </a:solidFill>
              </a:ln>
            </c:spPr>
          </c:marker>
          <c:xVal>
            <c:numRef>
              <c:f>Sheet1!$A$2:$A$870</c:f>
              <c:numCache>
                <c:formatCode>General</c:formatCode>
                <c:ptCount val="869"/>
                <c:pt idx="0">
                  <c:v>0</c:v>
                </c:pt>
                <c:pt idx="1">
                  <c:v>6.6000000000000003E-2</c:v>
                </c:pt>
                <c:pt idx="2">
                  <c:v>6.6000000000000003E-2</c:v>
                </c:pt>
                <c:pt idx="3">
                  <c:v>9.9000000000000005E-2</c:v>
                </c:pt>
                <c:pt idx="4">
                  <c:v>9.9000000000000005E-2</c:v>
                </c:pt>
                <c:pt idx="5">
                  <c:v>0.26300000000000001</c:v>
                </c:pt>
                <c:pt idx="6">
                  <c:v>0.26300000000000001</c:v>
                </c:pt>
                <c:pt idx="7">
                  <c:v>0.39400000000000002</c:v>
                </c:pt>
                <c:pt idx="8">
                  <c:v>0.39400000000000002</c:v>
                </c:pt>
                <c:pt idx="9">
                  <c:v>0.42699999999999999</c:v>
                </c:pt>
                <c:pt idx="10">
                  <c:v>0.42699999999999999</c:v>
                </c:pt>
                <c:pt idx="11">
                  <c:v>0.49299999999999999</c:v>
                </c:pt>
                <c:pt idx="12">
                  <c:v>0.49299999999999999</c:v>
                </c:pt>
                <c:pt idx="13">
                  <c:v>0.52600000000000002</c:v>
                </c:pt>
                <c:pt idx="14">
                  <c:v>0.52600000000000002</c:v>
                </c:pt>
                <c:pt idx="15">
                  <c:v>0.59099999999999997</c:v>
                </c:pt>
                <c:pt idx="16">
                  <c:v>0.59099999999999997</c:v>
                </c:pt>
                <c:pt idx="17">
                  <c:v>0.65700000000000003</c:v>
                </c:pt>
                <c:pt idx="18">
                  <c:v>0.65700000000000003</c:v>
                </c:pt>
                <c:pt idx="19">
                  <c:v>0.69</c:v>
                </c:pt>
                <c:pt idx="20">
                  <c:v>0.69</c:v>
                </c:pt>
                <c:pt idx="21">
                  <c:v>0.72299999999999998</c:v>
                </c:pt>
                <c:pt idx="22">
                  <c:v>0.72299999999999998</c:v>
                </c:pt>
                <c:pt idx="23">
                  <c:v>0.75600000000000001</c:v>
                </c:pt>
                <c:pt idx="24">
                  <c:v>0.75600000000000001</c:v>
                </c:pt>
                <c:pt idx="25">
                  <c:v>0.78900000000000003</c:v>
                </c:pt>
                <c:pt idx="26">
                  <c:v>0.78900000000000003</c:v>
                </c:pt>
                <c:pt idx="27">
                  <c:v>0.82099999999999995</c:v>
                </c:pt>
                <c:pt idx="28">
                  <c:v>0.82099999999999995</c:v>
                </c:pt>
                <c:pt idx="29">
                  <c:v>0.88700000000000001</c:v>
                </c:pt>
                <c:pt idx="30">
                  <c:v>0.88700000000000001</c:v>
                </c:pt>
                <c:pt idx="31">
                  <c:v>0.92</c:v>
                </c:pt>
                <c:pt idx="32">
                  <c:v>0.92</c:v>
                </c:pt>
                <c:pt idx="33">
                  <c:v>0.95299999999999996</c:v>
                </c:pt>
                <c:pt idx="34">
                  <c:v>0.95299999999999996</c:v>
                </c:pt>
                <c:pt idx="35">
                  <c:v>0.98599999999999999</c:v>
                </c:pt>
                <c:pt idx="36">
                  <c:v>0.98599999999999999</c:v>
                </c:pt>
                <c:pt idx="37">
                  <c:v>1.018</c:v>
                </c:pt>
                <c:pt idx="38">
                  <c:v>1.018</c:v>
                </c:pt>
                <c:pt idx="39">
                  <c:v>1.0840000000000001</c:v>
                </c:pt>
                <c:pt idx="40">
                  <c:v>1.0840000000000001</c:v>
                </c:pt>
                <c:pt idx="41">
                  <c:v>1.1499999999999999</c:v>
                </c:pt>
                <c:pt idx="42">
                  <c:v>1.1499999999999999</c:v>
                </c:pt>
                <c:pt idx="43">
                  <c:v>1.1830000000000001</c:v>
                </c:pt>
                <c:pt idx="44">
                  <c:v>1.1830000000000001</c:v>
                </c:pt>
                <c:pt idx="45">
                  <c:v>1.248</c:v>
                </c:pt>
                <c:pt idx="46">
                  <c:v>1.248</c:v>
                </c:pt>
                <c:pt idx="47">
                  <c:v>1.2809999999999999</c:v>
                </c:pt>
                <c:pt idx="48">
                  <c:v>1.2809999999999999</c:v>
                </c:pt>
                <c:pt idx="49">
                  <c:v>1.347</c:v>
                </c:pt>
                <c:pt idx="50">
                  <c:v>1.347</c:v>
                </c:pt>
                <c:pt idx="51">
                  <c:v>1.38</c:v>
                </c:pt>
                <c:pt idx="52">
                  <c:v>1.38</c:v>
                </c:pt>
                <c:pt idx="53">
                  <c:v>1.446</c:v>
                </c:pt>
                <c:pt idx="54">
                  <c:v>1.446</c:v>
                </c:pt>
                <c:pt idx="55">
                  <c:v>1.5109999999999999</c:v>
                </c:pt>
                <c:pt idx="56">
                  <c:v>1.5109999999999999</c:v>
                </c:pt>
                <c:pt idx="57">
                  <c:v>1.577</c:v>
                </c:pt>
                <c:pt idx="58">
                  <c:v>1.577</c:v>
                </c:pt>
                <c:pt idx="59">
                  <c:v>1.61</c:v>
                </c:pt>
                <c:pt idx="60">
                  <c:v>1.61</c:v>
                </c:pt>
                <c:pt idx="61">
                  <c:v>1.643</c:v>
                </c:pt>
                <c:pt idx="62">
                  <c:v>1.643</c:v>
                </c:pt>
                <c:pt idx="63">
                  <c:v>1.774</c:v>
                </c:pt>
                <c:pt idx="64">
                  <c:v>1.774</c:v>
                </c:pt>
                <c:pt idx="65">
                  <c:v>1.9379999999999999</c:v>
                </c:pt>
                <c:pt idx="66">
                  <c:v>1.9379999999999999</c:v>
                </c:pt>
                <c:pt idx="67">
                  <c:v>2.004</c:v>
                </c:pt>
                <c:pt idx="68">
                  <c:v>2.004</c:v>
                </c:pt>
                <c:pt idx="69">
                  <c:v>2.0369999999999999</c:v>
                </c:pt>
                <c:pt idx="70">
                  <c:v>2.0369999999999999</c:v>
                </c:pt>
                <c:pt idx="71">
                  <c:v>2.0699999999999998</c:v>
                </c:pt>
                <c:pt idx="72">
                  <c:v>2.0699999999999998</c:v>
                </c:pt>
                <c:pt idx="73">
                  <c:v>2.1360000000000001</c:v>
                </c:pt>
                <c:pt idx="74">
                  <c:v>2.1360000000000001</c:v>
                </c:pt>
                <c:pt idx="75">
                  <c:v>2.1680000000000001</c:v>
                </c:pt>
                <c:pt idx="76">
                  <c:v>2.1680000000000001</c:v>
                </c:pt>
                <c:pt idx="77">
                  <c:v>2.2010000000000001</c:v>
                </c:pt>
                <c:pt idx="78">
                  <c:v>2.2010000000000001</c:v>
                </c:pt>
                <c:pt idx="79">
                  <c:v>2.234</c:v>
                </c:pt>
                <c:pt idx="80">
                  <c:v>2.234</c:v>
                </c:pt>
                <c:pt idx="81">
                  <c:v>2.2669999999999999</c:v>
                </c:pt>
                <c:pt idx="82">
                  <c:v>2.2669999999999999</c:v>
                </c:pt>
                <c:pt idx="83">
                  <c:v>2.3330000000000002</c:v>
                </c:pt>
                <c:pt idx="84">
                  <c:v>2.3330000000000002</c:v>
                </c:pt>
                <c:pt idx="85">
                  <c:v>2.464</c:v>
                </c:pt>
                <c:pt idx="86">
                  <c:v>2.464</c:v>
                </c:pt>
                <c:pt idx="87">
                  <c:v>2.5299999999999998</c:v>
                </c:pt>
                <c:pt idx="88">
                  <c:v>2.5299999999999998</c:v>
                </c:pt>
                <c:pt idx="89">
                  <c:v>2.5950000000000002</c:v>
                </c:pt>
                <c:pt idx="90">
                  <c:v>2.5950000000000002</c:v>
                </c:pt>
                <c:pt idx="91">
                  <c:v>2.694</c:v>
                </c:pt>
                <c:pt idx="92">
                  <c:v>2.694</c:v>
                </c:pt>
                <c:pt idx="93">
                  <c:v>2.7269999999999999</c:v>
                </c:pt>
                <c:pt idx="94">
                  <c:v>2.7269999999999999</c:v>
                </c:pt>
                <c:pt idx="95">
                  <c:v>2.76</c:v>
                </c:pt>
                <c:pt idx="96">
                  <c:v>2.76</c:v>
                </c:pt>
                <c:pt idx="97">
                  <c:v>2.7930000000000001</c:v>
                </c:pt>
                <c:pt idx="98">
                  <c:v>2.7930000000000001</c:v>
                </c:pt>
                <c:pt idx="99">
                  <c:v>2.8250000000000002</c:v>
                </c:pt>
                <c:pt idx="100">
                  <c:v>2.8250000000000002</c:v>
                </c:pt>
                <c:pt idx="101">
                  <c:v>3.0230000000000001</c:v>
                </c:pt>
                <c:pt idx="102">
                  <c:v>3.0230000000000001</c:v>
                </c:pt>
                <c:pt idx="103">
                  <c:v>3.2850000000000001</c:v>
                </c:pt>
                <c:pt idx="104">
                  <c:v>3.2850000000000001</c:v>
                </c:pt>
                <c:pt idx="105">
                  <c:v>3.3180000000000001</c:v>
                </c:pt>
                <c:pt idx="106">
                  <c:v>3.3180000000000001</c:v>
                </c:pt>
                <c:pt idx="107">
                  <c:v>3.4830000000000001</c:v>
                </c:pt>
                <c:pt idx="108">
                  <c:v>3.4830000000000001</c:v>
                </c:pt>
                <c:pt idx="109">
                  <c:v>3.6469999999999998</c:v>
                </c:pt>
                <c:pt idx="110">
                  <c:v>3.6469999999999998</c:v>
                </c:pt>
                <c:pt idx="111">
                  <c:v>3.68</c:v>
                </c:pt>
                <c:pt idx="112">
                  <c:v>3.68</c:v>
                </c:pt>
                <c:pt idx="113">
                  <c:v>3.778</c:v>
                </c:pt>
                <c:pt idx="114">
                  <c:v>3.778</c:v>
                </c:pt>
                <c:pt idx="115">
                  <c:v>3.8439999999999999</c:v>
                </c:pt>
                <c:pt idx="116">
                  <c:v>3.8439999999999999</c:v>
                </c:pt>
                <c:pt idx="117">
                  <c:v>3.9430000000000001</c:v>
                </c:pt>
                <c:pt idx="118">
                  <c:v>4.008</c:v>
                </c:pt>
                <c:pt idx="119">
                  <c:v>4.008</c:v>
                </c:pt>
                <c:pt idx="120">
                  <c:v>4.2709999999999999</c:v>
                </c:pt>
                <c:pt idx="121">
                  <c:v>4.2709999999999999</c:v>
                </c:pt>
                <c:pt idx="122">
                  <c:v>4.4020000000000001</c:v>
                </c:pt>
                <c:pt idx="123">
                  <c:v>4.4020000000000001</c:v>
                </c:pt>
                <c:pt idx="124">
                  <c:v>4.5339999999999998</c:v>
                </c:pt>
                <c:pt idx="125">
                  <c:v>4.5339999999999998</c:v>
                </c:pt>
                <c:pt idx="126">
                  <c:v>5.3879999999999999</c:v>
                </c:pt>
                <c:pt idx="127">
                  <c:v>5.3879999999999999</c:v>
                </c:pt>
                <c:pt idx="128">
                  <c:v>5.4539999999999997</c:v>
                </c:pt>
                <c:pt idx="129">
                  <c:v>5.4539999999999997</c:v>
                </c:pt>
                <c:pt idx="130">
                  <c:v>5.7489999999999997</c:v>
                </c:pt>
                <c:pt idx="131">
                  <c:v>5.7489999999999997</c:v>
                </c:pt>
                <c:pt idx="132">
                  <c:v>6.1769999999999996</c:v>
                </c:pt>
                <c:pt idx="133">
                  <c:v>6.1769999999999996</c:v>
                </c:pt>
                <c:pt idx="134">
                  <c:v>6.4390000000000001</c:v>
                </c:pt>
                <c:pt idx="135">
                  <c:v>6.4390000000000001</c:v>
                </c:pt>
                <c:pt idx="136">
                  <c:v>6.899</c:v>
                </c:pt>
                <c:pt idx="137">
                  <c:v>6.899</c:v>
                </c:pt>
                <c:pt idx="138">
                  <c:v>6.9320000000000004</c:v>
                </c:pt>
                <c:pt idx="139">
                  <c:v>6.9320000000000004</c:v>
                </c:pt>
                <c:pt idx="140">
                  <c:v>7.0309999999999997</c:v>
                </c:pt>
                <c:pt idx="141">
                  <c:v>7.0309999999999997</c:v>
                </c:pt>
                <c:pt idx="142">
                  <c:v>7.3259999999999996</c:v>
                </c:pt>
                <c:pt idx="143">
                  <c:v>7.3259999999999996</c:v>
                </c:pt>
                <c:pt idx="144">
                  <c:v>7.9180000000000001</c:v>
                </c:pt>
                <c:pt idx="145">
                  <c:v>7.9180000000000001</c:v>
                </c:pt>
                <c:pt idx="146">
                  <c:v>8.3119999999999994</c:v>
                </c:pt>
                <c:pt idx="147">
                  <c:v>8.3119999999999994</c:v>
                </c:pt>
                <c:pt idx="148">
                  <c:v>9.4290000000000003</c:v>
                </c:pt>
                <c:pt idx="149">
                  <c:v>9.4290000000000003</c:v>
                </c:pt>
                <c:pt idx="150">
                  <c:v>9.6259999999999994</c:v>
                </c:pt>
                <c:pt idx="151">
                  <c:v>9.6259999999999994</c:v>
                </c:pt>
                <c:pt idx="152">
                  <c:v>10.218</c:v>
                </c:pt>
                <c:pt idx="153">
                  <c:v>10.218</c:v>
                </c:pt>
                <c:pt idx="154">
                  <c:v>10.71</c:v>
                </c:pt>
                <c:pt idx="155">
                  <c:v>10.71</c:v>
                </c:pt>
                <c:pt idx="156">
                  <c:v>13.24</c:v>
                </c:pt>
                <c:pt idx="157">
                  <c:v>13.24</c:v>
                </c:pt>
                <c:pt idx="158">
                  <c:v>14.423</c:v>
                </c:pt>
                <c:pt idx="159">
                  <c:v>14.423</c:v>
                </c:pt>
                <c:pt idx="160">
                  <c:v>14.489000000000001</c:v>
                </c:pt>
                <c:pt idx="161">
                  <c:v>14.489000000000001</c:v>
                </c:pt>
                <c:pt idx="162">
                  <c:v>16.033000000000001</c:v>
                </c:pt>
                <c:pt idx="163">
                  <c:v>16.033000000000001</c:v>
                </c:pt>
                <c:pt idx="164">
                  <c:v>16.853999999999999</c:v>
                </c:pt>
                <c:pt idx="165">
                  <c:v>16.853999999999999</c:v>
                </c:pt>
                <c:pt idx="166">
                  <c:v>17.510999999999999</c:v>
                </c:pt>
                <c:pt idx="167">
                  <c:v>17.510999999999999</c:v>
                </c:pt>
                <c:pt idx="168">
                  <c:v>24.542000000000002</c:v>
                </c:pt>
                <c:pt idx="169">
                  <c:v>36.664999999999999</c:v>
                </c:pt>
                <c:pt idx="170">
                  <c:v>36.664999999999999</c:v>
                </c:pt>
                <c:pt idx="171">
                  <c:v>37.387999999999998</c:v>
                </c:pt>
                <c:pt idx="172">
                  <c:v>37.387999999999998</c:v>
                </c:pt>
                <c:pt idx="173">
                  <c:v>38.603999999999999</c:v>
                </c:pt>
                <c:pt idx="174">
                  <c:v>38.734999999999999</c:v>
                </c:pt>
                <c:pt idx="175">
                  <c:v>38.734999999999999</c:v>
                </c:pt>
                <c:pt idx="176">
                  <c:v>39.491</c:v>
                </c:pt>
                <c:pt idx="177">
                  <c:v>39.491</c:v>
                </c:pt>
                <c:pt idx="178">
                  <c:v>39.524000000000001</c:v>
                </c:pt>
                <c:pt idx="179">
                  <c:v>45.732999999999997</c:v>
                </c:pt>
                <c:pt idx="180">
                  <c:v>49.774000000000001</c:v>
                </c:pt>
                <c:pt idx="181">
                  <c:v>50.792999999999999</c:v>
                </c:pt>
                <c:pt idx="182">
                  <c:v>61.305999999999997</c:v>
                </c:pt>
                <c:pt idx="183">
                  <c:v>61.732999999999997</c:v>
                </c:pt>
                <c:pt idx="184">
                  <c:v>62.686</c:v>
                </c:pt>
                <c:pt idx="185">
                  <c:v>65.018000000000001</c:v>
                </c:pt>
                <c:pt idx="186">
                  <c:v>65.018000000000001</c:v>
                </c:pt>
                <c:pt idx="187">
                  <c:v>65.051000000000002</c:v>
                </c:pt>
                <c:pt idx="188">
                  <c:v>65.051000000000002</c:v>
                </c:pt>
                <c:pt idx="189">
                  <c:v>66.858000000000004</c:v>
                </c:pt>
                <c:pt idx="190">
                  <c:v>70.111000000000004</c:v>
                </c:pt>
                <c:pt idx="191">
                  <c:v>70.111000000000004</c:v>
                </c:pt>
                <c:pt idx="192">
                  <c:v>71.688000000000002</c:v>
                </c:pt>
                <c:pt idx="193">
                  <c:v>74.775999999999996</c:v>
                </c:pt>
                <c:pt idx="194">
                  <c:v>81.281000000000006</c:v>
                </c:pt>
                <c:pt idx="195">
                  <c:v>81.281000000000006</c:v>
                </c:pt>
                <c:pt idx="196">
                  <c:v>83.253</c:v>
                </c:pt>
                <c:pt idx="197">
                  <c:v>84.632000000000005</c:v>
                </c:pt>
                <c:pt idx="198">
                  <c:v>89.724999999999994</c:v>
                </c:pt>
                <c:pt idx="199">
                  <c:v>97.906000000000006</c:v>
                </c:pt>
                <c:pt idx="200">
                  <c:v>105.363</c:v>
                </c:pt>
                <c:pt idx="201">
                  <c:v>105.363</c:v>
                </c:pt>
                <c:pt idx="202">
                  <c:v>106.218</c:v>
                </c:pt>
                <c:pt idx="203">
                  <c:v>111.77</c:v>
                </c:pt>
                <c:pt idx="204">
                  <c:v>121.298</c:v>
                </c:pt>
                <c:pt idx="205">
                  <c:v>124.452</c:v>
                </c:pt>
                <c:pt idx="206">
                  <c:v>132.238</c:v>
                </c:pt>
                <c:pt idx="207">
                  <c:v>134.73500000000001</c:v>
                </c:pt>
                <c:pt idx="208">
                  <c:v>134.93199999999999</c:v>
                </c:pt>
                <c:pt idx="209">
                  <c:v>134.93199999999999</c:v>
                </c:pt>
                <c:pt idx="210">
                  <c:v>135.261</c:v>
                </c:pt>
                <c:pt idx="211">
                  <c:v>137.13300000000001</c:v>
                </c:pt>
                <c:pt idx="212">
                  <c:v>141.602</c:v>
                </c:pt>
                <c:pt idx="213">
                  <c:v>142.94900000000001</c:v>
                </c:pt>
                <c:pt idx="214">
                  <c:v>142.94900000000001</c:v>
                </c:pt>
                <c:pt idx="215">
                  <c:v>143.08000000000001</c:v>
                </c:pt>
                <c:pt idx="216">
                  <c:v>144</c:v>
                </c:pt>
                <c:pt idx="217">
                  <c:v>144.09899999999999</c:v>
                </c:pt>
                <c:pt idx="218">
                  <c:v>144.69</c:v>
                </c:pt>
                <c:pt idx="219">
                  <c:v>145.446</c:v>
                </c:pt>
                <c:pt idx="220">
                  <c:v>145.446</c:v>
                </c:pt>
                <c:pt idx="221">
                  <c:v>146.69399999999999</c:v>
                </c:pt>
                <c:pt idx="222">
                  <c:v>146.92400000000001</c:v>
                </c:pt>
                <c:pt idx="223">
                  <c:v>150.99799999999999</c:v>
                </c:pt>
                <c:pt idx="224">
                  <c:v>150.99799999999999</c:v>
                </c:pt>
                <c:pt idx="225">
                  <c:v>151.19499999999999</c:v>
                </c:pt>
                <c:pt idx="226">
                  <c:v>159.77000000000001</c:v>
                </c:pt>
                <c:pt idx="227">
                  <c:v>165.91399999999999</c:v>
                </c:pt>
                <c:pt idx="228">
                  <c:v>166.47200000000001</c:v>
                </c:pt>
                <c:pt idx="229">
                  <c:v>166.702</c:v>
                </c:pt>
                <c:pt idx="230">
                  <c:v>167.721</c:v>
                </c:pt>
                <c:pt idx="231">
                  <c:v>169.33099999999999</c:v>
                </c:pt>
                <c:pt idx="232">
                  <c:v>172.61600000000001</c:v>
                </c:pt>
                <c:pt idx="233">
                  <c:v>172.61600000000001</c:v>
                </c:pt>
                <c:pt idx="234">
                  <c:v>172.87899999999999</c:v>
                </c:pt>
                <c:pt idx="235">
                  <c:v>173.79900000000001</c:v>
                </c:pt>
                <c:pt idx="236">
                  <c:v>185.85599999999999</c:v>
                </c:pt>
                <c:pt idx="237">
                  <c:v>188.68199999999999</c:v>
                </c:pt>
                <c:pt idx="238">
                  <c:v>191.869</c:v>
                </c:pt>
                <c:pt idx="239">
                  <c:v>192.624</c:v>
                </c:pt>
                <c:pt idx="240">
                  <c:v>192.624</c:v>
                </c:pt>
                <c:pt idx="241">
                  <c:v>192.92</c:v>
                </c:pt>
                <c:pt idx="242">
                  <c:v>193.084</c:v>
                </c:pt>
                <c:pt idx="243">
                  <c:v>194.464</c:v>
                </c:pt>
                <c:pt idx="244">
                  <c:v>200.345</c:v>
                </c:pt>
                <c:pt idx="245">
                  <c:v>211.94300000000001</c:v>
                </c:pt>
                <c:pt idx="246">
                  <c:v>215.68799999999999</c:v>
                </c:pt>
                <c:pt idx="247">
                  <c:v>216.24600000000001</c:v>
                </c:pt>
                <c:pt idx="248">
                  <c:v>216.57499999999999</c:v>
                </c:pt>
                <c:pt idx="249">
                  <c:v>219.13800000000001</c:v>
                </c:pt>
                <c:pt idx="250">
                  <c:v>219.762</c:v>
                </c:pt>
                <c:pt idx="251">
                  <c:v>236.846</c:v>
                </c:pt>
                <c:pt idx="252">
                  <c:v>239.31</c:v>
                </c:pt>
                <c:pt idx="253">
                  <c:v>241.05099999999999</c:v>
                </c:pt>
                <c:pt idx="254">
                  <c:v>257.577</c:v>
                </c:pt>
                <c:pt idx="255">
                  <c:v>258.13600000000002</c:v>
                </c:pt>
                <c:pt idx="256">
                  <c:v>258.13600000000002</c:v>
                </c:pt>
                <c:pt idx="257">
                  <c:v>263.721</c:v>
                </c:pt>
                <c:pt idx="258">
                  <c:v>263.95100000000002</c:v>
                </c:pt>
                <c:pt idx="259">
                  <c:v>304.36099999999999</c:v>
                </c:pt>
                <c:pt idx="260">
                  <c:v>0</c:v>
                </c:pt>
                <c:pt idx="261">
                  <c:v>3.3000000000000002E-2</c:v>
                </c:pt>
                <c:pt idx="262">
                  <c:v>3.3000000000000002E-2</c:v>
                </c:pt>
                <c:pt idx="263">
                  <c:v>0.23</c:v>
                </c:pt>
                <c:pt idx="264">
                  <c:v>0.23</c:v>
                </c:pt>
                <c:pt idx="265">
                  <c:v>0.26300000000000001</c:v>
                </c:pt>
                <c:pt idx="266">
                  <c:v>0.26300000000000001</c:v>
                </c:pt>
                <c:pt idx="267">
                  <c:v>0.36099999999999999</c:v>
                </c:pt>
                <c:pt idx="268">
                  <c:v>0.36099999999999999</c:v>
                </c:pt>
                <c:pt idx="269">
                  <c:v>0.42699999999999999</c:v>
                </c:pt>
                <c:pt idx="270">
                  <c:v>0.42699999999999999</c:v>
                </c:pt>
                <c:pt idx="271">
                  <c:v>0.52600000000000002</c:v>
                </c:pt>
                <c:pt idx="272">
                  <c:v>0.52600000000000002</c:v>
                </c:pt>
                <c:pt idx="273">
                  <c:v>0.624</c:v>
                </c:pt>
                <c:pt idx="274">
                  <c:v>0.624</c:v>
                </c:pt>
                <c:pt idx="275">
                  <c:v>0.88700000000000001</c:v>
                </c:pt>
                <c:pt idx="276">
                  <c:v>0.88700000000000001</c:v>
                </c:pt>
                <c:pt idx="277">
                  <c:v>0.95299999999999996</c:v>
                </c:pt>
                <c:pt idx="278">
                  <c:v>0.95299999999999996</c:v>
                </c:pt>
                <c:pt idx="279">
                  <c:v>1.0509999999999999</c:v>
                </c:pt>
                <c:pt idx="280">
                  <c:v>1.0509999999999999</c:v>
                </c:pt>
                <c:pt idx="281">
                  <c:v>1.0840000000000001</c:v>
                </c:pt>
                <c:pt idx="282">
                  <c:v>1.0840000000000001</c:v>
                </c:pt>
                <c:pt idx="283">
                  <c:v>1.117</c:v>
                </c:pt>
                <c:pt idx="284">
                  <c:v>1.117</c:v>
                </c:pt>
                <c:pt idx="285">
                  <c:v>1.1499999999999999</c:v>
                </c:pt>
                <c:pt idx="286">
                  <c:v>1.1499999999999999</c:v>
                </c:pt>
                <c:pt idx="287">
                  <c:v>1.216</c:v>
                </c:pt>
                <c:pt idx="288">
                  <c:v>1.216</c:v>
                </c:pt>
                <c:pt idx="289">
                  <c:v>1.3140000000000001</c:v>
                </c:pt>
                <c:pt idx="290">
                  <c:v>1.3140000000000001</c:v>
                </c:pt>
                <c:pt idx="291">
                  <c:v>1.38</c:v>
                </c:pt>
                <c:pt idx="292">
                  <c:v>1.38</c:v>
                </c:pt>
                <c:pt idx="293">
                  <c:v>1.413</c:v>
                </c:pt>
                <c:pt idx="294">
                  <c:v>1.413</c:v>
                </c:pt>
                <c:pt idx="295">
                  <c:v>1.446</c:v>
                </c:pt>
                <c:pt idx="296">
                  <c:v>1.446</c:v>
                </c:pt>
                <c:pt idx="297">
                  <c:v>1.577</c:v>
                </c:pt>
                <c:pt idx="298">
                  <c:v>1.577</c:v>
                </c:pt>
                <c:pt idx="299">
                  <c:v>1.708</c:v>
                </c:pt>
                <c:pt idx="300">
                  <c:v>1.708</c:v>
                </c:pt>
                <c:pt idx="301">
                  <c:v>1.7410000000000001</c:v>
                </c:pt>
                <c:pt idx="302">
                  <c:v>1.7410000000000001</c:v>
                </c:pt>
                <c:pt idx="303">
                  <c:v>1.774</c:v>
                </c:pt>
                <c:pt idx="304">
                  <c:v>1.774</c:v>
                </c:pt>
                <c:pt idx="305">
                  <c:v>1.9379999999999999</c:v>
                </c:pt>
                <c:pt idx="306">
                  <c:v>1.9379999999999999</c:v>
                </c:pt>
                <c:pt idx="307">
                  <c:v>2.0369999999999999</c:v>
                </c:pt>
                <c:pt idx="308">
                  <c:v>2.0369999999999999</c:v>
                </c:pt>
                <c:pt idx="309">
                  <c:v>2.0699999999999998</c:v>
                </c:pt>
                <c:pt idx="310">
                  <c:v>2.0699999999999998</c:v>
                </c:pt>
                <c:pt idx="311">
                  <c:v>2.2669999999999999</c:v>
                </c:pt>
                <c:pt idx="312">
                  <c:v>2.2669999999999999</c:v>
                </c:pt>
                <c:pt idx="313">
                  <c:v>2.3980000000000001</c:v>
                </c:pt>
                <c:pt idx="314">
                  <c:v>2.3980000000000001</c:v>
                </c:pt>
                <c:pt idx="315">
                  <c:v>2.464</c:v>
                </c:pt>
                <c:pt idx="316">
                  <c:v>2.464</c:v>
                </c:pt>
                <c:pt idx="317">
                  <c:v>2.5630000000000002</c:v>
                </c:pt>
                <c:pt idx="318">
                  <c:v>2.5630000000000002</c:v>
                </c:pt>
                <c:pt idx="319">
                  <c:v>2.5950000000000002</c:v>
                </c:pt>
                <c:pt idx="320">
                  <c:v>2.5950000000000002</c:v>
                </c:pt>
                <c:pt idx="321">
                  <c:v>2.6280000000000001</c:v>
                </c:pt>
                <c:pt idx="322">
                  <c:v>2.6280000000000001</c:v>
                </c:pt>
                <c:pt idx="323">
                  <c:v>2.7269999999999999</c:v>
                </c:pt>
                <c:pt idx="324">
                  <c:v>2.7269999999999999</c:v>
                </c:pt>
                <c:pt idx="325">
                  <c:v>2.8580000000000001</c:v>
                </c:pt>
                <c:pt idx="326">
                  <c:v>2.8580000000000001</c:v>
                </c:pt>
                <c:pt idx="327">
                  <c:v>2.99</c:v>
                </c:pt>
                <c:pt idx="328">
                  <c:v>2.99</c:v>
                </c:pt>
                <c:pt idx="329">
                  <c:v>3.22</c:v>
                </c:pt>
                <c:pt idx="330">
                  <c:v>3.22</c:v>
                </c:pt>
                <c:pt idx="331">
                  <c:v>3.2850000000000001</c:v>
                </c:pt>
                <c:pt idx="332">
                  <c:v>3.4169999999999998</c:v>
                </c:pt>
                <c:pt idx="333">
                  <c:v>3.4169999999999998</c:v>
                </c:pt>
                <c:pt idx="334">
                  <c:v>3.45</c:v>
                </c:pt>
                <c:pt idx="335">
                  <c:v>3.45</c:v>
                </c:pt>
                <c:pt idx="336">
                  <c:v>3.5150000000000001</c:v>
                </c:pt>
                <c:pt idx="337">
                  <c:v>3.5150000000000001</c:v>
                </c:pt>
                <c:pt idx="338">
                  <c:v>3.548</c:v>
                </c:pt>
                <c:pt idx="339">
                  <c:v>3.548</c:v>
                </c:pt>
                <c:pt idx="340">
                  <c:v>3.581</c:v>
                </c:pt>
                <c:pt idx="341">
                  <c:v>3.581</c:v>
                </c:pt>
                <c:pt idx="342">
                  <c:v>3.68</c:v>
                </c:pt>
                <c:pt idx="343">
                  <c:v>3.68</c:v>
                </c:pt>
                <c:pt idx="344">
                  <c:v>3.7450000000000001</c:v>
                </c:pt>
                <c:pt idx="345">
                  <c:v>3.7450000000000001</c:v>
                </c:pt>
                <c:pt idx="346">
                  <c:v>4.1070000000000002</c:v>
                </c:pt>
                <c:pt idx="347">
                  <c:v>4.1070000000000002</c:v>
                </c:pt>
                <c:pt idx="348">
                  <c:v>4.3040000000000003</c:v>
                </c:pt>
                <c:pt idx="349">
                  <c:v>4.3040000000000003</c:v>
                </c:pt>
                <c:pt idx="350">
                  <c:v>4.3369999999999997</c:v>
                </c:pt>
                <c:pt idx="351">
                  <c:v>4.3369999999999997</c:v>
                </c:pt>
                <c:pt idx="352">
                  <c:v>4.6980000000000004</c:v>
                </c:pt>
                <c:pt idx="353">
                  <c:v>4.6980000000000004</c:v>
                </c:pt>
                <c:pt idx="354">
                  <c:v>4.7309999999999999</c:v>
                </c:pt>
                <c:pt idx="355">
                  <c:v>4.7309999999999999</c:v>
                </c:pt>
                <c:pt idx="356">
                  <c:v>4.7640000000000002</c:v>
                </c:pt>
                <c:pt idx="357">
                  <c:v>4.7640000000000002</c:v>
                </c:pt>
                <c:pt idx="358">
                  <c:v>4.8620000000000001</c:v>
                </c:pt>
                <c:pt idx="359">
                  <c:v>4.8620000000000001</c:v>
                </c:pt>
                <c:pt idx="360">
                  <c:v>4.9279999999999999</c:v>
                </c:pt>
                <c:pt idx="361">
                  <c:v>4.9279999999999999</c:v>
                </c:pt>
                <c:pt idx="362">
                  <c:v>4.9610000000000003</c:v>
                </c:pt>
                <c:pt idx="363">
                  <c:v>4.9610000000000003</c:v>
                </c:pt>
                <c:pt idx="364">
                  <c:v>5.0270000000000001</c:v>
                </c:pt>
                <c:pt idx="365">
                  <c:v>5.0270000000000001</c:v>
                </c:pt>
                <c:pt idx="366">
                  <c:v>5.0599999999999996</c:v>
                </c:pt>
                <c:pt idx="367">
                  <c:v>5.0599999999999996</c:v>
                </c:pt>
                <c:pt idx="368">
                  <c:v>5.3220000000000001</c:v>
                </c:pt>
                <c:pt idx="369">
                  <c:v>5.3220000000000001</c:v>
                </c:pt>
                <c:pt idx="370">
                  <c:v>5.4539999999999997</c:v>
                </c:pt>
                <c:pt idx="371">
                  <c:v>5.4539999999999997</c:v>
                </c:pt>
                <c:pt idx="372">
                  <c:v>5.782</c:v>
                </c:pt>
                <c:pt idx="373">
                  <c:v>5.782</c:v>
                </c:pt>
                <c:pt idx="374">
                  <c:v>5.8810000000000002</c:v>
                </c:pt>
                <c:pt idx="375">
                  <c:v>6.1109999999999998</c:v>
                </c:pt>
                <c:pt idx="376">
                  <c:v>6.1109999999999998</c:v>
                </c:pt>
                <c:pt idx="377">
                  <c:v>6.1769999999999996</c:v>
                </c:pt>
                <c:pt idx="378">
                  <c:v>6.1769999999999996</c:v>
                </c:pt>
                <c:pt idx="379">
                  <c:v>6.3079999999999998</c:v>
                </c:pt>
                <c:pt idx="380">
                  <c:v>6.3079999999999998</c:v>
                </c:pt>
                <c:pt idx="381">
                  <c:v>6.5049999999999999</c:v>
                </c:pt>
                <c:pt idx="382">
                  <c:v>6.5049999999999999</c:v>
                </c:pt>
                <c:pt idx="383">
                  <c:v>6.5709999999999997</c:v>
                </c:pt>
                <c:pt idx="384">
                  <c:v>6.5709999999999997</c:v>
                </c:pt>
                <c:pt idx="385">
                  <c:v>7.0640000000000001</c:v>
                </c:pt>
                <c:pt idx="386">
                  <c:v>7.0640000000000001</c:v>
                </c:pt>
                <c:pt idx="387">
                  <c:v>7.4580000000000002</c:v>
                </c:pt>
                <c:pt idx="388">
                  <c:v>7.4580000000000002</c:v>
                </c:pt>
                <c:pt idx="389">
                  <c:v>7.556</c:v>
                </c:pt>
                <c:pt idx="390">
                  <c:v>7.556</c:v>
                </c:pt>
                <c:pt idx="391">
                  <c:v>8.2789999999999999</c:v>
                </c:pt>
                <c:pt idx="392">
                  <c:v>8.2789999999999999</c:v>
                </c:pt>
                <c:pt idx="393">
                  <c:v>8.4440000000000008</c:v>
                </c:pt>
                <c:pt idx="394">
                  <c:v>8.4440000000000008</c:v>
                </c:pt>
                <c:pt idx="395">
                  <c:v>9.8230000000000004</c:v>
                </c:pt>
                <c:pt idx="396">
                  <c:v>9.8230000000000004</c:v>
                </c:pt>
                <c:pt idx="397">
                  <c:v>10.250999999999999</c:v>
                </c:pt>
                <c:pt idx="398">
                  <c:v>10.250999999999999</c:v>
                </c:pt>
                <c:pt idx="399">
                  <c:v>10.71</c:v>
                </c:pt>
                <c:pt idx="400">
                  <c:v>10.71</c:v>
                </c:pt>
                <c:pt idx="401">
                  <c:v>12.385999999999999</c:v>
                </c:pt>
                <c:pt idx="402">
                  <c:v>12.385999999999999</c:v>
                </c:pt>
                <c:pt idx="403">
                  <c:v>12.813000000000001</c:v>
                </c:pt>
                <c:pt idx="404">
                  <c:v>12.813000000000001</c:v>
                </c:pt>
                <c:pt idx="405">
                  <c:v>13.109</c:v>
                </c:pt>
                <c:pt idx="406">
                  <c:v>13.109</c:v>
                </c:pt>
                <c:pt idx="407">
                  <c:v>13.24</c:v>
                </c:pt>
                <c:pt idx="408">
                  <c:v>13.372</c:v>
                </c:pt>
                <c:pt idx="409">
                  <c:v>13.372</c:v>
                </c:pt>
                <c:pt idx="410">
                  <c:v>14.127000000000001</c:v>
                </c:pt>
                <c:pt idx="411">
                  <c:v>14.127000000000001</c:v>
                </c:pt>
                <c:pt idx="412">
                  <c:v>14.259</c:v>
                </c:pt>
                <c:pt idx="413">
                  <c:v>14.259</c:v>
                </c:pt>
                <c:pt idx="414">
                  <c:v>14.423</c:v>
                </c:pt>
                <c:pt idx="415">
                  <c:v>14.423</c:v>
                </c:pt>
                <c:pt idx="416">
                  <c:v>14.423</c:v>
                </c:pt>
                <c:pt idx="417">
                  <c:v>14.882999999999999</c:v>
                </c:pt>
                <c:pt idx="418">
                  <c:v>16.164000000000001</c:v>
                </c:pt>
                <c:pt idx="419">
                  <c:v>16.164000000000001</c:v>
                </c:pt>
                <c:pt idx="420">
                  <c:v>16.657</c:v>
                </c:pt>
                <c:pt idx="421">
                  <c:v>16.657</c:v>
                </c:pt>
                <c:pt idx="422">
                  <c:v>18.53</c:v>
                </c:pt>
                <c:pt idx="423">
                  <c:v>18.53</c:v>
                </c:pt>
                <c:pt idx="424">
                  <c:v>18.760000000000002</c:v>
                </c:pt>
                <c:pt idx="425">
                  <c:v>20.533999999999999</c:v>
                </c:pt>
                <c:pt idx="426">
                  <c:v>20.533999999999999</c:v>
                </c:pt>
                <c:pt idx="427">
                  <c:v>21.388000000000002</c:v>
                </c:pt>
                <c:pt idx="428">
                  <c:v>21.388000000000002</c:v>
                </c:pt>
                <c:pt idx="429">
                  <c:v>22.571000000000002</c:v>
                </c:pt>
                <c:pt idx="430">
                  <c:v>22.571000000000002</c:v>
                </c:pt>
                <c:pt idx="431">
                  <c:v>22.931999999999999</c:v>
                </c:pt>
                <c:pt idx="432">
                  <c:v>22.931999999999999</c:v>
                </c:pt>
                <c:pt idx="433">
                  <c:v>23.326000000000001</c:v>
                </c:pt>
                <c:pt idx="434">
                  <c:v>23.326000000000001</c:v>
                </c:pt>
                <c:pt idx="435">
                  <c:v>23.425000000000001</c:v>
                </c:pt>
                <c:pt idx="436">
                  <c:v>23.425000000000001</c:v>
                </c:pt>
                <c:pt idx="437">
                  <c:v>23.655000000000001</c:v>
                </c:pt>
                <c:pt idx="438">
                  <c:v>23.655000000000001</c:v>
                </c:pt>
                <c:pt idx="439">
                  <c:v>23.885000000000002</c:v>
                </c:pt>
                <c:pt idx="440">
                  <c:v>24.015999999999998</c:v>
                </c:pt>
                <c:pt idx="441">
                  <c:v>24.181000000000001</c:v>
                </c:pt>
                <c:pt idx="442">
                  <c:v>24.870999999999999</c:v>
                </c:pt>
                <c:pt idx="443">
                  <c:v>25.954999999999998</c:v>
                </c:pt>
                <c:pt idx="444">
                  <c:v>25.954999999999998</c:v>
                </c:pt>
                <c:pt idx="445">
                  <c:v>29.372</c:v>
                </c:pt>
                <c:pt idx="446">
                  <c:v>29.864000000000001</c:v>
                </c:pt>
                <c:pt idx="447">
                  <c:v>29.963000000000001</c:v>
                </c:pt>
                <c:pt idx="448">
                  <c:v>29.963000000000001</c:v>
                </c:pt>
                <c:pt idx="449">
                  <c:v>31.440999999999999</c:v>
                </c:pt>
                <c:pt idx="450">
                  <c:v>31.440999999999999</c:v>
                </c:pt>
                <c:pt idx="451">
                  <c:v>33.643000000000001</c:v>
                </c:pt>
                <c:pt idx="452">
                  <c:v>33.707999999999998</c:v>
                </c:pt>
                <c:pt idx="453">
                  <c:v>35.22</c:v>
                </c:pt>
                <c:pt idx="454">
                  <c:v>35.909999999999997</c:v>
                </c:pt>
                <c:pt idx="455">
                  <c:v>36.337000000000003</c:v>
                </c:pt>
                <c:pt idx="456">
                  <c:v>36.796999999999997</c:v>
                </c:pt>
                <c:pt idx="457">
                  <c:v>38.570999999999998</c:v>
                </c:pt>
                <c:pt idx="458">
                  <c:v>39.588999999999999</c:v>
                </c:pt>
                <c:pt idx="459">
                  <c:v>39.588999999999999</c:v>
                </c:pt>
                <c:pt idx="460">
                  <c:v>40.838000000000001</c:v>
                </c:pt>
                <c:pt idx="461">
                  <c:v>43.335000000000001</c:v>
                </c:pt>
                <c:pt idx="462">
                  <c:v>43.466000000000001</c:v>
                </c:pt>
                <c:pt idx="463">
                  <c:v>47.210999999999999</c:v>
                </c:pt>
                <c:pt idx="464">
                  <c:v>47.210999999999999</c:v>
                </c:pt>
                <c:pt idx="465">
                  <c:v>47.375999999999998</c:v>
                </c:pt>
                <c:pt idx="466">
                  <c:v>48</c:v>
                </c:pt>
                <c:pt idx="467">
                  <c:v>48.360999999999997</c:v>
                </c:pt>
                <c:pt idx="468">
                  <c:v>48.427</c:v>
                </c:pt>
                <c:pt idx="469">
                  <c:v>48.493000000000002</c:v>
                </c:pt>
                <c:pt idx="470">
                  <c:v>52.304000000000002</c:v>
                </c:pt>
                <c:pt idx="471">
                  <c:v>52.304000000000002</c:v>
                </c:pt>
                <c:pt idx="472">
                  <c:v>52.468000000000004</c:v>
                </c:pt>
                <c:pt idx="473">
                  <c:v>52.468000000000004</c:v>
                </c:pt>
                <c:pt idx="474">
                  <c:v>53.52</c:v>
                </c:pt>
                <c:pt idx="475">
                  <c:v>53.52</c:v>
                </c:pt>
                <c:pt idx="476">
                  <c:v>53.552</c:v>
                </c:pt>
                <c:pt idx="477">
                  <c:v>53.552</c:v>
                </c:pt>
                <c:pt idx="478">
                  <c:v>56.871000000000002</c:v>
                </c:pt>
                <c:pt idx="479">
                  <c:v>56.871000000000002</c:v>
                </c:pt>
                <c:pt idx="480">
                  <c:v>58.645000000000003</c:v>
                </c:pt>
                <c:pt idx="481">
                  <c:v>58.645000000000003</c:v>
                </c:pt>
                <c:pt idx="482">
                  <c:v>59.433</c:v>
                </c:pt>
                <c:pt idx="483">
                  <c:v>61.24</c:v>
                </c:pt>
                <c:pt idx="484">
                  <c:v>61.601999999999997</c:v>
                </c:pt>
                <c:pt idx="485">
                  <c:v>61.601999999999997</c:v>
                </c:pt>
                <c:pt idx="486">
                  <c:v>61.634</c:v>
                </c:pt>
                <c:pt idx="487">
                  <c:v>61.634</c:v>
                </c:pt>
                <c:pt idx="488">
                  <c:v>61.863999999999997</c:v>
                </c:pt>
                <c:pt idx="489">
                  <c:v>61.996000000000002</c:v>
                </c:pt>
                <c:pt idx="490">
                  <c:v>63.343000000000004</c:v>
                </c:pt>
                <c:pt idx="491">
                  <c:v>63.343000000000004</c:v>
                </c:pt>
                <c:pt idx="492">
                  <c:v>64.656999999999996</c:v>
                </c:pt>
                <c:pt idx="493">
                  <c:v>66.628</c:v>
                </c:pt>
                <c:pt idx="494">
                  <c:v>69.552000000000007</c:v>
                </c:pt>
                <c:pt idx="495">
                  <c:v>70.275000000000006</c:v>
                </c:pt>
                <c:pt idx="496">
                  <c:v>70.603999999999999</c:v>
                </c:pt>
                <c:pt idx="497">
                  <c:v>70.603999999999999</c:v>
                </c:pt>
                <c:pt idx="498">
                  <c:v>70.867000000000004</c:v>
                </c:pt>
                <c:pt idx="499">
                  <c:v>70.867000000000004</c:v>
                </c:pt>
                <c:pt idx="500">
                  <c:v>71.063999999999993</c:v>
                </c:pt>
                <c:pt idx="501">
                  <c:v>73.001999999999995</c:v>
                </c:pt>
                <c:pt idx="502">
                  <c:v>73.231999999999999</c:v>
                </c:pt>
                <c:pt idx="503">
                  <c:v>73.790999999999997</c:v>
                </c:pt>
                <c:pt idx="504">
                  <c:v>75.367999999999995</c:v>
                </c:pt>
                <c:pt idx="505">
                  <c:v>76.188999999999993</c:v>
                </c:pt>
                <c:pt idx="506">
                  <c:v>77.108999999999995</c:v>
                </c:pt>
                <c:pt idx="507">
                  <c:v>78.292000000000002</c:v>
                </c:pt>
                <c:pt idx="508">
                  <c:v>79.507000000000005</c:v>
                </c:pt>
                <c:pt idx="509">
                  <c:v>82.53</c:v>
                </c:pt>
                <c:pt idx="510">
                  <c:v>82.53</c:v>
                </c:pt>
                <c:pt idx="511">
                  <c:v>83.581000000000003</c:v>
                </c:pt>
                <c:pt idx="512">
                  <c:v>86.734999999999999</c:v>
                </c:pt>
                <c:pt idx="513">
                  <c:v>86.734999999999999</c:v>
                </c:pt>
                <c:pt idx="514">
                  <c:v>88.081999999999994</c:v>
                </c:pt>
                <c:pt idx="515">
                  <c:v>88.444000000000003</c:v>
                </c:pt>
                <c:pt idx="516">
                  <c:v>88.509</c:v>
                </c:pt>
                <c:pt idx="517">
                  <c:v>89.001999999999995</c:v>
                </c:pt>
                <c:pt idx="518">
                  <c:v>89.100999999999999</c:v>
                </c:pt>
                <c:pt idx="519">
                  <c:v>89.429000000000002</c:v>
                </c:pt>
                <c:pt idx="520">
                  <c:v>90.085999999999999</c:v>
                </c:pt>
                <c:pt idx="521">
                  <c:v>90.775999999999996</c:v>
                </c:pt>
                <c:pt idx="522">
                  <c:v>91.597999999999999</c:v>
                </c:pt>
                <c:pt idx="523">
                  <c:v>91.63</c:v>
                </c:pt>
                <c:pt idx="524">
                  <c:v>92.649000000000001</c:v>
                </c:pt>
                <c:pt idx="525">
                  <c:v>92.715000000000003</c:v>
                </c:pt>
                <c:pt idx="526">
                  <c:v>94.423000000000002</c:v>
                </c:pt>
                <c:pt idx="527">
                  <c:v>94.948999999999998</c:v>
                </c:pt>
                <c:pt idx="528">
                  <c:v>94.981999999999999</c:v>
                </c:pt>
                <c:pt idx="529">
                  <c:v>95.244</c:v>
                </c:pt>
                <c:pt idx="530">
                  <c:v>95.507000000000005</c:v>
                </c:pt>
                <c:pt idx="531">
                  <c:v>95.736999999999995</c:v>
                </c:pt>
                <c:pt idx="532">
                  <c:v>95.869</c:v>
                </c:pt>
                <c:pt idx="533">
                  <c:v>95.900999999999996</c:v>
                </c:pt>
                <c:pt idx="534">
                  <c:v>95.966999999999999</c:v>
                </c:pt>
                <c:pt idx="535">
                  <c:v>96</c:v>
                </c:pt>
                <c:pt idx="536">
                  <c:v>96.131</c:v>
                </c:pt>
                <c:pt idx="537">
                  <c:v>96.263000000000005</c:v>
                </c:pt>
                <c:pt idx="538">
                  <c:v>96.296000000000006</c:v>
                </c:pt>
                <c:pt idx="539">
                  <c:v>96.328999999999994</c:v>
                </c:pt>
                <c:pt idx="540">
                  <c:v>96.46</c:v>
                </c:pt>
                <c:pt idx="541">
                  <c:v>96.623999999999995</c:v>
                </c:pt>
                <c:pt idx="542">
                  <c:v>96.789000000000001</c:v>
                </c:pt>
                <c:pt idx="543">
                  <c:v>97.051000000000002</c:v>
                </c:pt>
                <c:pt idx="544">
                  <c:v>97.215999999999994</c:v>
                </c:pt>
                <c:pt idx="545">
                  <c:v>97.477999999999994</c:v>
                </c:pt>
                <c:pt idx="546">
                  <c:v>98.463999999999999</c:v>
                </c:pt>
                <c:pt idx="547">
                  <c:v>99.843999999999994</c:v>
                </c:pt>
                <c:pt idx="548">
                  <c:v>100.041</c:v>
                </c:pt>
                <c:pt idx="549">
                  <c:v>100.56699999999999</c:v>
                </c:pt>
                <c:pt idx="550">
                  <c:v>100.73099999999999</c:v>
                </c:pt>
                <c:pt idx="551">
                  <c:v>101.38800000000001</c:v>
                </c:pt>
                <c:pt idx="552">
                  <c:v>103.16200000000001</c:v>
                </c:pt>
                <c:pt idx="553">
                  <c:v>104.411</c:v>
                </c:pt>
                <c:pt idx="554">
                  <c:v>104.411</c:v>
                </c:pt>
                <c:pt idx="555">
                  <c:v>108.22199999999999</c:v>
                </c:pt>
                <c:pt idx="556">
                  <c:v>108.485</c:v>
                </c:pt>
                <c:pt idx="557">
                  <c:v>110.587</c:v>
                </c:pt>
                <c:pt idx="558">
                  <c:v>110.85</c:v>
                </c:pt>
                <c:pt idx="559">
                  <c:v>111.014</c:v>
                </c:pt>
                <c:pt idx="560">
                  <c:v>112.887</c:v>
                </c:pt>
                <c:pt idx="561">
                  <c:v>113.643</c:v>
                </c:pt>
                <c:pt idx="562">
                  <c:v>114.136</c:v>
                </c:pt>
                <c:pt idx="563">
                  <c:v>116.041</c:v>
                </c:pt>
                <c:pt idx="564">
                  <c:v>116.764</c:v>
                </c:pt>
                <c:pt idx="565">
                  <c:v>116.83</c:v>
                </c:pt>
                <c:pt idx="566">
                  <c:v>117.224</c:v>
                </c:pt>
                <c:pt idx="567">
                  <c:v>118.34099999999999</c:v>
                </c:pt>
                <c:pt idx="568">
                  <c:v>118.998</c:v>
                </c:pt>
                <c:pt idx="569">
                  <c:v>119.35899999999999</c:v>
                </c:pt>
                <c:pt idx="570">
                  <c:v>119.786</c:v>
                </c:pt>
                <c:pt idx="571">
                  <c:v>119.91800000000001</c:v>
                </c:pt>
                <c:pt idx="572">
                  <c:v>119.98399999999999</c:v>
                </c:pt>
                <c:pt idx="573">
                  <c:v>120.01600000000001</c:v>
                </c:pt>
                <c:pt idx="574">
                  <c:v>120.04900000000001</c:v>
                </c:pt>
                <c:pt idx="575">
                  <c:v>120.11499999999999</c:v>
                </c:pt>
                <c:pt idx="576">
                  <c:v>120.148</c:v>
                </c:pt>
                <c:pt idx="577">
                  <c:v>120.509</c:v>
                </c:pt>
                <c:pt idx="578">
                  <c:v>120.706</c:v>
                </c:pt>
                <c:pt idx="579">
                  <c:v>120.739</c:v>
                </c:pt>
                <c:pt idx="580">
                  <c:v>120.77200000000001</c:v>
                </c:pt>
                <c:pt idx="581">
                  <c:v>120.871</c:v>
                </c:pt>
                <c:pt idx="582">
                  <c:v>121.133</c:v>
                </c:pt>
                <c:pt idx="583">
                  <c:v>121.166</c:v>
                </c:pt>
                <c:pt idx="584">
                  <c:v>121.626</c:v>
                </c:pt>
                <c:pt idx="585">
                  <c:v>121.988</c:v>
                </c:pt>
                <c:pt idx="586">
                  <c:v>122.021</c:v>
                </c:pt>
                <c:pt idx="587">
                  <c:v>122.152</c:v>
                </c:pt>
                <c:pt idx="588">
                  <c:v>123.43300000000001</c:v>
                </c:pt>
                <c:pt idx="589">
                  <c:v>124.09</c:v>
                </c:pt>
                <c:pt idx="590">
                  <c:v>124.715</c:v>
                </c:pt>
                <c:pt idx="591">
                  <c:v>125.306</c:v>
                </c:pt>
                <c:pt idx="592">
                  <c:v>125.503</c:v>
                </c:pt>
                <c:pt idx="593">
                  <c:v>125.569</c:v>
                </c:pt>
                <c:pt idx="594">
                  <c:v>126.226</c:v>
                </c:pt>
                <c:pt idx="595">
                  <c:v>127.31</c:v>
                </c:pt>
                <c:pt idx="596">
                  <c:v>128.29599999999999</c:v>
                </c:pt>
                <c:pt idx="597">
                  <c:v>136.83799999999999</c:v>
                </c:pt>
                <c:pt idx="598">
                  <c:v>138.119</c:v>
                </c:pt>
                <c:pt idx="599">
                  <c:v>139.03899999999999</c:v>
                </c:pt>
                <c:pt idx="600">
                  <c:v>139.72900000000001</c:v>
                </c:pt>
                <c:pt idx="601">
                  <c:v>140.68199999999999</c:v>
                </c:pt>
                <c:pt idx="602">
                  <c:v>141.47</c:v>
                </c:pt>
                <c:pt idx="603">
                  <c:v>143.73699999999999</c:v>
                </c:pt>
                <c:pt idx="604">
                  <c:v>143.934</c:v>
                </c:pt>
                <c:pt idx="605">
                  <c:v>144.36099999999999</c:v>
                </c:pt>
                <c:pt idx="606">
                  <c:v>145.84</c:v>
                </c:pt>
                <c:pt idx="607">
                  <c:v>146.727</c:v>
                </c:pt>
                <c:pt idx="608">
                  <c:v>146.92400000000001</c:v>
                </c:pt>
                <c:pt idx="609">
                  <c:v>148.928</c:v>
                </c:pt>
                <c:pt idx="610">
                  <c:v>149.125</c:v>
                </c:pt>
                <c:pt idx="611">
                  <c:v>0</c:v>
                </c:pt>
                <c:pt idx="612">
                  <c:v>0.13100000000000001</c:v>
                </c:pt>
                <c:pt idx="613">
                  <c:v>0.13100000000000001</c:v>
                </c:pt>
                <c:pt idx="614">
                  <c:v>0.23</c:v>
                </c:pt>
                <c:pt idx="615">
                  <c:v>0.23</c:v>
                </c:pt>
                <c:pt idx="616">
                  <c:v>0.32900000000000001</c:v>
                </c:pt>
                <c:pt idx="617">
                  <c:v>0.32900000000000001</c:v>
                </c:pt>
                <c:pt idx="618">
                  <c:v>0.36099999999999999</c:v>
                </c:pt>
                <c:pt idx="619">
                  <c:v>0.36099999999999999</c:v>
                </c:pt>
                <c:pt idx="620">
                  <c:v>0.39400000000000002</c:v>
                </c:pt>
                <c:pt idx="621">
                  <c:v>0.39400000000000002</c:v>
                </c:pt>
                <c:pt idx="622">
                  <c:v>0.52600000000000002</c:v>
                </c:pt>
                <c:pt idx="623">
                  <c:v>0.52600000000000002</c:v>
                </c:pt>
                <c:pt idx="624">
                  <c:v>0.78900000000000003</c:v>
                </c:pt>
                <c:pt idx="625">
                  <c:v>0.78900000000000003</c:v>
                </c:pt>
                <c:pt idx="626">
                  <c:v>0.85399999999999998</c:v>
                </c:pt>
                <c:pt idx="627">
                  <c:v>0.85399999999999998</c:v>
                </c:pt>
                <c:pt idx="628">
                  <c:v>0.92</c:v>
                </c:pt>
                <c:pt idx="629">
                  <c:v>0.92</c:v>
                </c:pt>
                <c:pt idx="630">
                  <c:v>0.98599999999999999</c:v>
                </c:pt>
                <c:pt idx="631">
                  <c:v>0.98599999999999999</c:v>
                </c:pt>
                <c:pt idx="632">
                  <c:v>1.0840000000000001</c:v>
                </c:pt>
                <c:pt idx="633">
                  <c:v>1.0840000000000001</c:v>
                </c:pt>
                <c:pt idx="634">
                  <c:v>1.117</c:v>
                </c:pt>
                <c:pt idx="635">
                  <c:v>1.117</c:v>
                </c:pt>
                <c:pt idx="636">
                  <c:v>1.1830000000000001</c:v>
                </c:pt>
                <c:pt idx="637">
                  <c:v>1.1830000000000001</c:v>
                </c:pt>
                <c:pt idx="638">
                  <c:v>1.248</c:v>
                </c:pt>
                <c:pt idx="639">
                  <c:v>1.248</c:v>
                </c:pt>
                <c:pt idx="640">
                  <c:v>1.3140000000000001</c:v>
                </c:pt>
                <c:pt idx="641">
                  <c:v>1.3140000000000001</c:v>
                </c:pt>
                <c:pt idx="642">
                  <c:v>1.347</c:v>
                </c:pt>
                <c:pt idx="643">
                  <c:v>1.347</c:v>
                </c:pt>
                <c:pt idx="644">
                  <c:v>1.38</c:v>
                </c:pt>
                <c:pt idx="645">
                  <c:v>1.38</c:v>
                </c:pt>
                <c:pt idx="646">
                  <c:v>1.708</c:v>
                </c:pt>
                <c:pt idx="647">
                  <c:v>1.708</c:v>
                </c:pt>
                <c:pt idx="648">
                  <c:v>1.7410000000000001</c:v>
                </c:pt>
                <c:pt idx="649">
                  <c:v>1.7410000000000001</c:v>
                </c:pt>
                <c:pt idx="650">
                  <c:v>1.84</c:v>
                </c:pt>
                <c:pt idx="651">
                  <c:v>1.84</c:v>
                </c:pt>
                <c:pt idx="652">
                  <c:v>1.9710000000000001</c:v>
                </c:pt>
                <c:pt idx="653">
                  <c:v>1.9710000000000001</c:v>
                </c:pt>
                <c:pt idx="654">
                  <c:v>2.234</c:v>
                </c:pt>
                <c:pt idx="655">
                  <c:v>2.234</c:v>
                </c:pt>
                <c:pt idx="656">
                  <c:v>2.2669999999999999</c:v>
                </c:pt>
                <c:pt idx="657">
                  <c:v>2.2669999999999999</c:v>
                </c:pt>
                <c:pt idx="658">
                  <c:v>2.3660000000000001</c:v>
                </c:pt>
                <c:pt idx="659">
                  <c:v>2.3660000000000001</c:v>
                </c:pt>
                <c:pt idx="660">
                  <c:v>2.5299999999999998</c:v>
                </c:pt>
                <c:pt idx="661">
                  <c:v>2.5299999999999998</c:v>
                </c:pt>
                <c:pt idx="662">
                  <c:v>2.694</c:v>
                </c:pt>
                <c:pt idx="663">
                  <c:v>2.694</c:v>
                </c:pt>
                <c:pt idx="664">
                  <c:v>2.7930000000000001</c:v>
                </c:pt>
                <c:pt idx="665">
                  <c:v>2.7930000000000001</c:v>
                </c:pt>
                <c:pt idx="666">
                  <c:v>2.8250000000000002</c:v>
                </c:pt>
                <c:pt idx="667">
                  <c:v>2.8250000000000002</c:v>
                </c:pt>
                <c:pt idx="668">
                  <c:v>2.99</c:v>
                </c:pt>
                <c:pt idx="669">
                  <c:v>2.99</c:v>
                </c:pt>
                <c:pt idx="670">
                  <c:v>3.0230000000000001</c:v>
                </c:pt>
                <c:pt idx="671">
                  <c:v>3.0230000000000001</c:v>
                </c:pt>
                <c:pt idx="672">
                  <c:v>3.0550000000000002</c:v>
                </c:pt>
                <c:pt idx="673">
                  <c:v>3.0550000000000002</c:v>
                </c:pt>
                <c:pt idx="674">
                  <c:v>3.1869999999999998</c:v>
                </c:pt>
                <c:pt idx="675">
                  <c:v>3.1869999999999998</c:v>
                </c:pt>
                <c:pt idx="676">
                  <c:v>3.22</c:v>
                </c:pt>
                <c:pt idx="677">
                  <c:v>3.22</c:v>
                </c:pt>
                <c:pt idx="678">
                  <c:v>3.3180000000000001</c:v>
                </c:pt>
                <c:pt idx="679">
                  <c:v>3.3180000000000001</c:v>
                </c:pt>
                <c:pt idx="680">
                  <c:v>3.351</c:v>
                </c:pt>
                <c:pt idx="681">
                  <c:v>3.351</c:v>
                </c:pt>
                <c:pt idx="682">
                  <c:v>3.6469999999999998</c:v>
                </c:pt>
                <c:pt idx="683">
                  <c:v>3.6469999999999998</c:v>
                </c:pt>
                <c:pt idx="684">
                  <c:v>3.8769999999999998</c:v>
                </c:pt>
                <c:pt idx="685">
                  <c:v>3.8769999999999998</c:v>
                </c:pt>
                <c:pt idx="686">
                  <c:v>4.3040000000000003</c:v>
                </c:pt>
                <c:pt idx="687">
                  <c:v>4.3040000000000003</c:v>
                </c:pt>
                <c:pt idx="688">
                  <c:v>4.3369999999999997</c:v>
                </c:pt>
                <c:pt idx="689">
                  <c:v>4.3369999999999997</c:v>
                </c:pt>
                <c:pt idx="690">
                  <c:v>4.4349999999999996</c:v>
                </c:pt>
                <c:pt idx="691">
                  <c:v>4.4349999999999996</c:v>
                </c:pt>
                <c:pt idx="692">
                  <c:v>4.7309999999999999</c:v>
                </c:pt>
                <c:pt idx="693">
                  <c:v>4.7309999999999999</c:v>
                </c:pt>
                <c:pt idx="694">
                  <c:v>4.7969999999999997</c:v>
                </c:pt>
                <c:pt idx="695">
                  <c:v>4.7969999999999997</c:v>
                </c:pt>
                <c:pt idx="696">
                  <c:v>5.0919999999999996</c:v>
                </c:pt>
                <c:pt idx="697">
                  <c:v>5.0919999999999996</c:v>
                </c:pt>
                <c:pt idx="698">
                  <c:v>5.3879999999999999</c:v>
                </c:pt>
                <c:pt idx="699">
                  <c:v>5.3879999999999999</c:v>
                </c:pt>
                <c:pt idx="700">
                  <c:v>5.4210000000000003</c:v>
                </c:pt>
                <c:pt idx="701">
                  <c:v>5.4210000000000003</c:v>
                </c:pt>
                <c:pt idx="702">
                  <c:v>6.1769999999999996</c:v>
                </c:pt>
                <c:pt idx="703">
                  <c:v>6.1769999999999996</c:v>
                </c:pt>
                <c:pt idx="704">
                  <c:v>6.2089999999999996</c:v>
                </c:pt>
                <c:pt idx="705">
                  <c:v>6.2089999999999996</c:v>
                </c:pt>
                <c:pt idx="706">
                  <c:v>6.2750000000000004</c:v>
                </c:pt>
                <c:pt idx="707">
                  <c:v>6.2750000000000004</c:v>
                </c:pt>
                <c:pt idx="708">
                  <c:v>6.867</c:v>
                </c:pt>
                <c:pt idx="709">
                  <c:v>6.867</c:v>
                </c:pt>
                <c:pt idx="710">
                  <c:v>7.0970000000000004</c:v>
                </c:pt>
                <c:pt idx="711">
                  <c:v>7.0970000000000004</c:v>
                </c:pt>
                <c:pt idx="712">
                  <c:v>7.7539999999999996</c:v>
                </c:pt>
                <c:pt idx="713">
                  <c:v>7.7539999999999996</c:v>
                </c:pt>
                <c:pt idx="714">
                  <c:v>7.8520000000000003</c:v>
                </c:pt>
                <c:pt idx="715">
                  <c:v>7.8520000000000003</c:v>
                </c:pt>
                <c:pt idx="716">
                  <c:v>9.3309999999999995</c:v>
                </c:pt>
                <c:pt idx="717">
                  <c:v>9.3309999999999995</c:v>
                </c:pt>
                <c:pt idx="718">
                  <c:v>9.7910000000000004</c:v>
                </c:pt>
                <c:pt idx="719">
                  <c:v>9.7910000000000004</c:v>
                </c:pt>
                <c:pt idx="720">
                  <c:v>10.48</c:v>
                </c:pt>
                <c:pt idx="721">
                  <c:v>10.48</c:v>
                </c:pt>
                <c:pt idx="722">
                  <c:v>10.907999999999999</c:v>
                </c:pt>
                <c:pt idx="723">
                  <c:v>10.907999999999999</c:v>
                </c:pt>
                <c:pt idx="724">
                  <c:v>11.795</c:v>
                </c:pt>
                <c:pt idx="725">
                  <c:v>11.795</c:v>
                </c:pt>
                <c:pt idx="726">
                  <c:v>12.255000000000001</c:v>
                </c:pt>
                <c:pt idx="727">
                  <c:v>12.255000000000001</c:v>
                </c:pt>
                <c:pt idx="728">
                  <c:v>12.32</c:v>
                </c:pt>
                <c:pt idx="729">
                  <c:v>12.32</c:v>
                </c:pt>
                <c:pt idx="730">
                  <c:v>12.32</c:v>
                </c:pt>
                <c:pt idx="731">
                  <c:v>12.419</c:v>
                </c:pt>
                <c:pt idx="732">
                  <c:v>14.193</c:v>
                </c:pt>
                <c:pt idx="733">
                  <c:v>15.967000000000001</c:v>
                </c:pt>
                <c:pt idx="734">
                  <c:v>15.967000000000001</c:v>
                </c:pt>
                <c:pt idx="735">
                  <c:v>16.361000000000001</c:v>
                </c:pt>
                <c:pt idx="736">
                  <c:v>16.361000000000001</c:v>
                </c:pt>
                <c:pt idx="737">
                  <c:v>16.492999999999999</c:v>
                </c:pt>
                <c:pt idx="738">
                  <c:v>17.643000000000001</c:v>
                </c:pt>
                <c:pt idx="739">
                  <c:v>17.643000000000001</c:v>
                </c:pt>
                <c:pt idx="740">
                  <c:v>18.594999999999999</c:v>
                </c:pt>
                <c:pt idx="741">
                  <c:v>19.483000000000001</c:v>
                </c:pt>
                <c:pt idx="742">
                  <c:v>19.483000000000001</c:v>
                </c:pt>
                <c:pt idx="743">
                  <c:v>19.844000000000001</c:v>
                </c:pt>
                <c:pt idx="744">
                  <c:v>20.861999999999998</c:v>
                </c:pt>
                <c:pt idx="745">
                  <c:v>21.158000000000001</c:v>
                </c:pt>
                <c:pt idx="746">
                  <c:v>21.158000000000001</c:v>
                </c:pt>
                <c:pt idx="747">
                  <c:v>26.545999999999999</c:v>
                </c:pt>
                <c:pt idx="748">
                  <c:v>26.545999999999999</c:v>
                </c:pt>
                <c:pt idx="749">
                  <c:v>27.63</c:v>
                </c:pt>
                <c:pt idx="750">
                  <c:v>27.63</c:v>
                </c:pt>
                <c:pt idx="751">
                  <c:v>28.32</c:v>
                </c:pt>
                <c:pt idx="752">
                  <c:v>28.32</c:v>
                </c:pt>
                <c:pt idx="753">
                  <c:v>28.945</c:v>
                </c:pt>
                <c:pt idx="754">
                  <c:v>31.670999999999999</c:v>
                </c:pt>
                <c:pt idx="755">
                  <c:v>33.478000000000002</c:v>
                </c:pt>
                <c:pt idx="756">
                  <c:v>36.994</c:v>
                </c:pt>
                <c:pt idx="757">
                  <c:v>37.781999999999996</c:v>
                </c:pt>
                <c:pt idx="758">
                  <c:v>38.143999999999998</c:v>
                </c:pt>
                <c:pt idx="759">
                  <c:v>38.768000000000001</c:v>
                </c:pt>
                <c:pt idx="760">
                  <c:v>40.015999999999998</c:v>
                </c:pt>
                <c:pt idx="761">
                  <c:v>40.902999999999999</c:v>
                </c:pt>
                <c:pt idx="762">
                  <c:v>42.085999999999999</c:v>
                </c:pt>
                <c:pt idx="763">
                  <c:v>42.512999999999998</c:v>
                </c:pt>
                <c:pt idx="764">
                  <c:v>42.612000000000002</c:v>
                </c:pt>
                <c:pt idx="765">
                  <c:v>42.776000000000003</c:v>
                </c:pt>
                <c:pt idx="766">
                  <c:v>44.682000000000002</c:v>
                </c:pt>
                <c:pt idx="767">
                  <c:v>44.78</c:v>
                </c:pt>
                <c:pt idx="768">
                  <c:v>44.78</c:v>
                </c:pt>
                <c:pt idx="769">
                  <c:v>45.076000000000001</c:v>
                </c:pt>
                <c:pt idx="770">
                  <c:v>45.667000000000002</c:v>
                </c:pt>
                <c:pt idx="771">
                  <c:v>46.652999999999999</c:v>
                </c:pt>
                <c:pt idx="772">
                  <c:v>47.704000000000001</c:v>
                </c:pt>
                <c:pt idx="773">
                  <c:v>48.262999999999998</c:v>
                </c:pt>
                <c:pt idx="774">
                  <c:v>48.46</c:v>
                </c:pt>
                <c:pt idx="775">
                  <c:v>49.314</c:v>
                </c:pt>
                <c:pt idx="776">
                  <c:v>49.445999999999998</c:v>
                </c:pt>
                <c:pt idx="777">
                  <c:v>49.576999999999998</c:v>
                </c:pt>
                <c:pt idx="778">
                  <c:v>50.890999999999998</c:v>
                </c:pt>
                <c:pt idx="779">
                  <c:v>51.055</c:v>
                </c:pt>
                <c:pt idx="780">
                  <c:v>51.284999999999997</c:v>
                </c:pt>
                <c:pt idx="781">
                  <c:v>51.317999999999998</c:v>
                </c:pt>
                <c:pt idx="782">
                  <c:v>51.713000000000001</c:v>
                </c:pt>
                <c:pt idx="783">
                  <c:v>51.975000000000001</c:v>
                </c:pt>
                <c:pt idx="784">
                  <c:v>53.322000000000003</c:v>
                </c:pt>
                <c:pt idx="785">
                  <c:v>54.537999999999997</c:v>
                </c:pt>
                <c:pt idx="786">
                  <c:v>54.668999999999997</c:v>
                </c:pt>
                <c:pt idx="787">
                  <c:v>54.899000000000001</c:v>
                </c:pt>
                <c:pt idx="788">
                  <c:v>55.851999999999997</c:v>
                </c:pt>
                <c:pt idx="789">
                  <c:v>56.805</c:v>
                </c:pt>
                <c:pt idx="790">
                  <c:v>56.805</c:v>
                </c:pt>
                <c:pt idx="791">
                  <c:v>56.936</c:v>
                </c:pt>
                <c:pt idx="792">
                  <c:v>57.002000000000002</c:v>
                </c:pt>
                <c:pt idx="793">
                  <c:v>57.165999999999997</c:v>
                </c:pt>
                <c:pt idx="794">
                  <c:v>57.396000000000001</c:v>
                </c:pt>
                <c:pt idx="795">
                  <c:v>57.725000000000001</c:v>
                </c:pt>
                <c:pt idx="796">
                  <c:v>57.856000000000002</c:v>
                </c:pt>
                <c:pt idx="797">
                  <c:v>58.119</c:v>
                </c:pt>
                <c:pt idx="798">
                  <c:v>58.152000000000001</c:v>
                </c:pt>
                <c:pt idx="799">
                  <c:v>58.545999999999999</c:v>
                </c:pt>
                <c:pt idx="800">
                  <c:v>58.808999999999997</c:v>
                </c:pt>
                <c:pt idx="801">
                  <c:v>58.972999999999999</c:v>
                </c:pt>
                <c:pt idx="802">
                  <c:v>59.466000000000001</c:v>
                </c:pt>
                <c:pt idx="803">
                  <c:v>59.499000000000002</c:v>
                </c:pt>
                <c:pt idx="804">
                  <c:v>59.564999999999998</c:v>
                </c:pt>
                <c:pt idx="805">
                  <c:v>59.597999999999999</c:v>
                </c:pt>
                <c:pt idx="806">
                  <c:v>59.63</c:v>
                </c:pt>
                <c:pt idx="807">
                  <c:v>59.762</c:v>
                </c:pt>
                <c:pt idx="808">
                  <c:v>59.828000000000003</c:v>
                </c:pt>
                <c:pt idx="809">
                  <c:v>59.86</c:v>
                </c:pt>
                <c:pt idx="810">
                  <c:v>60.057000000000002</c:v>
                </c:pt>
                <c:pt idx="811">
                  <c:v>60.189</c:v>
                </c:pt>
                <c:pt idx="812">
                  <c:v>60.255000000000003</c:v>
                </c:pt>
                <c:pt idx="813">
                  <c:v>60.286999999999999</c:v>
                </c:pt>
                <c:pt idx="814">
                  <c:v>60.353000000000002</c:v>
                </c:pt>
                <c:pt idx="815">
                  <c:v>60.386000000000003</c:v>
                </c:pt>
                <c:pt idx="816">
                  <c:v>60.418999999999997</c:v>
                </c:pt>
                <c:pt idx="817">
                  <c:v>60.451999999999998</c:v>
                </c:pt>
                <c:pt idx="818">
                  <c:v>60.845999999999997</c:v>
                </c:pt>
                <c:pt idx="819">
                  <c:v>60.878999999999998</c:v>
                </c:pt>
                <c:pt idx="820">
                  <c:v>60.976999999999997</c:v>
                </c:pt>
                <c:pt idx="821">
                  <c:v>61.076000000000001</c:v>
                </c:pt>
                <c:pt idx="822">
                  <c:v>61.142000000000003</c:v>
                </c:pt>
                <c:pt idx="823">
                  <c:v>61.798999999999999</c:v>
                </c:pt>
                <c:pt idx="824">
                  <c:v>62.094000000000001</c:v>
                </c:pt>
                <c:pt idx="825">
                  <c:v>62.225999999999999</c:v>
                </c:pt>
                <c:pt idx="826">
                  <c:v>62.356999999999999</c:v>
                </c:pt>
                <c:pt idx="827">
                  <c:v>62.456000000000003</c:v>
                </c:pt>
                <c:pt idx="828">
                  <c:v>62.686</c:v>
                </c:pt>
                <c:pt idx="829">
                  <c:v>63.179000000000002</c:v>
                </c:pt>
                <c:pt idx="830">
                  <c:v>63.210999999999999</c:v>
                </c:pt>
                <c:pt idx="831">
                  <c:v>63.210999999999999</c:v>
                </c:pt>
                <c:pt idx="832">
                  <c:v>63.441000000000003</c:v>
                </c:pt>
                <c:pt idx="833">
                  <c:v>67.647000000000006</c:v>
                </c:pt>
                <c:pt idx="834">
                  <c:v>67.680000000000007</c:v>
                </c:pt>
                <c:pt idx="835">
                  <c:v>67.778000000000006</c:v>
                </c:pt>
                <c:pt idx="836">
                  <c:v>67.811000000000007</c:v>
                </c:pt>
                <c:pt idx="837">
                  <c:v>68.238</c:v>
                </c:pt>
                <c:pt idx="838">
                  <c:v>68.796999999999997</c:v>
                </c:pt>
                <c:pt idx="839">
                  <c:v>69.683999999999997</c:v>
                </c:pt>
                <c:pt idx="840">
                  <c:v>69.914000000000001</c:v>
                </c:pt>
                <c:pt idx="841">
                  <c:v>70.406999999999996</c:v>
                </c:pt>
                <c:pt idx="842">
                  <c:v>70.537999999999997</c:v>
                </c:pt>
                <c:pt idx="843">
                  <c:v>70.801000000000002</c:v>
                </c:pt>
                <c:pt idx="844">
                  <c:v>70.834000000000003</c:v>
                </c:pt>
                <c:pt idx="845">
                  <c:v>71.491</c:v>
                </c:pt>
                <c:pt idx="846">
                  <c:v>71.524000000000001</c:v>
                </c:pt>
                <c:pt idx="847">
                  <c:v>71.655000000000001</c:v>
                </c:pt>
                <c:pt idx="848">
                  <c:v>71.852000000000004</c:v>
                </c:pt>
                <c:pt idx="849">
                  <c:v>71.885000000000005</c:v>
                </c:pt>
                <c:pt idx="850">
                  <c:v>72.016000000000005</c:v>
                </c:pt>
                <c:pt idx="851">
                  <c:v>72.311999999999998</c:v>
                </c:pt>
                <c:pt idx="852">
                  <c:v>72.411000000000001</c:v>
                </c:pt>
                <c:pt idx="853">
                  <c:v>72.444000000000003</c:v>
                </c:pt>
                <c:pt idx="854">
                  <c:v>72.706000000000003</c:v>
                </c:pt>
                <c:pt idx="855">
                  <c:v>72.903000000000006</c:v>
                </c:pt>
                <c:pt idx="856">
                  <c:v>72.936000000000007</c:v>
                </c:pt>
                <c:pt idx="857">
                  <c:v>72.968999999999994</c:v>
                </c:pt>
                <c:pt idx="858">
                  <c:v>73.001999999999995</c:v>
                </c:pt>
                <c:pt idx="859">
                  <c:v>73.265000000000001</c:v>
                </c:pt>
                <c:pt idx="860">
                  <c:v>73.396000000000001</c:v>
                </c:pt>
                <c:pt idx="861">
                  <c:v>73.429000000000002</c:v>
                </c:pt>
                <c:pt idx="862">
                  <c:v>73.724999999999994</c:v>
                </c:pt>
                <c:pt idx="863">
                  <c:v>73.988</c:v>
                </c:pt>
                <c:pt idx="864">
                  <c:v>74.218000000000004</c:v>
                </c:pt>
                <c:pt idx="865">
                  <c:v>74.546000000000006</c:v>
                </c:pt>
                <c:pt idx="866">
                  <c:v>74.709999999999994</c:v>
                </c:pt>
                <c:pt idx="867">
                  <c:v>74.709999999999994</c:v>
                </c:pt>
                <c:pt idx="868">
                  <c:v>75.236000000000004</c:v>
                </c:pt>
              </c:numCache>
            </c:numRef>
          </c:xVal>
          <c:yVal>
            <c:numRef>
              <c:f>Sheet1!$F$2:$F$870</c:f>
              <c:numCache>
                <c:formatCode>General</c:formatCode>
                <c:ptCount val="869"/>
                <c:pt idx="117">
                  <c:v>55.134999999999998</c:v>
                </c:pt>
                <c:pt idx="168">
                  <c:v>41.488</c:v>
                </c:pt>
                <c:pt idx="173">
                  <c:v>40.381</c:v>
                </c:pt>
                <c:pt idx="178">
                  <c:v>39.26</c:v>
                </c:pt>
                <c:pt idx="179">
                  <c:v>39.26</c:v>
                </c:pt>
                <c:pt idx="180">
                  <c:v>39.26</c:v>
                </c:pt>
                <c:pt idx="181">
                  <c:v>39.26</c:v>
                </c:pt>
                <c:pt idx="182">
                  <c:v>39.26</c:v>
                </c:pt>
                <c:pt idx="183">
                  <c:v>39.26</c:v>
                </c:pt>
                <c:pt idx="184">
                  <c:v>39.26</c:v>
                </c:pt>
                <c:pt idx="189">
                  <c:v>38.012999999999998</c:v>
                </c:pt>
                <c:pt idx="192">
                  <c:v>37.380000000000003</c:v>
                </c:pt>
                <c:pt idx="193">
                  <c:v>37.380000000000003</c:v>
                </c:pt>
                <c:pt idx="196">
                  <c:v>36.723999999999997</c:v>
                </c:pt>
                <c:pt idx="197">
                  <c:v>36.723999999999997</c:v>
                </c:pt>
                <c:pt idx="198">
                  <c:v>36.723999999999997</c:v>
                </c:pt>
                <c:pt idx="199">
                  <c:v>36.723999999999997</c:v>
                </c:pt>
                <c:pt idx="202">
                  <c:v>36.018000000000001</c:v>
                </c:pt>
                <c:pt idx="203">
                  <c:v>36.018000000000001</c:v>
                </c:pt>
                <c:pt idx="204">
                  <c:v>36.018000000000001</c:v>
                </c:pt>
                <c:pt idx="205">
                  <c:v>36.018000000000001</c:v>
                </c:pt>
                <c:pt idx="206">
                  <c:v>36.018000000000001</c:v>
                </c:pt>
                <c:pt idx="207">
                  <c:v>36.018000000000001</c:v>
                </c:pt>
                <c:pt idx="210">
                  <c:v>35.216999999999999</c:v>
                </c:pt>
                <c:pt idx="211">
                  <c:v>35.216999999999999</c:v>
                </c:pt>
                <c:pt idx="212">
                  <c:v>35.216999999999999</c:v>
                </c:pt>
                <c:pt idx="215">
                  <c:v>34.357999999999997</c:v>
                </c:pt>
                <c:pt idx="216">
                  <c:v>34.357999999999997</c:v>
                </c:pt>
                <c:pt idx="217">
                  <c:v>34.357999999999997</c:v>
                </c:pt>
                <c:pt idx="218">
                  <c:v>34.357999999999997</c:v>
                </c:pt>
                <c:pt idx="221">
                  <c:v>33.404000000000003</c:v>
                </c:pt>
                <c:pt idx="222">
                  <c:v>33.404000000000003</c:v>
                </c:pt>
                <c:pt idx="225">
                  <c:v>32.392000000000003</c:v>
                </c:pt>
                <c:pt idx="226">
                  <c:v>32.392000000000003</c:v>
                </c:pt>
                <c:pt idx="227">
                  <c:v>32.392000000000003</c:v>
                </c:pt>
                <c:pt idx="228">
                  <c:v>32.392000000000003</c:v>
                </c:pt>
                <c:pt idx="229">
                  <c:v>32.392000000000003</c:v>
                </c:pt>
                <c:pt idx="230">
                  <c:v>32.392000000000003</c:v>
                </c:pt>
                <c:pt idx="231">
                  <c:v>32.392000000000003</c:v>
                </c:pt>
                <c:pt idx="234">
                  <c:v>31.096</c:v>
                </c:pt>
                <c:pt idx="235">
                  <c:v>31.096</c:v>
                </c:pt>
                <c:pt idx="236">
                  <c:v>31.096</c:v>
                </c:pt>
                <c:pt idx="237">
                  <c:v>31.096</c:v>
                </c:pt>
                <c:pt idx="238">
                  <c:v>31.096</c:v>
                </c:pt>
                <c:pt idx="241">
                  <c:v>29.46</c:v>
                </c:pt>
                <c:pt idx="242">
                  <c:v>29.46</c:v>
                </c:pt>
                <c:pt idx="243">
                  <c:v>29.46</c:v>
                </c:pt>
                <c:pt idx="244">
                  <c:v>29.46</c:v>
                </c:pt>
                <c:pt idx="245">
                  <c:v>29.46</c:v>
                </c:pt>
                <c:pt idx="246">
                  <c:v>29.46</c:v>
                </c:pt>
                <c:pt idx="247">
                  <c:v>29.46</c:v>
                </c:pt>
                <c:pt idx="248">
                  <c:v>29.46</c:v>
                </c:pt>
                <c:pt idx="249">
                  <c:v>29.46</c:v>
                </c:pt>
                <c:pt idx="250">
                  <c:v>29.46</c:v>
                </c:pt>
                <c:pt idx="251">
                  <c:v>29.46</c:v>
                </c:pt>
                <c:pt idx="252">
                  <c:v>29.46</c:v>
                </c:pt>
                <c:pt idx="253">
                  <c:v>29.46</c:v>
                </c:pt>
                <c:pt idx="254">
                  <c:v>29.46</c:v>
                </c:pt>
                <c:pt idx="257">
                  <c:v>22.094999999999999</c:v>
                </c:pt>
                <c:pt idx="258">
                  <c:v>22.094999999999999</c:v>
                </c:pt>
                <c:pt idx="259">
                  <c:v>22.094999999999999</c:v>
                </c:pt>
              </c:numCache>
            </c:numRef>
          </c:yVal>
          <c:smooth val="0"/>
        </c:ser>
        <c:ser>
          <c:idx val="2"/>
          <c:order val="8"/>
          <c:tx>
            <c:strRef>
              <c:f>Sheet1!$J$1</c:f>
              <c:strCache>
                <c:ptCount val="1"/>
              </c:strCache>
            </c:strRef>
          </c:tx>
          <c:spPr>
            <a:ln w="28575">
              <a:noFill/>
            </a:ln>
          </c:spPr>
          <c:xVal>
            <c:numRef>
              <c:f>Sheet1!$A$2:$A$870</c:f>
              <c:numCache>
                <c:formatCode>General</c:formatCode>
                <c:ptCount val="869"/>
                <c:pt idx="0">
                  <c:v>0</c:v>
                </c:pt>
                <c:pt idx="1">
                  <c:v>6.6000000000000003E-2</c:v>
                </c:pt>
                <c:pt idx="2">
                  <c:v>6.6000000000000003E-2</c:v>
                </c:pt>
                <c:pt idx="3">
                  <c:v>9.9000000000000005E-2</c:v>
                </c:pt>
                <c:pt idx="4">
                  <c:v>9.9000000000000005E-2</c:v>
                </c:pt>
                <c:pt idx="5">
                  <c:v>0.26300000000000001</c:v>
                </c:pt>
                <c:pt idx="6">
                  <c:v>0.26300000000000001</c:v>
                </c:pt>
                <c:pt idx="7">
                  <c:v>0.39400000000000002</c:v>
                </c:pt>
                <c:pt idx="8">
                  <c:v>0.39400000000000002</c:v>
                </c:pt>
                <c:pt idx="9">
                  <c:v>0.42699999999999999</c:v>
                </c:pt>
                <c:pt idx="10">
                  <c:v>0.42699999999999999</c:v>
                </c:pt>
                <c:pt idx="11">
                  <c:v>0.49299999999999999</c:v>
                </c:pt>
                <c:pt idx="12">
                  <c:v>0.49299999999999999</c:v>
                </c:pt>
                <c:pt idx="13">
                  <c:v>0.52600000000000002</c:v>
                </c:pt>
                <c:pt idx="14">
                  <c:v>0.52600000000000002</c:v>
                </c:pt>
                <c:pt idx="15">
                  <c:v>0.59099999999999997</c:v>
                </c:pt>
                <c:pt idx="16">
                  <c:v>0.59099999999999997</c:v>
                </c:pt>
                <c:pt idx="17">
                  <c:v>0.65700000000000003</c:v>
                </c:pt>
                <c:pt idx="18">
                  <c:v>0.65700000000000003</c:v>
                </c:pt>
                <c:pt idx="19">
                  <c:v>0.69</c:v>
                </c:pt>
                <c:pt idx="20">
                  <c:v>0.69</c:v>
                </c:pt>
                <c:pt idx="21">
                  <c:v>0.72299999999999998</c:v>
                </c:pt>
                <c:pt idx="22">
                  <c:v>0.72299999999999998</c:v>
                </c:pt>
                <c:pt idx="23">
                  <c:v>0.75600000000000001</c:v>
                </c:pt>
                <c:pt idx="24">
                  <c:v>0.75600000000000001</c:v>
                </c:pt>
                <c:pt idx="25">
                  <c:v>0.78900000000000003</c:v>
                </c:pt>
                <c:pt idx="26">
                  <c:v>0.78900000000000003</c:v>
                </c:pt>
                <c:pt idx="27">
                  <c:v>0.82099999999999995</c:v>
                </c:pt>
                <c:pt idx="28">
                  <c:v>0.82099999999999995</c:v>
                </c:pt>
                <c:pt idx="29">
                  <c:v>0.88700000000000001</c:v>
                </c:pt>
                <c:pt idx="30">
                  <c:v>0.88700000000000001</c:v>
                </c:pt>
                <c:pt idx="31">
                  <c:v>0.92</c:v>
                </c:pt>
                <c:pt idx="32">
                  <c:v>0.92</c:v>
                </c:pt>
                <c:pt idx="33">
                  <c:v>0.95299999999999996</c:v>
                </c:pt>
                <c:pt idx="34">
                  <c:v>0.95299999999999996</c:v>
                </c:pt>
                <c:pt idx="35">
                  <c:v>0.98599999999999999</c:v>
                </c:pt>
                <c:pt idx="36">
                  <c:v>0.98599999999999999</c:v>
                </c:pt>
                <c:pt idx="37">
                  <c:v>1.018</c:v>
                </c:pt>
                <c:pt idx="38">
                  <c:v>1.018</c:v>
                </c:pt>
                <c:pt idx="39">
                  <c:v>1.0840000000000001</c:v>
                </c:pt>
                <c:pt idx="40">
                  <c:v>1.0840000000000001</c:v>
                </c:pt>
                <c:pt idx="41">
                  <c:v>1.1499999999999999</c:v>
                </c:pt>
                <c:pt idx="42">
                  <c:v>1.1499999999999999</c:v>
                </c:pt>
                <c:pt idx="43">
                  <c:v>1.1830000000000001</c:v>
                </c:pt>
                <c:pt idx="44">
                  <c:v>1.1830000000000001</c:v>
                </c:pt>
                <c:pt idx="45">
                  <c:v>1.248</c:v>
                </c:pt>
                <c:pt idx="46">
                  <c:v>1.248</c:v>
                </c:pt>
                <c:pt idx="47">
                  <c:v>1.2809999999999999</c:v>
                </c:pt>
                <c:pt idx="48">
                  <c:v>1.2809999999999999</c:v>
                </c:pt>
                <c:pt idx="49">
                  <c:v>1.347</c:v>
                </c:pt>
                <c:pt idx="50">
                  <c:v>1.347</c:v>
                </c:pt>
                <c:pt idx="51">
                  <c:v>1.38</c:v>
                </c:pt>
                <c:pt idx="52">
                  <c:v>1.38</c:v>
                </c:pt>
                <c:pt idx="53">
                  <c:v>1.446</c:v>
                </c:pt>
                <c:pt idx="54">
                  <c:v>1.446</c:v>
                </c:pt>
                <c:pt idx="55">
                  <c:v>1.5109999999999999</c:v>
                </c:pt>
                <c:pt idx="56">
                  <c:v>1.5109999999999999</c:v>
                </c:pt>
                <c:pt idx="57">
                  <c:v>1.577</c:v>
                </c:pt>
                <c:pt idx="58">
                  <c:v>1.577</c:v>
                </c:pt>
                <c:pt idx="59">
                  <c:v>1.61</c:v>
                </c:pt>
                <c:pt idx="60">
                  <c:v>1.61</c:v>
                </c:pt>
                <c:pt idx="61">
                  <c:v>1.643</c:v>
                </c:pt>
                <c:pt idx="62">
                  <c:v>1.643</c:v>
                </c:pt>
                <c:pt idx="63">
                  <c:v>1.774</c:v>
                </c:pt>
                <c:pt idx="64">
                  <c:v>1.774</c:v>
                </c:pt>
                <c:pt idx="65">
                  <c:v>1.9379999999999999</c:v>
                </c:pt>
                <c:pt idx="66">
                  <c:v>1.9379999999999999</c:v>
                </c:pt>
                <c:pt idx="67">
                  <c:v>2.004</c:v>
                </c:pt>
                <c:pt idx="68">
                  <c:v>2.004</c:v>
                </c:pt>
                <c:pt idx="69">
                  <c:v>2.0369999999999999</c:v>
                </c:pt>
                <c:pt idx="70">
                  <c:v>2.0369999999999999</c:v>
                </c:pt>
                <c:pt idx="71">
                  <c:v>2.0699999999999998</c:v>
                </c:pt>
                <c:pt idx="72">
                  <c:v>2.0699999999999998</c:v>
                </c:pt>
                <c:pt idx="73">
                  <c:v>2.1360000000000001</c:v>
                </c:pt>
                <c:pt idx="74">
                  <c:v>2.1360000000000001</c:v>
                </c:pt>
                <c:pt idx="75">
                  <c:v>2.1680000000000001</c:v>
                </c:pt>
                <c:pt idx="76">
                  <c:v>2.1680000000000001</c:v>
                </c:pt>
                <c:pt idx="77">
                  <c:v>2.2010000000000001</c:v>
                </c:pt>
                <c:pt idx="78">
                  <c:v>2.2010000000000001</c:v>
                </c:pt>
                <c:pt idx="79">
                  <c:v>2.234</c:v>
                </c:pt>
                <c:pt idx="80">
                  <c:v>2.234</c:v>
                </c:pt>
                <c:pt idx="81">
                  <c:v>2.2669999999999999</c:v>
                </c:pt>
                <c:pt idx="82">
                  <c:v>2.2669999999999999</c:v>
                </c:pt>
                <c:pt idx="83">
                  <c:v>2.3330000000000002</c:v>
                </c:pt>
                <c:pt idx="84">
                  <c:v>2.3330000000000002</c:v>
                </c:pt>
                <c:pt idx="85">
                  <c:v>2.464</c:v>
                </c:pt>
                <c:pt idx="86">
                  <c:v>2.464</c:v>
                </c:pt>
                <c:pt idx="87">
                  <c:v>2.5299999999999998</c:v>
                </c:pt>
                <c:pt idx="88">
                  <c:v>2.5299999999999998</c:v>
                </c:pt>
                <c:pt idx="89">
                  <c:v>2.5950000000000002</c:v>
                </c:pt>
                <c:pt idx="90">
                  <c:v>2.5950000000000002</c:v>
                </c:pt>
                <c:pt idx="91">
                  <c:v>2.694</c:v>
                </c:pt>
                <c:pt idx="92">
                  <c:v>2.694</c:v>
                </c:pt>
                <c:pt idx="93">
                  <c:v>2.7269999999999999</c:v>
                </c:pt>
                <c:pt idx="94">
                  <c:v>2.7269999999999999</c:v>
                </c:pt>
                <c:pt idx="95">
                  <c:v>2.76</c:v>
                </c:pt>
                <c:pt idx="96">
                  <c:v>2.76</c:v>
                </c:pt>
                <c:pt idx="97">
                  <c:v>2.7930000000000001</c:v>
                </c:pt>
                <c:pt idx="98">
                  <c:v>2.7930000000000001</c:v>
                </c:pt>
                <c:pt idx="99">
                  <c:v>2.8250000000000002</c:v>
                </c:pt>
                <c:pt idx="100">
                  <c:v>2.8250000000000002</c:v>
                </c:pt>
                <c:pt idx="101">
                  <c:v>3.0230000000000001</c:v>
                </c:pt>
                <c:pt idx="102">
                  <c:v>3.0230000000000001</c:v>
                </c:pt>
                <c:pt idx="103">
                  <c:v>3.2850000000000001</c:v>
                </c:pt>
                <c:pt idx="104">
                  <c:v>3.2850000000000001</c:v>
                </c:pt>
                <c:pt idx="105">
                  <c:v>3.3180000000000001</c:v>
                </c:pt>
                <c:pt idx="106">
                  <c:v>3.3180000000000001</c:v>
                </c:pt>
                <c:pt idx="107">
                  <c:v>3.4830000000000001</c:v>
                </c:pt>
                <c:pt idx="108">
                  <c:v>3.4830000000000001</c:v>
                </c:pt>
                <c:pt idx="109">
                  <c:v>3.6469999999999998</c:v>
                </c:pt>
                <c:pt idx="110">
                  <c:v>3.6469999999999998</c:v>
                </c:pt>
                <c:pt idx="111">
                  <c:v>3.68</c:v>
                </c:pt>
                <c:pt idx="112">
                  <c:v>3.68</c:v>
                </c:pt>
                <c:pt idx="113">
                  <c:v>3.778</c:v>
                </c:pt>
                <c:pt idx="114">
                  <c:v>3.778</c:v>
                </c:pt>
                <c:pt idx="115">
                  <c:v>3.8439999999999999</c:v>
                </c:pt>
                <c:pt idx="116">
                  <c:v>3.8439999999999999</c:v>
                </c:pt>
                <c:pt idx="117">
                  <c:v>3.9430000000000001</c:v>
                </c:pt>
                <c:pt idx="118">
                  <c:v>4.008</c:v>
                </c:pt>
                <c:pt idx="119">
                  <c:v>4.008</c:v>
                </c:pt>
                <c:pt idx="120">
                  <c:v>4.2709999999999999</c:v>
                </c:pt>
                <c:pt idx="121">
                  <c:v>4.2709999999999999</c:v>
                </c:pt>
                <c:pt idx="122">
                  <c:v>4.4020000000000001</c:v>
                </c:pt>
                <c:pt idx="123">
                  <c:v>4.4020000000000001</c:v>
                </c:pt>
                <c:pt idx="124">
                  <c:v>4.5339999999999998</c:v>
                </c:pt>
                <c:pt idx="125">
                  <c:v>4.5339999999999998</c:v>
                </c:pt>
                <c:pt idx="126">
                  <c:v>5.3879999999999999</c:v>
                </c:pt>
                <c:pt idx="127">
                  <c:v>5.3879999999999999</c:v>
                </c:pt>
                <c:pt idx="128">
                  <c:v>5.4539999999999997</c:v>
                </c:pt>
                <c:pt idx="129">
                  <c:v>5.4539999999999997</c:v>
                </c:pt>
                <c:pt idx="130">
                  <c:v>5.7489999999999997</c:v>
                </c:pt>
                <c:pt idx="131">
                  <c:v>5.7489999999999997</c:v>
                </c:pt>
                <c:pt idx="132">
                  <c:v>6.1769999999999996</c:v>
                </c:pt>
                <c:pt idx="133">
                  <c:v>6.1769999999999996</c:v>
                </c:pt>
                <c:pt idx="134">
                  <c:v>6.4390000000000001</c:v>
                </c:pt>
                <c:pt idx="135">
                  <c:v>6.4390000000000001</c:v>
                </c:pt>
                <c:pt idx="136">
                  <c:v>6.899</c:v>
                </c:pt>
                <c:pt idx="137">
                  <c:v>6.899</c:v>
                </c:pt>
                <c:pt idx="138">
                  <c:v>6.9320000000000004</c:v>
                </c:pt>
                <c:pt idx="139">
                  <c:v>6.9320000000000004</c:v>
                </c:pt>
                <c:pt idx="140">
                  <c:v>7.0309999999999997</c:v>
                </c:pt>
                <c:pt idx="141">
                  <c:v>7.0309999999999997</c:v>
                </c:pt>
                <c:pt idx="142">
                  <c:v>7.3259999999999996</c:v>
                </c:pt>
                <c:pt idx="143">
                  <c:v>7.3259999999999996</c:v>
                </c:pt>
                <c:pt idx="144">
                  <c:v>7.9180000000000001</c:v>
                </c:pt>
                <c:pt idx="145">
                  <c:v>7.9180000000000001</c:v>
                </c:pt>
                <c:pt idx="146">
                  <c:v>8.3119999999999994</c:v>
                </c:pt>
                <c:pt idx="147">
                  <c:v>8.3119999999999994</c:v>
                </c:pt>
                <c:pt idx="148">
                  <c:v>9.4290000000000003</c:v>
                </c:pt>
                <c:pt idx="149">
                  <c:v>9.4290000000000003</c:v>
                </c:pt>
                <c:pt idx="150">
                  <c:v>9.6259999999999994</c:v>
                </c:pt>
                <c:pt idx="151">
                  <c:v>9.6259999999999994</c:v>
                </c:pt>
                <c:pt idx="152">
                  <c:v>10.218</c:v>
                </c:pt>
                <c:pt idx="153">
                  <c:v>10.218</c:v>
                </c:pt>
                <c:pt idx="154">
                  <c:v>10.71</c:v>
                </c:pt>
                <c:pt idx="155">
                  <c:v>10.71</c:v>
                </c:pt>
                <c:pt idx="156">
                  <c:v>13.24</c:v>
                </c:pt>
                <c:pt idx="157">
                  <c:v>13.24</c:v>
                </c:pt>
                <c:pt idx="158">
                  <c:v>14.423</c:v>
                </c:pt>
                <c:pt idx="159">
                  <c:v>14.423</c:v>
                </c:pt>
                <c:pt idx="160">
                  <c:v>14.489000000000001</c:v>
                </c:pt>
                <c:pt idx="161">
                  <c:v>14.489000000000001</c:v>
                </c:pt>
                <c:pt idx="162">
                  <c:v>16.033000000000001</c:v>
                </c:pt>
                <c:pt idx="163">
                  <c:v>16.033000000000001</c:v>
                </c:pt>
                <c:pt idx="164">
                  <c:v>16.853999999999999</c:v>
                </c:pt>
                <c:pt idx="165">
                  <c:v>16.853999999999999</c:v>
                </c:pt>
                <c:pt idx="166">
                  <c:v>17.510999999999999</c:v>
                </c:pt>
                <c:pt idx="167">
                  <c:v>17.510999999999999</c:v>
                </c:pt>
                <c:pt idx="168">
                  <c:v>24.542000000000002</c:v>
                </c:pt>
                <c:pt idx="169">
                  <c:v>36.664999999999999</c:v>
                </c:pt>
                <c:pt idx="170">
                  <c:v>36.664999999999999</c:v>
                </c:pt>
                <c:pt idx="171">
                  <c:v>37.387999999999998</c:v>
                </c:pt>
                <c:pt idx="172">
                  <c:v>37.387999999999998</c:v>
                </c:pt>
                <c:pt idx="173">
                  <c:v>38.603999999999999</c:v>
                </c:pt>
                <c:pt idx="174">
                  <c:v>38.734999999999999</c:v>
                </c:pt>
                <c:pt idx="175">
                  <c:v>38.734999999999999</c:v>
                </c:pt>
                <c:pt idx="176">
                  <c:v>39.491</c:v>
                </c:pt>
                <c:pt idx="177">
                  <c:v>39.491</c:v>
                </c:pt>
                <c:pt idx="178">
                  <c:v>39.524000000000001</c:v>
                </c:pt>
                <c:pt idx="179">
                  <c:v>45.732999999999997</c:v>
                </c:pt>
                <c:pt idx="180">
                  <c:v>49.774000000000001</c:v>
                </c:pt>
                <c:pt idx="181">
                  <c:v>50.792999999999999</c:v>
                </c:pt>
                <c:pt idx="182">
                  <c:v>61.305999999999997</c:v>
                </c:pt>
                <c:pt idx="183">
                  <c:v>61.732999999999997</c:v>
                </c:pt>
                <c:pt idx="184">
                  <c:v>62.686</c:v>
                </c:pt>
                <c:pt idx="185">
                  <c:v>65.018000000000001</c:v>
                </c:pt>
                <c:pt idx="186">
                  <c:v>65.018000000000001</c:v>
                </c:pt>
                <c:pt idx="187">
                  <c:v>65.051000000000002</c:v>
                </c:pt>
                <c:pt idx="188">
                  <c:v>65.051000000000002</c:v>
                </c:pt>
                <c:pt idx="189">
                  <c:v>66.858000000000004</c:v>
                </c:pt>
                <c:pt idx="190">
                  <c:v>70.111000000000004</c:v>
                </c:pt>
                <c:pt idx="191">
                  <c:v>70.111000000000004</c:v>
                </c:pt>
                <c:pt idx="192">
                  <c:v>71.688000000000002</c:v>
                </c:pt>
                <c:pt idx="193">
                  <c:v>74.775999999999996</c:v>
                </c:pt>
                <c:pt idx="194">
                  <c:v>81.281000000000006</c:v>
                </c:pt>
                <c:pt idx="195">
                  <c:v>81.281000000000006</c:v>
                </c:pt>
                <c:pt idx="196">
                  <c:v>83.253</c:v>
                </c:pt>
                <c:pt idx="197">
                  <c:v>84.632000000000005</c:v>
                </c:pt>
                <c:pt idx="198">
                  <c:v>89.724999999999994</c:v>
                </c:pt>
                <c:pt idx="199">
                  <c:v>97.906000000000006</c:v>
                </c:pt>
                <c:pt idx="200">
                  <c:v>105.363</c:v>
                </c:pt>
                <c:pt idx="201">
                  <c:v>105.363</c:v>
                </c:pt>
                <c:pt idx="202">
                  <c:v>106.218</c:v>
                </c:pt>
                <c:pt idx="203">
                  <c:v>111.77</c:v>
                </c:pt>
                <c:pt idx="204">
                  <c:v>121.298</c:v>
                </c:pt>
                <c:pt idx="205">
                  <c:v>124.452</c:v>
                </c:pt>
                <c:pt idx="206">
                  <c:v>132.238</c:v>
                </c:pt>
                <c:pt idx="207">
                  <c:v>134.73500000000001</c:v>
                </c:pt>
                <c:pt idx="208">
                  <c:v>134.93199999999999</c:v>
                </c:pt>
                <c:pt idx="209">
                  <c:v>134.93199999999999</c:v>
                </c:pt>
                <c:pt idx="210">
                  <c:v>135.261</c:v>
                </c:pt>
                <c:pt idx="211">
                  <c:v>137.13300000000001</c:v>
                </c:pt>
                <c:pt idx="212">
                  <c:v>141.602</c:v>
                </c:pt>
                <c:pt idx="213">
                  <c:v>142.94900000000001</c:v>
                </c:pt>
                <c:pt idx="214">
                  <c:v>142.94900000000001</c:v>
                </c:pt>
                <c:pt idx="215">
                  <c:v>143.08000000000001</c:v>
                </c:pt>
                <c:pt idx="216">
                  <c:v>144</c:v>
                </c:pt>
                <c:pt idx="217">
                  <c:v>144.09899999999999</c:v>
                </c:pt>
                <c:pt idx="218">
                  <c:v>144.69</c:v>
                </c:pt>
                <c:pt idx="219">
                  <c:v>145.446</c:v>
                </c:pt>
                <c:pt idx="220">
                  <c:v>145.446</c:v>
                </c:pt>
                <c:pt idx="221">
                  <c:v>146.69399999999999</c:v>
                </c:pt>
                <c:pt idx="222">
                  <c:v>146.92400000000001</c:v>
                </c:pt>
                <c:pt idx="223">
                  <c:v>150.99799999999999</c:v>
                </c:pt>
                <c:pt idx="224">
                  <c:v>150.99799999999999</c:v>
                </c:pt>
                <c:pt idx="225">
                  <c:v>151.19499999999999</c:v>
                </c:pt>
                <c:pt idx="226">
                  <c:v>159.77000000000001</c:v>
                </c:pt>
                <c:pt idx="227">
                  <c:v>165.91399999999999</c:v>
                </c:pt>
                <c:pt idx="228">
                  <c:v>166.47200000000001</c:v>
                </c:pt>
                <c:pt idx="229">
                  <c:v>166.702</c:v>
                </c:pt>
                <c:pt idx="230">
                  <c:v>167.721</c:v>
                </c:pt>
                <c:pt idx="231">
                  <c:v>169.33099999999999</c:v>
                </c:pt>
                <c:pt idx="232">
                  <c:v>172.61600000000001</c:v>
                </c:pt>
                <c:pt idx="233">
                  <c:v>172.61600000000001</c:v>
                </c:pt>
                <c:pt idx="234">
                  <c:v>172.87899999999999</c:v>
                </c:pt>
                <c:pt idx="235">
                  <c:v>173.79900000000001</c:v>
                </c:pt>
                <c:pt idx="236">
                  <c:v>185.85599999999999</c:v>
                </c:pt>
                <c:pt idx="237">
                  <c:v>188.68199999999999</c:v>
                </c:pt>
                <c:pt idx="238">
                  <c:v>191.869</c:v>
                </c:pt>
                <c:pt idx="239">
                  <c:v>192.624</c:v>
                </c:pt>
                <c:pt idx="240">
                  <c:v>192.624</c:v>
                </c:pt>
                <c:pt idx="241">
                  <c:v>192.92</c:v>
                </c:pt>
                <c:pt idx="242">
                  <c:v>193.084</c:v>
                </c:pt>
                <c:pt idx="243">
                  <c:v>194.464</c:v>
                </c:pt>
                <c:pt idx="244">
                  <c:v>200.345</c:v>
                </c:pt>
                <c:pt idx="245">
                  <c:v>211.94300000000001</c:v>
                </c:pt>
                <c:pt idx="246">
                  <c:v>215.68799999999999</c:v>
                </c:pt>
                <c:pt idx="247">
                  <c:v>216.24600000000001</c:v>
                </c:pt>
                <c:pt idx="248">
                  <c:v>216.57499999999999</c:v>
                </c:pt>
                <c:pt idx="249">
                  <c:v>219.13800000000001</c:v>
                </c:pt>
                <c:pt idx="250">
                  <c:v>219.762</c:v>
                </c:pt>
                <c:pt idx="251">
                  <c:v>236.846</c:v>
                </c:pt>
                <c:pt idx="252">
                  <c:v>239.31</c:v>
                </c:pt>
                <c:pt idx="253">
                  <c:v>241.05099999999999</c:v>
                </c:pt>
                <c:pt idx="254">
                  <c:v>257.577</c:v>
                </c:pt>
                <c:pt idx="255">
                  <c:v>258.13600000000002</c:v>
                </c:pt>
                <c:pt idx="256">
                  <c:v>258.13600000000002</c:v>
                </c:pt>
                <c:pt idx="257">
                  <c:v>263.721</c:v>
                </c:pt>
                <c:pt idx="258">
                  <c:v>263.95100000000002</c:v>
                </c:pt>
                <c:pt idx="259">
                  <c:v>304.36099999999999</c:v>
                </c:pt>
                <c:pt idx="260">
                  <c:v>0</c:v>
                </c:pt>
                <c:pt idx="261">
                  <c:v>3.3000000000000002E-2</c:v>
                </c:pt>
                <c:pt idx="262">
                  <c:v>3.3000000000000002E-2</c:v>
                </c:pt>
                <c:pt idx="263">
                  <c:v>0.23</c:v>
                </c:pt>
                <c:pt idx="264">
                  <c:v>0.23</c:v>
                </c:pt>
                <c:pt idx="265">
                  <c:v>0.26300000000000001</c:v>
                </c:pt>
                <c:pt idx="266">
                  <c:v>0.26300000000000001</c:v>
                </c:pt>
                <c:pt idx="267">
                  <c:v>0.36099999999999999</c:v>
                </c:pt>
                <c:pt idx="268">
                  <c:v>0.36099999999999999</c:v>
                </c:pt>
                <c:pt idx="269">
                  <c:v>0.42699999999999999</c:v>
                </c:pt>
                <c:pt idx="270">
                  <c:v>0.42699999999999999</c:v>
                </c:pt>
                <c:pt idx="271">
                  <c:v>0.52600000000000002</c:v>
                </c:pt>
                <c:pt idx="272">
                  <c:v>0.52600000000000002</c:v>
                </c:pt>
                <c:pt idx="273">
                  <c:v>0.624</c:v>
                </c:pt>
                <c:pt idx="274">
                  <c:v>0.624</c:v>
                </c:pt>
                <c:pt idx="275">
                  <c:v>0.88700000000000001</c:v>
                </c:pt>
                <c:pt idx="276">
                  <c:v>0.88700000000000001</c:v>
                </c:pt>
                <c:pt idx="277">
                  <c:v>0.95299999999999996</c:v>
                </c:pt>
                <c:pt idx="278">
                  <c:v>0.95299999999999996</c:v>
                </c:pt>
                <c:pt idx="279">
                  <c:v>1.0509999999999999</c:v>
                </c:pt>
                <c:pt idx="280">
                  <c:v>1.0509999999999999</c:v>
                </c:pt>
                <c:pt idx="281">
                  <c:v>1.0840000000000001</c:v>
                </c:pt>
                <c:pt idx="282">
                  <c:v>1.0840000000000001</c:v>
                </c:pt>
                <c:pt idx="283">
                  <c:v>1.117</c:v>
                </c:pt>
                <c:pt idx="284">
                  <c:v>1.117</c:v>
                </c:pt>
                <c:pt idx="285">
                  <c:v>1.1499999999999999</c:v>
                </c:pt>
                <c:pt idx="286">
                  <c:v>1.1499999999999999</c:v>
                </c:pt>
                <c:pt idx="287">
                  <c:v>1.216</c:v>
                </c:pt>
                <c:pt idx="288">
                  <c:v>1.216</c:v>
                </c:pt>
                <c:pt idx="289">
                  <c:v>1.3140000000000001</c:v>
                </c:pt>
                <c:pt idx="290">
                  <c:v>1.3140000000000001</c:v>
                </c:pt>
                <c:pt idx="291">
                  <c:v>1.38</c:v>
                </c:pt>
                <c:pt idx="292">
                  <c:v>1.38</c:v>
                </c:pt>
                <c:pt idx="293">
                  <c:v>1.413</c:v>
                </c:pt>
                <c:pt idx="294">
                  <c:v>1.413</c:v>
                </c:pt>
                <c:pt idx="295">
                  <c:v>1.446</c:v>
                </c:pt>
                <c:pt idx="296">
                  <c:v>1.446</c:v>
                </c:pt>
                <c:pt idx="297">
                  <c:v>1.577</c:v>
                </c:pt>
                <c:pt idx="298">
                  <c:v>1.577</c:v>
                </c:pt>
                <c:pt idx="299">
                  <c:v>1.708</c:v>
                </c:pt>
                <c:pt idx="300">
                  <c:v>1.708</c:v>
                </c:pt>
                <c:pt idx="301">
                  <c:v>1.7410000000000001</c:v>
                </c:pt>
                <c:pt idx="302">
                  <c:v>1.7410000000000001</c:v>
                </c:pt>
                <c:pt idx="303">
                  <c:v>1.774</c:v>
                </c:pt>
                <c:pt idx="304">
                  <c:v>1.774</c:v>
                </c:pt>
                <c:pt idx="305">
                  <c:v>1.9379999999999999</c:v>
                </c:pt>
                <c:pt idx="306">
                  <c:v>1.9379999999999999</c:v>
                </c:pt>
                <c:pt idx="307">
                  <c:v>2.0369999999999999</c:v>
                </c:pt>
                <c:pt idx="308">
                  <c:v>2.0369999999999999</c:v>
                </c:pt>
                <c:pt idx="309">
                  <c:v>2.0699999999999998</c:v>
                </c:pt>
                <c:pt idx="310">
                  <c:v>2.0699999999999998</c:v>
                </c:pt>
                <c:pt idx="311">
                  <c:v>2.2669999999999999</c:v>
                </c:pt>
                <c:pt idx="312">
                  <c:v>2.2669999999999999</c:v>
                </c:pt>
                <c:pt idx="313">
                  <c:v>2.3980000000000001</c:v>
                </c:pt>
                <c:pt idx="314">
                  <c:v>2.3980000000000001</c:v>
                </c:pt>
                <c:pt idx="315">
                  <c:v>2.464</c:v>
                </c:pt>
                <c:pt idx="316">
                  <c:v>2.464</c:v>
                </c:pt>
                <c:pt idx="317">
                  <c:v>2.5630000000000002</c:v>
                </c:pt>
                <c:pt idx="318">
                  <c:v>2.5630000000000002</c:v>
                </c:pt>
                <c:pt idx="319">
                  <c:v>2.5950000000000002</c:v>
                </c:pt>
                <c:pt idx="320">
                  <c:v>2.5950000000000002</c:v>
                </c:pt>
                <c:pt idx="321">
                  <c:v>2.6280000000000001</c:v>
                </c:pt>
                <c:pt idx="322">
                  <c:v>2.6280000000000001</c:v>
                </c:pt>
                <c:pt idx="323">
                  <c:v>2.7269999999999999</c:v>
                </c:pt>
                <c:pt idx="324">
                  <c:v>2.7269999999999999</c:v>
                </c:pt>
                <c:pt idx="325">
                  <c:v>2.8580000000000001</c:v>
                </c:pt>
                <c:pt idx="326">
                  <c:v>2.8580000000000001</c:v>
                </c:pt>
                <c:pt idx="327">
                  <c:v>2.99</c:v>
                </c:pt>
                <c:pt idx="328">
                  <c:v>2.99</c:v>
                </c:pt>
                <c:pt idx="329">
                  <c:v>3.22</c:v>
                </c:pt>
                <c:pt idx="330">
                  <c:v>3.22</c:v>
                </c:pt>
                <c:pt idx="331">
                  <c:v>3.2850000000000001</c:v>
                </c:pt>
                <c:pt idx="332">
                  <c:v>3.4169999999999998</c:v>
                </c:pt>
                <c:pt idx="333">
                  <c:v>3.4169999999999998</c:v>
                </c:pt>
                <c:pt idx="334">
                  <c:v>3.45</c:v>
                </c:pt>
                <c:pt idx="335">
                  <c:v>3.45</c:v>
                </c:pt>
                <c:pt idx="336">
                  <c:v>3.5150000000000001</c:v>
                </c:pt>
                <c:pt idx="337">
                  <c:v>3.5150000000000001</c:v>
                </c:pt>
                <c:pt idx="338">
                  <c:v>3.548</c:v>
                </c:pt>
                <c:pt idx="339">
                  <c:v>3.548</c:v>
                </c:pt>
                <c:pt idx="340">
                  <c:v>3.581</c:v>
                </c:pt>
                <c:pt idx="341">
                  <c:v>3.581</c:v>
                </c:pt>
                <c:pt idx="342">
                  <c:v>3.68</c:v>
                </c:pt>
                <c:pt idx="343">
                  <c:v>3.68</c:v>
                </c:pt>
                <c:pt idx="344">
                  <c:v>3.7450000000000001</c:v>
                </c:pt>
                <c:pt idx="345">
                  <c:v>3.7450000000000001</c:v>
                </c:pt>
                <c:pt idx="346">
                  <c:v>4.1070000000000002</c:v>
                </c:pt>
                <c:pt idx="347">
                  <c:v>4.1070000000000002</c:v>
                </c:pt>
                <c:pt idx="348">
                  <c:v>4.3040000000000003</c:v>
                </c:pt>
                <c:pt idx="349">
                  <c:v>4.3040000000000003</c:v>
                </c:pt>
                <c:pt idx="350">
                  <c:v>4.3369999999999997</c:v>
                </c:pt>
                <c:pt idx="351">
                  <c:v>4.3369999999999997</c:v>
                </c:pt>
                <c:pt idx="352">
                  <c:v>4.6980000000000004</c:v>
                </c:pt>
                <c:pt idx="353">
                  <c:v>4.6980000000000004</c:v>
                </c:pt>
                <c:pt idx="354">
                  <c:v>4.7309999999999999</c:v>
                </c:pt>
                <c:pt idx="355">
                  <c:v>4.7309999999999999</c:v>
                </c:pt>
                <c:pt idx="356">
                  <c:v>4.7640000000000002</c:v>
                </c:pt>
                <c:pt idx="357">
                  <c:v>4.7640000000000002</c:v>
                </c:pt>
                <c:pt idx="358">
                  <c:v>4.8620000000000001</c:v>
                </c:pt>
                <c:pt idx="359">
                  <c:v>4.8620000000000001</c:v>
                </c:pt>
                <c:pt idx="360">
                  <c:v>4.9279999999999999</c:v>
                </c:pt>
                <c:pt idx="361">
                  <c:v>4.9279999999999999</c:v>
                </c:pt>
                <c:pt idx="362">
                  <c:v>4.9610000000000003</c:v>
                </c:pt>
                <c:pt idx="363">
                  <c:v>4.9610000000000003</c:v>
                </c:pt>
                <c:pt idx="364">
                  <c:v>5.0270000000000001</c:v>
                </c:pt>
                <c:pt idx="365">
                  <c:v>5.0270000000000001</c:v>
                </c:pt>
                <c:pt idx="366">
                  <c:v>5.0599999999999996</c:v>
                </c:pt>
                <c:pt idx="367">
                  <c:v>5.0599999999999996</c:v>
                </c:pt>
                <c:pt idx="368">
                  <c:v>5.3220000000000001</c:v>
                </c:pt>
                <c:pt idx="369">
                  <c:v>5.3220000000000001</c:v>
                </c:pt>
                <c:pt idx="370">
                  <c:v>5.4539999999999997</c:v>
                </c:pt>
                <c:pt idx="371">
                  <c:v>5.4539999999999997</c:v>
                </c:pt>
                <c:pt idx="372">
                  <c:v>5.782</c:v>
                </c:pt>
                <c:pt idx="373">
                  <c:v>5.782</c:v>
                </c:pt>
                <c:pt idx="374">
                  <c:v>5.8810000000000002</c:v>
                </c:pt>
                <c:pt idx="375">
                  <c:v>6.1109999999999998</c:v>
                </c:pt>
                <c:pt idx="376">
                  <c:v>6.1109999999999998</c:v>
                </c:pt>
                <c:pt idx="377">
                  <c:v>6.1769999999999996</c:v>
                </c:pt>
                <c:pt idx="378">
                  <c:v>6.1769999999999996</c:v>
                </c:pt>
                <c:pt idx="379">
                  <c:v>6.3079999999999998</c:v>
                </c:pt>
                <c:pt idx="380">
                  <c:v>6.3079999999999998</c:v>
                </c:pt>
                <c:pt idx="381">
                  <c:v>6.5049999999999999</c:v>
                </c:pt>
                <c:pt idx="382">
                  <c:v>6.5049999999999999</c:v>
                </c:pt>
                <c:pt idx="383">
                  <c:v>6.5709999999999997</c:v>
                </c:pt>
                <c:pt idx="384">
                  <c:v>6.5709999999999997</c:v>
                </c:pt>
                <c:pt idx="385">
                  <c:v>7.0640000000000001</c:v>
                </c:pt>
                <c:pt idx="386">
                  <c:v>7.0640000000000001</c:v>
                </c:pt>
                <c:pt idx="387">
                  <c:v>7.4580000000000002</c:v>
                </c:pt>
                <c:pt idx="388">
                  <c:v>7.4580000000000002</c:v>
                </c:pt>
                <c:pt idx="389">
                  <c:v>7.556</c:v>
                </c:pt>
                <c:pt idx="390">
                  <c:v>7.556</c:v>
                </c:pt>
                <c:pt idx="391">
                  <c:v>8.2789999999999999</c:v>
                </c:pt>
                <c:pt idx="392">
                  <c:v>8.2789999999999999</c:v>
                </c:pt>
                <c:pt idx="393">
                  <c:v>8.4440000000000008</c:v>
                </c:pt>
                <c:pt idx="394">
                  <c:v>8.4440000000000008</c:v>
                </c:pt>
                <c:pt idx="395">
                  <c:v>9.8230000000000004</c:v>
                </c:pt>
                <c:pt idx="396">
                  <c:v>9.8230000000000004</c:v>
                </c:pt>
                <c:pt idx="397">
                  <c:v>10.250999999999999</c:v>
                </c:pt>
                <c:pt idx="398">
                  <c:v>10.250999999999999</c:v>
                </c:pt>
                <c:pt idx="399">
                  <c:v>10.71</c:v>
                </c:pt>
                <c:pt idx="400">
                  <c:v>10.71</c:v>
                </c:pt>
                <c:pt idx="401">
                  <c:v>12.385999999999999</c:v>
                </c:pt>
                <c:pt idx="402">
                  <c:v>12.385999999999999</c:v>
                </c:pt>
                <c:pt idx="403">
                  <c:v>12.813000000000001</c:v>
                </c:pt>
                <c:pt idx="404">
                  <c:v>12.813000000000001</c:v>
                </c:pt>
                <c:pt idx="405">
                  <c:v>13.109</c:v>
                </c:pt>
                <c:pt idx="406">
                  <c:v>13.109</c:v>
                </c:pt>
                <c:pt idx="407">
                  <c:v>13.24</c:v>
                </c:pt>
                <c:pt idx="408">
                  <c:v>13.372</c:v>
                </c:pt>
                <c:pt idx="409">
                  <c:v>13.372</c:v>
                </c:pt>
                <c:pt idx="410">
                  <c:v>14.127000000000001</c:v>
                </c:pt>
                <c:pt idx="411">
                  <c:v>14.127000000000001</c:v>
                </c:pt>
                <c:pt idx="412">
                  <c:v>14.259</c:v>
                </c:pt>
                <c:pt idx="413">
                  <c:v>14.259</c:v>
                </c:pt>
                <c:pt idx="414">
                  <c:v>14.423</c:v>
                </c:pt>
                <c:pt idx="415">
                  <c:v>14.423</c:v>
                </c:pt>
                <c:pt idx="416">
                  <c:v>14.423</c:v>
                </c:pt>
                <c:pt idx="417">
                  <c:v>14.882999999999999</c:v>
                </c:pt>
                <c:pt idx="418">
                  <c:v>16.164000000000001</c:v>
                </c:pt>
                <c:pt idx="419">
                  <c:v>16.164000000000001</c:v>
                </c:pt>
                <c:pt idx="420">
                  <c:v>16.657</c:v>
                </c:pt>
                <c:pt idx="421">
                  <c:v>16.657</c:v>
                </c:pt>
                <c:pt idx="422">
                  <c:v>18.53</c:v>
                </c:pt>
                <c:pt idx="423">
                  <c:v>18.53</c:v>
                </c:pt>
                <c:pt idx="424">
                  <c:v>18.760000000000002</c:v>
                </c:pt>
                <c:pt idx="425">
                  <c:v>20.533999999999999</c:v>
                </c:pt>
                <c:pt idx="426">
                  <c:v>20.533999999999999</c:v>
                </c:pt>
                <c:pt idx="427">
                  <c:v>21.388000000000002</c:v>
                </c:pt>
                <c:pt idx="428">
                  <c:v>21.388000000000002</c:v>
                </c:pt>
                <c:pt idx="429">
                  <c:v>22.571000000000002</c:v>
                </c:pt>
                <c:pt idx="430">
                  <c:v>22.571000000000002</c:v>
                </c:pt>
                <c:pt idx="431">
                  <c:v>22.931999999999999</c:v>
                </c:pt>
                <c:pt idx="432">
                  <c:v>22.931999999999999</c:v>
                </c:pt>
                <c:pt idx="433">
                  <c:v>23.326000000000001</c:v>
                </c:pt>
                <c:pt idx="434">
                  <c:v>23.326000000000001</c:v>
                </c:pt>
                <c:pt idx="435">
                  <c:v>23.425000000000001</c:v>
                </c:pt>
                <c:pt idx="436">
                  <c:v>23.425000000000001</c:v>
                </c:pt>
                <c:pt idx="437">
                  <c:v>23.655000000000001</c:v>
                </c:pt>
                <c:pt idx="438">
                  <c:v>23.655000000000001</c:v>
                </c:pt>
                <c:pt idx="439">
                  <c:v>23.885000000000002</c:v>
                </c:pt>
                <c:pt idx="440">
                  <c:v>24.015999999999998</c:v>
                </c:pt>
                <c:pt idx="441">
                  <c:v>24.181000000000001</c:v>
                </c:pt>
                <c:pt idx="442">
                  <c:v>24.870999999999999</c:v>
                </c:pt>
                <c:pt idx="443">
                  <c:v>25.954999999999998</c:v>
                </c:pt>
                <c:pt idx="444">
                  <c:v>25.954999999999998</c:v>
                </c:pt>
                <c:pt idx="445">
                  <c:v>29.372</c:v>
                </c:pt>
                <c:pt idx="446">
                  <c:v>29.864000000000001</c:v>
                </c:pt>
                <c:pt idx="447">
                  <c:v>29.963000000000001</c:v>
                </c:pt>
                <c:pt idx="448">
                  <c:v>29.963000000000001</c:v>
                </c:pt>
                <c:pt idx="449">
                  <c:v>31.440999999999999</c:v>
                </c:pt>
                <c:pt idx="450">
                  <c:v>31.440999999999999</c:v>
                </c:pt>
                <c:pt idx="451">
                  <c:v>33.643000000000001</c:v>
                </c:pt>
                <c:pt idx="452">
                  <c:v>33.707999999999998</c:v>
                </c:pt>
                <c:pt idx="453">
                  <c:v>35.22</c:v>
                </c:pt>
                <c:pt idx="454">
                  <c:v>35.909999999999997</c:v>
                </c:pt>
                <c:pt idx="455">
                  <c:v>36.337000000000003</c:v>
                </c:pt>
                <c:pt idx="456">
                  <c:v>36.796999999999997</c:v>
                </c:pt>
                <c:pt idx="457">
                  <c:v>38.570999999999998</c:v>
                </c:pt>
                <c:pt idx="458">
                  <c:v>39.588999999999999</c:v>
                </c:pt>
                <c:pt idx="459">
                  <c:v>39.588999999999999</c:v>
                </c:pt>
                <c:pt idx="460">
                  <c:v>40.838000000000001</c:v>
                </c:pt>
                <c:pt idx="461">
                  <c:v>43.335000000000001</c:v>
                </c:pt>
                <c:pt idx="462">
                  <c:v>43.466000000000001</c:v>
                </c:pt>
                <c:pt idx="463">
                  <c:v>47.210999999999999</c:v>
                </c:pt>
                <c:pt idx="464">
                  <c:v>47.210999999999999</c:v>
                </c:pt>
                <c:pt idx="465">
                  <c:v>47.375999999999998</c:v>
                </c:pt>
                <c:pt idx="466">
                  <c:v>48</c:v>
                </c:pt>
                <c:pt idx="467">
                  <c:v>48.360999999999997</c:v>
                </c:pt>
                <c:pt idx="468">
                  <c:v>48.427</c:v>
                </c:pt>
                <c:pt idx="469">
                  <c:v>48.493000000000002</c:v>
                </c:pt>
                <c:pt idx="470">
                  <c:v>52.304000000000002</c:v>
                </c:pt>
                <c:pt idx="471">
                  <c:v>52.304000000000002</c:v>
                </c:pt>
                <c:pt idx="472">
                  <c:v>52.468000000000004</c:v>
                </c:pt>
                <c:pt idx="473">
                  <c:v>52.468000000000004</c:v>
                </c:pt>
                <c:pt idx="474">
                  <c:v>53.52</c:v>
                </c:pt>
                <c:pt idx="475">
                  <c:v>53.52</c:v>
                </c:pt>
                <c:pt idx="476">
                  <c:v>53.552</c:v>
                </c:pt>
                <c:pt idx="477">
                  <c:v>53.552</c:v>
                </c:pt>
                <c:pt idx="478">
                  <c:v>56.871000000000002</c:v>
                </c:pt>
                <c:pt idx="479">
                  <c:v>56.871000000000002</c:v>
                </c:pt>
                <c:pt idx="480">
                  <c:v>58.645000000000003</c:v>
                </c:pt>
                <c:pt idx="481">
                  <c:v>58.645000000000003</c:v>
                </c:pt>
                <c:pt idx="482">
                  <c:v>59.433</c:v>
                </c:pt>
                <c:pt idx="483">
                  <c:v>61.24</c:v>
                </c:pt>
                <c:pt idx="484">
                  <c:v>61.601999999999997</c:v>
                </c:pt>
                <c:pt idx="485">
                  <c:v>61.601999999999997</c:v>
                </c:pt>
                <c:pt idx="486">
                  <c:v>61.634</c:v>
                </c:pt>
                <c:pt idx="487">
                  <c:v>61.634</c:v>
                </c:pt>
                <c:pt idx="488">
                  <c:v>61.863999999999997</c:v>
                </c:pt>
                <c:pt idx="489">
                  <c:v>61.996000000000002</c:v>
                </c:pt>
                <c:pt idx="490">
                  <c:v>63.343000000000004</c:v>
                </c:pt>
                <c:pt idx="491">
                  <c:v>63.343000000000004</c:v>
                </c:pt>
                <c:pt idx="492">
                  <c:v>64.656999999999996</c:v>
                </c:pt>
                <c:pt idx="493">
                  <c:v>66.628</c:v>
                </c:pt>
                <c:pt idx="494">
                  <c:v>69.552000000000007</c:v>
                </c:pt>
                <c:pt idx="495">
                  <c:v>70.275000000000006</c:v>
                </c:pt>
                <c:pt idx="496">
                  <c:v>70.603999999999999</c:v>
                </c:pt>
                <c:pt idx="497">
                  <c:v>70.603999999999999</c:v>
                </c:pt>
                <c:pt idx="498">
                  <c:v>70.867000000000004</c:v>
                </c:pt>
                <c:pt idx="499">
                  <c:v>70.867000000000004</c:v>
                </c:pt>
                <c:pt idx="500">
                  <c:v>71.063999999999993</c:v>
                </c:pt>
                <c:pt idx="501">
                  <c:v>73.001999999999995</c:v>
                </c:pt>
                <c:pt idx="502">
                  <c:v>73.231999999999999</c:v>
                </c:pt>
                <c:pt idx="503">
                  <c:v>73.790999999999997</c:v>
                </c:pt>
                <c:pt idx="504">
                  <c:v>75.367999999999995</c:v>
                </c:pt>
                <c:pt idx="505">
                  <c:v>76.188999999999993</c:v>
                </c:pt>
                <c:pt idx="506">
                  <c:v>77.108999999999995</c:v>
                </c:pt>
                <c:pt idx="507">
                  <c:v>78.292000000000002</c:v>
                </c:pt>
                <c:pt idx="508">
                  <c:v>79.507000000000005</c:v>
                </c:pt>
                <c:pt idx="509">
                  <c:v>82.53</c:v>
                </c:pt>
                <c:pt idx="510">
                  <c:v>82.53</c:v>
                </c:pt>
                <c:pt idx="511">
                  <c:v>83.581000000000003</c:v>
                </c:pt>
                <c:pt idx="512">
                  <c:v>86.734999999999999</c:v>
                </c:pt>
                <c:pt idx="513">
                  <c:v>86.734999999999999</c:v>
                </c:pt>
                <c:pt idx="514">
                  <c:v>88.081999999999994</c:v>
                </c:pt>
                <c:pt idx="515">
                  <c:v>88.444000000000003</c:v>
                </c:pt>
                <c:pt idx="516">
                  <c:v>88.509</c:v>
                </c:pt>
                <c:pt idx="517">
                  <c:v>89.001999999999995</c:v>
                </c:pt>
                <c:pt idx="518">
                  <c:v>89.100999999999999</c:v>
                </c:pt>
                <c:pt idx="519">
                  <c:v>89.429000000000002</c:v>
                </c:pt>
                <c:pt idx="520">
                  <c:v>90.085999999999999</c:v>
                </c:pt>
                <c:pt idx="521">
                  <c:v>90.775999999999996</c:v>
                </c:pt>
                <c:pt idx="522">
                  <c:v>91.597999999999999</c:v>
                </c:pt>
                <c:pt idx="523">
                  <c:v>91.63</c:v>
                </c:pt>
                <c:pt idx="524">
                  <c:v>92.649000000000001</c:v>
                </c:pt>
                <c:pt idx="525">
                  <c:v>92.715000000000003</c:v>
                </c:pt>
                <c:pt idx="526">
                  <c:v>94.423000000000002</c:v>
                </c:pt>
                <c:pt idx="527">
                  <c:v>94.948999999999998</c:v>
                </c:pt>
                <c:pt idx="528">
                  <c:v>94.981999999999999</c:v>
                </c:pt>
                <c:pt idx="529">
                  <c:v>95.244</c:v>
                </c:pt>
                <c:pt idx="530">
                  <c:v>95.507000000000005</c:v>
                </c:pt>
                <c:pt idx="531">
                  <c:v>95.736999999999995</c:v>
                </c:pt>
                <c:pt idx="532">
                  <c:v>95.869</c:v>
                </c:pt>
                <c:pt idx="533">
                  <c:v>95.900999999999996</c:v>
                </c:pt>
                <c:pt idx="534">
                  <c:v>95.966999999999999</c:v>
                </c:pt>
                <c:pt idx="535">
                  <c:v>96</c:v>
                </c:pt>
                <c:pt idx="536">
                  <c:v>96.131</c:v>
                </c:pt>
                <c:pt idx="537">
                  <c:v>96.263000000000005</c:v>
                </c:pt>
                <c:pt idx="538">
                  <c:v>96.296000000000006</c:v>
                </c:pt>
                <c:pt idx="539">
                  <c:v>96.328999999999994</c:v>
                </c:pt>
                <c:pt idx="540">
                  <c:v>96.46</c:v>
                </c:pt>
                <c:pt idx="541">
                  <c:v>96.623999999999995</c:v>
                </c:pt>
                <c:pt idx="542">
                  <c:v>96.789000000000001</c:v>
                </c:pt>
                <c:pt idx="543">
                  <c:v>97.051000000000002</c:v>
                </c:pt>
                <c:pt idx="544">
                  <c:v>97.215999999999994</c:v>
                </c:pt>
                <c:pt idx="545">
                  <c:v>97.477999999999994</c:v>
                </c:pt>
                <c:pt idx="546">
                  <c:v>98.463999999999999</c:v>
                </c:pt>
                <c:pt idx="547">
                  <c:v>99.843999999999994</c:v>
                </c:pt>
                <c:pt idx="548">
                  <c:v>100.041</c:v>
                </c:pt>
                <c:pt idx="549">
                  <c:v>100.56699999999999</c:v>
                </c:pt>
                <c:pt idx="550">
                  <c:v>100.73099999999999</c:v>
                </c:pt>
                <c:pt idx="551">
                  <c:v>101.38800000000001</c:v>
                </c:pt>
                <c:pt idx="552">
                  <c:v>103.16200000000001</c:v>
                </c:pt>
                <c:pt idx="553">
                  <c:v>104.411</c:v>
                </c:pt>
                <c:pt idx="554">
                  <c:v>104.411</c:v>
                </c:pt>
                <c:pt idx="555">
                  <c:v>108.22199999999999</c:v>
                </c:pt>
                <c:pt idx="556">
                  <c:v>108.485</c:v>
                </c:pt>
                <c:pt idx="557">
                  <c:v>110.587</c:v>
                </c:pt>
                <c:pt idx="558">
                  <c:v>110.85</c:v>
                </c:pt>
                <c:pt idx="559">
                  <c:v>111.014</c:v>
                </c:pt>
                <c:pt idx="560">
                  <c:v>112.887</c:v>
                </c:pt>
                <c:pt idx="561">
                  <c:v>113.643</c:v>
                </c:pt>
                <c:pt idx="562">
                  <c:v>114.136</c:v>
                </c:pt>
                <c:pt idx="563">
                  <c:v>116.041</c:v>
                </c:pt>
                <c:pt idx="564">
                  <c:v>116.764</c:v>
                </c:pt>
                <c:pt idx="565">
                  <c:v>116.83</c:v>
                </c:pt>
                <c:pt idx="566">
                  <c:v>117.224</c:v>
                </c:pt>
                <c:pt idx="567">
                  <c:v>118.34099999999999</c:v>
                </c:pt>
                <c:pt idx="568">
                  <c:v>118.998</c:v>
                </c:pt>
                <c:pt idx="569">
                  <c:v>119.35899999999999</c:v>
                </c:pt>
                <c:pt idx="570">
                  <c:v>119.786</c:v>
                </c:pt>
                <c:pt idx="571">
                  <c:v>119.91800000000001</c:v>
                </c:pt>
                <c:pt idx="572">
                  <c:v>119.98399999999999</c:v>
                </c:pt>
                <c:pt idx="573">
                  <c:v>120.01600000000001</c:v>
                </c:pt>
                <c:pt idx="574">
                  <c:v>120.04900000000001</c:v>
                </c:pt>
                <c:pt idx="575">
                  <c:v>120.11499999999999</c:v>
                </c:pt>
                <c:pt idx="576">
                  <c:v>120.148</c:v>
                </c:pt>
                <c:pt idx="577">
                  <c:v>120.509</c:v>
                </c:pt>
                <c:pt idx="578">
                  <c:v>120.706</c:v>
                </c:pt>
                <c:pt idx="579">
                  <c:v>120.739</c:v>
                </c:pt>
                <c:pt idx="580">
                  <c:v>120.77200000000001</c:v>
                </c:pt>
                <c:pt idx="581">
                  <c:v>120.871</c:v>
                </c:pt>
                <c:pt idx="582">
                  <c:v>121.133</c:v>
                </c:pt>
                <c:pt idx="583">
                  <c:v>121.166</c:v>
                </c:pt>
                <c:pt idx="584">
                  <c:v>121.626</c:v>
                </c:pt>
                <c:pt idx="585">
                  <c:v>121.988</c:v>
                </c:pt>
                <c:pt idx="586">
                  <c:v>122.021</c:v>
                </c:pt>
                <c:pt idx="587">
                  <c:v>122.152</c:v>
                </c:pt>
                <c:pt idx="588">
                  <c:v>123.43300000000001</c:v>
                </c:pt>
                <c:pt idx="589">
                  <c:v>124.09</c:v>
                </c:pt>
                <c:pt idx="590">
                  <c:v>124.715</c:v>
                </c:pt>
                <c:pt idx="591">
                  <c:v>125.306</c:v>
                </c:pt>
                <c:pt idx="592">
                  <c:v>125.503</c:v>
                </c:pt>
                <c:pt idx="593">
                  <c:v>125.569</c:v>
                </c:pt>
                <c:pt idx="594">
                  <c:v>126.226</c:v>
                </c:pt>
                <c:pt idx="595">
                  <c:v>127.31</c:v>
                </c:pt>
                <c:pt idx="596">
                  <c:v>128.29599999999999</c:v>
                </c:pt>
                <c:pt idx="597">
                  <c:v>136.83799999999999</c:v>
                </c:pt>
                <c:pt idx="598">
                  <c:v>138.119</c:v>
                </c:pt>
                <c:pt idx="599">
                  <c:v>139.03899999999999</c:v>
                </c:pt>
                <c:pt idx="600">
                  <c:v>139.72900000000001</c:v>
                </c:pt>
                <c:pt idx="601">
                  <c:v>140.68199999999999</c:v>
                </c:pt>
                <c:pt idx="602">
                  <c:v>141.47</c:v>
                </c:pt>
                <c:pt idx="603">
                  <c:v>143.73699999999999</c:v>
                </c:pt>
                <c:pt idx="604">
                  <c:v>143.934</c:v>
                </c:pt>
                <c:pt idx="605">
                  <c:v>144.36099999999999</c:v>
                </c:pt>
                <c:pt idx="606">
                  <c:v>145.84</c:v>
                </c:pt>
                <c:pt idx="607">
                  <c:v>146.727</c:v>
                </c:pt>
                <c:pt idx="608">
                  <c:v>146.92400000000001</c:v>
                </c:pt>
                <c:pt idx="609">
                  <c:v>148.928</c:v>
                </c:pt>
                <c:pt idx="610">
                  <c:v>149.125</c:v>
                </c:pt>
                <c:pt idx="611">
                  <c:v>0</c:v>
                </c:pt>
                <c:pt idx="612">
                  <c:v>0.13100000000000001</c:v>
                </c:pt>
                <c:pt idx="613">
                  <c:v>0.13100000000000001</c:v>
                </c:pt>
                <c:pt idx="614">
                  <c:v>0.23</c:v>
                </c:pt>
                <c:pt idx="615">
                  <c:v>0.23</c:v>
                </c:pt>
                <c:pt idx="616">
                  <c:v>0.32900000000000001</c:v>
                </c:pt>
                <c:pt idx="617">
                  <c:v>0.32900000000000001</c:v>
                </c:pt>
                <c:pt idx="618">
                  <c:v>0.36099999999999999</c:v>
                </c:pt>
                <c:pt idx="619">
                  <c:v>0.36099999999999999</c:v>
                </c:pt>
                <c:pt idx="620">
                  <c:v>0.39400000000000002</c:v>
                </c:pt>
                <c:pt idx="621">
                  <c:v>0.39400000000000002</c:v>
                </c:pt>
                <c:pt idx="622">
                  <c:v>0.52600000000000002</c:v>
                </c:pt>
                <c:pt idx="623">
                  <c:v>0.52600000000000002</c:v>
                </c:pt>
                <c:pt idx="624">
                  <c:v>0.78900000000000003</c:v>
                </c:pt>
                <c:pt idx="625">
                  <c:v>0.78900000000000003</c:v>
                </c:pt>
                <c:pt idx="626">
                  <c:v>0.85399999999999998</c:v>
                </c:pt>
                <c:pt idx="627">
                  <c:v>0.85399999999999998</c:v>
                </c:pt>
                <c:pt idx="628">
                  <c:v>0.92</c:v>
                </c:pt>
                <c:pt idx="629">
                  <c:v>0.92</c:v>
                </c:pt>
                <c:pt idx="630">
                  <c:v>0.98599999999999999</c:v>
                </c:pt>
                <c:pt idx="631">
                  <c:v>0.98599999999999999</c:v>
                </c:pt>
                <c:pt idx="632">
                  <c:v>1.0840000000000001</c:v>
                </c:pt>
                <c:pt idx="633">
                  <c:v>1.0840000000000001</c:v>
                </c:pt>
                <c:pt idx="634">
                  <c:v>1.117</c:v>
                </c:pt>
                <c:pt idx="635">
                  <c:v>1.117</c:v>
                </c:pt>
                <c:pt idx="636">
                  <c:v>1.1830000000000001</c:v>
                </c:pt>
                <c:pt idx="637">
                  <c:v>1.1830000000000001</c:v>
                </c:pt>
                <c:pt idx="638">
                  <c:v>1.248</c:v>
                </c:pt>
                <c:pt idx="639">
                  <c:v>1.248</c:v>
                </c:pt>
                <c:pt idx="640">
                  <c:v>1.3140000000000001</c:v>
                </c:pt>
                <c:pt idx="641">
                  <c:v>1.3140000000000001</c:v>
                </c:pt>
                <c:pt idx="642">
                  <c:v>1.347</c:v>
                </c:pt>
                <c:pt idx="643">
                  <c:v>1.347</c:v>
                </c:pt>
                <c:pt idx="644">
                  <c:v>1.38</c:v>
                </c:pt>
                <c:pt idx="645">
                  <c:v>1.38</c:v>
                </c:pt>
                <c:pt idx="646">
                  <c:v>1.708</c:v>
                </c:pt>
                <c:pt idx="647">
                  <c:v>1.708</c:v>
                </c:pt>
                <c:pt idx="648">
                  <c:v>1.7410000000000001</c:v>
                </c:pt>
                <c:pt idx="649">
                  <c:v>1.7410000000000001</c:v>
                </c:pt>
                <c:pt idx="650">
                  <c:v>1.84</c:v>
                </c:pt>
                <c:pt idx="651">
                  <c:v>1.84</c:v>
                </c:pt>
                <c:pt idx="652">
                  <c:v>1.9710000000000001</c:v>
                </c:pt>
                <c:pt idx="653">
                  <c:v>1.9710000000000001</c:v>
                </c:pt>
                <c:pt idx="654">
                  <c:v>2.234</c:v>
                </c:pt>
                <c:pt idx="655">
                  <c:v>2.234</c:v>
                </c:pt>
                <c:pt idx="656">
                  <c:v>2.2669999999999999</c:v>
                </c:pt>
                <c:pt idx="657">
                  <c:v>2.2669999999999999</c:v>
                </c:pt>
                <c:pt idx="658">
                  <c:v>2.3660000000000001</c:v>
                </c:pt>
                <c:pt idx="659">
                  <c:v>2.3660000000000001</c:v>
                </c:pt>
                <c:pt idx="660">
                  <c:v>2.5299999999999998</c:v>
                </c:pt>
                <c:pt idx="661">
                  <c:v>2.5299999999999998</c:v>
                </c:pt>
                <c:pt idx="662">
                  <c:v>2.694</c:v>
                </c:pt>
                <c:pt idx="663">
                  <c:v>2.694</c:v>
                </c:pt>
                <c:pt idx="664">
                  <c:v>2.7930000000000001</c:v>
                </c:pt>
                <c:pt idx="665">
                  <c:v>2.7930000000000001</c:v>
                </c:pt>
                <c:pt idx="666">
                  <c:v>2.8250000000000002</c:v>
                </c:pt>
                <c:pt idx="667">
                  <c:v>2.8250000000000002</c:v>
                </c:pt>
                <c:pt idx="668">
                  <c:v>2.99</c:v>
                </c:pt>
                <c:pt idx="669">
                  <c:v>2.99</c:v>
                </c:pt>
                <c:pt idx="670">
                  <c:v>3.0230000000000001</c:v>
                </c:pt>
                <c:pt idx="671">
                  <c:v>3.0230000000000001</c:v>
                </c:pt>
                <c:pt idx="672">
                  <c:v>3.0550000000000002</c:v>
                </c:pt>
                <c:pt idx="673">
                  <c:v>3.0550000000000002</c:v>
                </c:pt>
                <c:pt idx="674">
                  <c:v>3.1869999999999998</c:v>
                </c:pt>
                <c:pt idx="675">
                  <c:v>3.1869999999999998</c:v>
                </c:pt>
                <c:pt idx="676">
                  <c:v>3.22</c:v>
                </c:pt>
                <c:pt idx="677">
                  <c:v>3.22</c:v>
                </c:pt>
                <c:pt idx="678">
                  <c:v>3.3180000000000001</c:v>
                </c:pt>
                <c:pt idx="679">
                  <c:v>3.3180000000000001</c:v>
                </c:pt>
                <c:pt idx="680">
                  <c:v>3.351</c:v>
                </c:pt>
                <c:pt idx="681">
                  <c:v>3.351</c:v>
                </c:pt>
                <c:pt idx="682">
                  <c:v>3.6469999999999998</c:v>
                </c:pt>
                <c:pt idx="683">
                  <c:v>3.6469999999999998</c:v>
                </c:pt>
                <c:pt idx="684">
                  <c:v>3.8769999999999998</c:v>
                </c:pt>
                <c:pt idx="685">
                  <c:v>3.8769999999999998</c:v>
                </c:pt>
                <c:pt idx="686">
                  <c:v>4.3040000000000003</c:v>
                </c:pt>
                <c:pt idx="687">
                  <c:v>4.3040000000000003</c:v>
                </c:pt>
                <c:pt idx="688">
                  <c:v>4.3369999999999997</c:v>
                </c:pt>
                <c:pt idx="689">
                  <c:v>4.3369999999999997</c:v>
                </c:pt>
                <c:pt idx="690">
                  <c:v>4.4349999999999996</c:v>
                </c:pt>
                <c:pt idx="691">
                  <c:v>4.4349999999999996</c:v>
                </c:pt>
                <c:pt idx="692">
                  <c:v>4.7309999999999999</c:v>
                </c:pt>
                <c:pt idx="693">
                  <c:v>4.7309999999999999</c:v>
                </c:pt>
                <c:pt idx="694">
                  <c:v>4.7969999999999997</c:v>
                </c:pt>
                <c:pt idx="695">
                  <c:v>4.7969999999999997</c:v>
                </c:pt>
                <c:pt idx="696">
                  <c:v>5.0919999999999996</c:v>
                </c:pt>
                <c:pt idx="697">
                  <c:v>5.0919999999999996</c:v>
                </c:pt>
                <c:pt idx="698">
                  <c:v>5.3879999999999999</c:v>
                </c:pt>
                <c:pt idx="699">
                  <c:v>5.3879999999999999</c:v>
                </c:pt>
                <c:pt idx="700">
                  <c:v>5.4210000000000003</c:v>
                </c:pt>
                <c:pt idx="701">
                  <c:v>5.4210000000000003</c:v>
                </c:pt>
                <c:pt idx="702">
                  <c:v>6.1769999999999996</c:v>
                </c:pt>
                <c:pt idx="703">
                  <c:v>6.1769999999999996</c:v>
                </c:pt>
                <c:pt idx="704">
                  <c:v>6.2089999999999996</c:v>
                </c:pt>
                <c:pt idx="705">
                  <c:v>6.2089999999999996</c:v>
                </c:pt>
                <c:pt idx="706">
                  <c:v>6.2750000000000004</c:v>
                </c:pt>
                <c:pt idx="707">
                  <c:v>6.2750000000000004</c:v>
                </c:pt>
                <c:pt idx="708">
                  <c:v>6.867</c:v>
                </c:pt>
                <c:pt idx="709">
                  <c:v>6.867</c:v>
                </c:pt>
                <c:pt idx="710">
                  <c:v>7.0970000000000004</c:v>
                </c:pt>
                <c:pt idx="711">
                  <c:v>7.0970000000000004</c:v>
                </c:pt>
                <c:pt idx="712">
                  <c:v>7.7539999999999996</c:v>
                </c:pt>
                <c:pt idx="713">
                  <c:v>7.7539999999999996</c:v>
                </c:pt>
                <c:pt idx="714">
                  <c:v>7.8520000000000003</c:v>
                </c:pt>
                <c:pt idx="715">
                  <c:v>7.8520000000000003</c:v>
                </c:pt>
                <c:pt idx="716">
                  <c:v>9.3309999999999995</c:v>
                </c:pt>
                <c:pt idx="717">
                  <c:v>9.3309999999999995</c:v>
                </c:pt>
                <c:pt idx="718">
                  <c:v>9.7910000000000004</c:v>
                </c:pt>
                <c:pt idx="719">
                  <c:v>9.7910000000000004</c:v>
                </c:pt>
                <c:pt idx="720">
                  <c:v>10.48</c:v>
                </c:pt>
                <c:pt idx="721">
                  <c:v>10.48</c:v>
                </c:pt>
                <c:pt idx="722">
                  <c:v>10.907999999999999</c:v>
                </c:pt>
                <c:pt idx="723">
                  <c:v>10.907999999999999</c:v>
                </c:pt>
                <c:pt idx="724">
                  <c:v>11.795</c:v>
                </c:pt>
                <c:pt idx="725">
                  <c:v>11.795</c:v>
                </c:pt>
                <c:pt idx="726">
                  <c:v>12.255000000000001</c:v>
                </c:pt>
                <c:pt idx="727">
                  <c:v>12.255000000000001</c:v>
                </c:pt>
                <c:pt idx="728">
                  <c:v>12.32</c:v>
                </c:pt>
                <c:pt idx="729">
                  <c:v>12.32</c:v>
                </c:pt>
                <c:pt idx="730">
                  <c:v>12.32</c:v>
                </c:pt>
                <c:pt idx="731">
                  <c:v>12.419</c:v>
                </c:pt>
                <c:pt idx="732">
                  <c:v>14.193</c:v>
                </c:pt>
                <c:pt idx="733">
                  <c:v>15.967000000000001</c:v>
                </c:pt>
                <c:pt idx="734">
                  <c:v>15.967000000000001</c:v>
                </c:pt>
                <c:pt idx="735">
                  <c:v>16.361000000000001</c:v>
                </c:pt>
                <c:pt idx="736">
                  <c:v>16.361000000000001</c:v>
                </c:pt>
                <c:pt idx="737">
                  <c:v>16.492999999999999</c:v>
                </c:pt>
                <c:pt idx="738">
                  <c:v>17.643000000000001</c:v>
                </c:pt>
                <c:pt idx="739">
                  <c:v>17.643000000000001</c:v>
                </c:pt>
                <c:pt idx="740">
                  <c:v>18.594999999999999</c:v>
                </c:pt>
                <c:pt idx="741">
                  <c:v>19.483000000000001</c:v>
                </c:pt>
                <c:pt idx="742">
                  <c:v>19.483000000000001</c:v>
                </c:pt>
                <c:pt idx="743">
                  <c:v>19.844000000000001</c:v>
                </c:pt>
                <c:pt idx="744">
                  <c:v>20.861999999999998</c:v>
                </c:pt>
                <c:pt idx="745">
                  <c:v>21.158000000000001</c:v>
                </c:pt>
                <c:pt idx="746">
                  <c:v>21.158000000000001</c:v>
                </c:pt>
                <c:pt idx="747">
                  <c:v>26.545999999999999</c:v>
                </c:pt>
                <c:pt idx="748">
                  <c:v>26.545999999999999</c:v>
                </c:pt>
                <c:pt idx="749">
                  <c:v>27.63</c:v>
                </c:pt>
                <c:pt idx="750">
                  <c:v>27.63</c:v>
                </c:pt>
                <c:pt idx="751">
                  <c:v>28.32</c:v>
                </c:pt>
                <c:pt idx="752">
                  <c:v>28.32</c:v>
                </c:pt>
                <c:pt idx="753">
                  <c:v>28.945</c:v>
                </c:pt>
                <c:pt idx="754">
                  <c:v>31.670999999999999</c:v>
                </c:pt>
                <c:pt idx="755">
                  <c:v>33.478000000000002</c:v>
                </c:pt>
                <c:pt idx="756">
                  <c:v>36.994</c:v>
                </c:pt>
                <c:pt idx="757">
                  <c:v>37.781999999999996</c:v>
                </c:pt>
                <c:pt idx="758">
                  <c:v>38.143999999999998</c:v>
                </c:pt>
                <c:pt idx="759">
                  <c:v>38.768000000000001</c:v>
                </c:pt>
                <c:pt idx="760">
                  <c:v>40.015999999999998</c:v>
                </c:pt>
                <c:pt idx="761">
                  <c:v>40.902999999999999</c:v>
                </c:pt>
                <c:pt idx="762">
                  <c:v>42.085999999999999</c:v>
                </c:pt>
                <c:pt idx="763">
                  <c:v>42.512999999999998</c:v>
                </c:pt>
                <c:pt idx="764">
                  <c:v>42.612000000000002</c:v>
                </c:pt>
                <c:pt idx="765">
                  <c:v>42.776000000000003</c:v>
                </c:pt>
                <c:pt idx="766">
                  <c:v>44.682000000000002</c:v>
                </c:pt>
                <c:pt idx="767">
                  <c:v>44.78</c:v>
                </c:pt>
                <c:pt idx="768">
                  <c:v>44.78</c:v>
                </c:pt>
                <c:pt idx="769">
                  <c:v>45.076000000000001</c:v>
                </c:pt>
                <c:pt idx="770">
                  <c:v>45.667000000000002</c:v>
                </c:pt>
                <c:pt idx="771">
                  <c:v>46.652999999999999</c:v>
                </c:pt>
                <c:pt idx="772">
                  <c:v>47.704000000000001</c:v>
                </c:pt>
                <c:pt idx="773">
                  <c:v>48.262999999999998</c:v>
                </c:pt>
                <c:pt idx="774">
                  <c:v>48.46</c:v>
                </c:pt>
                <c:pt idx="775">
                  <c:v>49.314</c:v>
                </c:pt>
                <c:pt idx="776">
                  <c:v>49.445999999999998</c:v>
                </c:pt>
                <c:pt idx="777">
                  <c:v>49.576999999999998</c:v>
                </c:pt>
                <c:pt idx="778">
                  <c:v>50.890999999999998</c:v>
                </c:pt>
                <c:pt idx="779">
                  <c:v>51.055</c:v>
                </c:pt>
                <c:pt idx="780">
                  <c:v>51.284999999999997</c:v>
                </c:pt>
                <c:pt idx="781">
                  <c:v>51.317999999999998</c:v>
                </c:pt>
                <c:pt idx="782">
                  <c:v>51.713000000000001</c:v>
                </c:pt>
                <c:pt idx="783">
                  <c:v>51.975000000000001</c:v>
                </c:pt>
                <c:pt idx="784">
                  <c:v>53.322000000000003</c:v>
                </c:pt>
                <c:pt idx="785">
                  <c:v>54.537999999999997</c:v>
                </c:pt>
                <c:pt idx="786">
                  <c:v>54.668999999999997</c:v>
                </c:pt>
                <c:pt idx="787">
                  <c:v>54.899000000000001</c:v>
                </c:pt>
                <c:pt idx="788">
                  <c:v>55.851999999999997</c:v>
                </c:pt>
                <c:pt idx="789">
                  <c:v>56.805</c:v>
                </c:pt>
                <c:pt idx="790">
                  <c:v>56.805</c:v>
                </c:pt>
                <c:pt idx="791">
                  <c:v>56.936</c:v>
                </c:pt>
                <c:pt idx="792">
                  <c:v>57.002000000000002</c:v>
                </c:pt>
                <c:pt idx="793">
                  <c:v>57.165999999999997</c:v>
                </c:pt>
                <c:pt idx="794">
                  <c:v>57.396000000000001</c:v>
                </c:pt>
                <c:pt idx="795">
                  <c:v>57.725000000000001</c:v>
                </c:pt>
                <c:pt idx="796">
                  <c:v>57.856000000000002</c:v>
                </c:pt>
                <c:pt idx="797">
                  <c:v>58.119</c:v>
                </c:pt>
                <c:pt idx="798">
                  <c:v>58.152000000000001</c:v>
                </c:pt>
                <c:pt idx="799">
                  <c:v>58.545999999999999</c:v>
                </c:pt>
                <c:pt idx="800">
                  <c:v>58.808999999999997</c:v>
                </c:pt>
                <c:pt idx="801">
                  <c:v>58.972999999999999</c:v>
                </c:pt>
                <c:pt idx="802">
                  <c:v>59.466000000000001</c:v>
                </c:pt>
                <c:pt idx="803">
                  <c:v>59.499000000000002</c:v>
                </c:pt>
                <c:pt idx="804">
                  <c:v>59.564999999999998</c:v>
                </c:pt>
                <c:pt idx="805">
                  <c:v>59.597999999999999</c:v>
                </c:pt>
                <c:pt idx="806">
                  <c:v>59.63</c:v>
                </c:pt>
                <c:pt idx="807">
                  <c:v>59.762</c:v>
                </c:pt>
                <c:pt idx="808">
                  <c:v>59.828000000000003</c:v>
                </c:pt>
                <c:pt idx="809">
                  <c:v>59.86</c:v>
                </c:pt>
                <c:pt idx="810">
                  <c:v>60.057000000000002</c:v>
                </c:pt>
                <c:pt idx="811">
                  <c:v>60.189</c:v>
                </c:pt>
                <c:pt idx="812">
                  <c:v>60.255000000000003</c:v>
                </c:pt>
                <c:pt idx="813">
                  <c:v>60.286999999999999</c:v>
                </c:pt>
                <c:pt idx="814">
                  <c:v>60.353000000000002</c:v>
                </c:pt>
                <c:pt idx="815">
                  <c:v>60.386000000000003</c:v>
                </c:pt>
                <c:pt idx="816">
                  <c:v>60.418999999999997</c:v>
                </c:pt>
                <c:pt idx="817">
                  <c:v>60.451999999999998</c:v>
                </c:pt>
                <c:pt idx="818">
                  <c:v>60.845999999999997</c:v>
                </c:pt>
                <c:pt idx="819">
                  <c:v>60.878999999999998</c:v>
                </c:pt>
                <c:pt idx="820">
                  <c:v>60.976999999999997</c:v>
                </c:pt>
                <c:pt idx="821">
                  <c:v>61.076000000000001</c:v>
                </c:pt>
                <c:pt idx="822">
                  <c:v>61.142000000000003</c:v>
                </c:pt>
                <c:pt idx="823">
                  <c:v>61.798999999999999</c:v>
                </c:pt>
                <c:pt idx="824">
                  <c:v>62.094000000000001</c:v>
                </c:pt>
                <c:pt idx="825">
                  <c:v>62.225999999999999</c:v>
                </c:pt>
                <c:pt idx="826">
                  <c:v>62.356999999999999</c:v>
                </c:pt>
                <c:pt idx="827">
                  <c:v>62.456000000000003</c:v>
                </c:pt>
                <c:pt idx="828">
                  <c:v>62.686</c:v>
                </c:pt>
                <c:pt idx="829">
                  <c:v>63.179000000000002</c:v>
                </c:pt>
                <c:pt idx="830">
                  <c:v>63.210999999999999</c:v>
                </c:pt>
                <c:pt idx="831">
                  <c:v>63.210999999999999</c:v>
                </c:pt>
                <c:pt idx="832">
                  <c:v>63.441000000000003</c:v>
                </c:pt>
                <c:pt idx="833">
                  <c:v>67.647000000000006</c:v>
                </c:pt>
                <c:pt idx="834">
                  <c:v>67.680000000000007</c:v>
                </c:pt>
                <c:pt idx="835">
                  <c:v>67.778000000000006</c:v>
                </c:pt>
                <c:pt idx="836">
                  <c:v>67.811000000000007</c:v>
                </c:pt>
                <c:pt idx="837">
                  <c:v>68.238</c:v>
                </c:pt>
                <c:pt idx="838">
                  <c:v>68.796999999999997</c:v>
                </c:pt>
                <c:pt idx="839">
                  <c:v>69.683999999999997</c:v>
                </c:pt>
                <c:pt idx="840">
                  <c:v>69.914000000000001</c:v>
                </c:pt>
                <c:pt idx="841">
                  <c:v>70.406999999999996</c:v>
                </c:pt>
                <c:pt idx="842">
                  <c:v>70.537999999999997</c:v>
                </c:pt>
                <c:pt idx="843">
                  <c:v>70.801000000000002</c:v>
                </c:pt>
                <c:pt idx="844">
                  <c:v>70.834000000000003</c:v>
                </c:pt>
                <c:pt idx="845">
                  <c:v>71.491</c:v>
                </c:pt>
                <c:pt idx="846">
                  <c:v>71.524000000000001</c:v>
                </c:pt>
                <c:pt idx="847">
                  <c:v>71.655000000000001</c:v>
                </c:pt>
                <c:pt idx="848">
                  <c:v>71.852000000000004</c:v>
                </c:pt>
                <c:pt idx="849">
                  <c:v>71.885000000000005</c:v>
                </c:pt>
                <c:pt idx="850">
                  <c:v>72.016000000000005</c:v>
                </c:pt>
                <c:pt idx="851">
                  <c:v>72.311999999999998</c:v>
                </c:pt>
                <c:pt idx="852">
                  <c:v>72.411000000000001</c:v>
                </c:pt>
                <c:pt idx="853">
                  <c:v>72.444000000000003</c:v>
                </c:pt>
                <c:pt idx="854">
                  <c:v>72.706000000000003</c:v>
                </c:pt>
                <c:pt idx="855">
                  <c:v>72.903000000000006</c:v>
                </c:pt>
                <c:pt idx="856">
                  <c:v>72.936000000000007</c:v>
                </c:pt>
                <c:pt idx="857">
                  <c:v>72.968999999999994</c:v>
                </c:pt>
                <c:pt idx="858">
                  <c:v>73.001999999999995</c:v>
                </c:pt>
                <c:pt idx="859">
                  <c:v>73.265000000000001</c:v>
                </c:pt>
                <c:pt idx="860">
                  <c:v>73.396000000000001</c:v>
                </c:pt>
                <c:pt idx="861">
                  <c:v>73.429000000000002</c:v>
                </c:pt>
                <c:pt idx="862">
                  <c:v>73.724999999999994</c:v>
                </c:pt>
                <c:pt idx="863">
                  <c:v>73.988</c:v>
                </c:pt>
                <c:pt idx="864">
                  <c:v>74.218000000000004</c:v>
                </c:pt>
                <c:pt idx="865">
                  <c:v>74.546000000000006</c:v>
                </c:pt>
                <c:pt idx="866">
                  <c:v>74.709999999999994</c:v>
                </c:pt>
                <c:pt idx="867">
                  <c:v>74.709999999999994</c:v>
                </c:pt>
                <c:pt idx="868">
                  <c:v>75.236000000000004</c:v>
                </c:pt>
              </c:numCache>
            </c:numRef>
          </c:xVal>
          <c:yVal>
            <c:numRef>
              <c:f>Sheet1!$J$2:$J$870</c:f>
              <c:numCache>
                <c:formatCode>General</c:formatCode>
                <c:ptCount val="869"/>
              </c:numCache>
            </c:numRef>
          </c:yVal>
          <c:smooth val="0"/>
        </c:ser>
        <c:ser>
          <c:idx val="6"/>
          <c:order val="9"/>
          <c:tx>
            <c:strRef>
              <c:f>Sheet1!$K$1</c:f>
              <c:strCache>
                <c:ptCount val="1"/>
              </c:strCache>
            </c:strRef>
          </c:tx>
          <c:spPr>
            <a:ln w="28575">
              <a:noFill/>
            </a:ln>
          </c:spPr>
          <c:xVal>
            <c:numRef>
              <c:f>Sheet1!$A$2:$A$870</c:f>
              <c:numCache>
                <c:formatCode>General</c:formatCode>
                <c:ptCount val="869"/>
                <c:pt idx="0">
                  <c:v>0</c:v>
                </c:pt>
                <c:pt idx="1">
                  <c:v>6.6000000000000003E-2</c:v>
                </c:pt>
                <c:pt idx="2">
                  <c:v>6.6000000000000003E-2</c:v>
                </c:pt>
                <c:pt idx="3">
                  <c:v>9.9000000000000005E-2</c:v>
                </c:pt>
                <c:pt idx="4">
                  <c:v>9.9000000000000005E-2</c:v>
                </c:pt>
                <c:pt idx="5">
                  <c:v>0.26300000000000001</c:v>
                </c:pt>
                <c:pt idx="6">
                  <c:v>0.26300000000000001</c:v>
                </c:pt>
                <c:pt idx="7">
                  <c:v>0.39400000000000002</c:v>
                </c:pt>
                <c:pt idx="8">
                  <c:v>0.39400000000000002</c:v>
                </c:pt>
                <c:pt idx="9">
                  <c:v>0.42699999999999999</c:v>
                </c:pt>
                <c:pt idx="10">
                  <c:v>0.42699999999999999</c:v>
                </c:pt>
                <c:pt idx="11">
                  <c:v>0.49299999999999999</c:v>
                </c:pt>
                <c:pt idx="12">
                  <c:v>0.49299999999999999</c:v>
                </c:pt>
                <c:pt idx="13">
                  <c:v>0.52600000000000002</c:v>
                </c:pt>
                <c:pt idx="14">
                  <c:v>0.52600000000000002</c:v>
                </c:pt>
                <c:pt idx="15">
                  <c:v>0.59099999999999997</c:v>
                </c:pt>
                <c:pt idx="16">
                  <c:v>0.59099999999999997</c:v>
                </c:pt>
                <c:pt idx="17">
                  <c:v>0.65700000000000003</c:v>
                </c:pt>
                <c:pt idx="18">
                  <c:v>0.65700000000000003</c:v>
                </c:pt>
                <c:pt idx="19">
                  <c:v>0.69</c:v>
                </c:pt>
                <c:pt idx="20">
                  <c:v>0.69</c:v>
                </c:pt>
                <c:pt idx="21">
                  <c:v>0.72299999999999998</c:v>
                </c:pt>
                <c:pt idx="22">
                  <c:v>0.72299999999999998</c:v>
                </c:pt>
                <c:pt idx="23">
                  <c:v>0.75600000000000001</c:v>
                </c:pt>
                <c:pt idx="24">
                  <c:v>0.75600000000000001</c:v>
                </c:pt>
                <c:pt idx="25">
                  <c:v>0.78900000000000003</c:v>
                </c:pt>
                <c:pt idx="26">
                  <c:v>0.78900000000000003</c:v>
                </c:pt>
                <c:pt idx="27">
                  <c:v>0.82099999999999995</c:v>
                </c:pt>
                <c:pt idx="28">
                  <c:v>0.82099999999999995</c:v>
                </c:pt>
                <c:pt idx="29">
                  <c:v>0.88700000000000001</c:v>
                </c:pt>
                <c:pt idx="30">
                  <c:v>0.88700000000000001</c:v>
                </c:pt>
                <c:pt idx="31">
                  <c:v>0.92</c:v>
                </c:pt>
                <c:pt idx="32">
                  <c:v>0.92</c:v>
                </c:pt>
                <c:pt idx="33">
                  <c:v>0.95299999999999996</c:v>
                </c:pt>
                <c:pt idx="34">
                  <c:v>0.95299999999999996</c:v>
                </c:pt>
                <c:pt idx="35">
                  <c:v>0.98599999999999999</c:v>
                </c:pt>
                <c:pt idx="36">
                  <c:v>0.98599999999999999</c:v>
                </c:pt>
                <c:pt idx="37">
                  <c:v>1.018</c:v>
                </c:pt>
                <c:pt idx="38">
                  <c:v>1.018</c:v>
                </c:pt>
                <c:pt idx="39">
                  <c:v>1.0840000000000001</c:v>
                </c:pt>
                <c:pt idx="40">
                  <c:v>1.0840000000000001</c:v>
                </c:pt>
                <c:pt idx="41">
                  <c:v>1.1499999999999999</c:v>
                </c:pt>
                <c:pt idx="42">
                  <c:v>1.1499999999999999</c:v>
                </c:pt>
                <c:pt idx="43">
                  <c:v>1.1830000000000001</c:v>
                </c:pt>
                <c:pt idx="44">
                  <c:v>1.1830000000000001</c:v>
                </c:pt>
                <c:pt idx="45">
                  <c:v>1.248</c:v>
                </c:pt>
                <c:pt idx="46">
                  <c:v>1.248</c:v>
                </c:pt>
                <c:pt idx="47">
                  <c:v>1.2809999999999999</c:v>
                </c:pt>
                <c:pt idx="48">
                  <c:v>1.2809999999999999</c:v>
                </c:pt>
                <c:pt idx="49">
                  <c:v>1.347</c:v>
                </c:pt>
                <c:pt idx="50">
                  <c:v>1.347</c:v>
                </c:pt>
                <c:pt idx="51">
                  <c:v>1.38</c:v>
                </c:pt>
                <c:pt idx="52">
                  <c:v>1.38</c:v>
                </c:pt>
                <c:pt idx="53">
                  <c:v>1.446</c:v>
                </c:pt>
                <c:pt idx="54">
                  <c:v>1.446</c:v>
                </c:pt>
                <c:pt idx="55">
                  <c:v>1.5109999999999999</c:v>
                </c:pt>
                <c:pt idx="56">
                  <c:v>1.5109999999999999</c:v>
                </c:pt>
                <c:pt idx="57">
                  <c:v>1.577</c:v>
                </c:pt>
                <c:pt idx="58">
                  <c:v>1.577</c:v>
                </c:pt>
                <c:pt idx="59">
                  <c:v>1.61</c:v>
                </c:pt>
                <c:pt idx="60">
                  <c:v>1.61</c:v>
                </c:pt>
                <c:pt idx="61">
                  <c:v>1.643</c:v>
                </c:pt>
                <c:pt idx="62">
                  <c:v>1.643</c:v>
                </c:pt>
                <c:pt idx="63">
                  <c:v>1.774</c:v>
                </c:pt>
                <c:pt idx="64">
                  <c:v>1.774</c:v>
                </c:pt>
                <c:pt idx="65">
                  <c:v>1.9379999999999999</c:v>
                </c:pt>
                <c:pt idx="66">
                  <c:v>1.9379999999999999</c:v>
                </c:pt>
                <c:pt idx="67">
                  <c:v>2.004</c:v>
                </c:pt>
                <c:pt idx="68">
                  <c:v>2.004</c:v>
                </c:pt>
                <c:pt idx="69">
                  <c:v>2.0369999999999999</c:v>
                </c:pt>
                <c:pt idx="70">
                  <c:v>2.0369999999999999</c:v>
                </c:pt>
                <c:pt idx="71">
                  <c:v>2.0699999999999998</c:v>
                </c:pt>
                <c:pt idx="72">
                  <c:v>2.0699999999999998</c:v>
                </c:pt>
                <c:pt idx="73">
                  <c:v>2.1360000000000001</c:v>
                </c:pt>
                <c:pt idx="74">
                  <c:v>2.1360000000000001</c:v>
                </c:pt>
                <c:pt idx="75">
                  <c:v>2.1680000000000001</c:v>
                </c:pt>
                <c:pt idx="76">
                  <c:v>2.1680000000000001</c:v>
                </c:pt>
                <c:pt idx="77">
                  <c:v>2.2010000000000001</c:v>
                </c:pt>
                <c:pt idx="78">
                  <c:v>2.2010000000000001</c:v>
                </c:pt>
                <c:pt idx="79">
                  <c:v>2.234</c:v>
                </c:pt>
                <c:pt idx="80">
                  <c:v>2.234</c:v>
                </c:pt>
                <c:pt idx="81">
                  <c:v>2.2669999999999999</c:v>
                </c:pt>
                <c:pt idx="82">
                  <c:v>2.2669999999999999</c:v>
                </c:pt>
                <c:pt idx="83">
                  <c:v>2.3330000000000002</c:v>
                </c:pt>
                <c:pt idx="84">
                  <c:v>2.3330000000000002</c:v>
                </c:pt>
                <c:pt idx="85">
                  <c:v>2.464</c:v>
                </c:pt>
                <c:pt idx="86">
                  <c:v>2.464</c:v>
                </c:pt>
                <c:pt idx="87">
                  <c:v>2.5299999999999998</c:v>
                </c:pt>
                <c:pt idx="88">
                  <c:v>2.5299999999999998</c:v>
                </c:pt>
                <c:pt idx="89">
                  <c:v>2.5950000000000002</c:v>
                </c:pt>
                <c:pt idx="90">
                  <c:v>2.5950000000000002</c:v>
                </c:pt>
                <c:pt idx="91">
                  <c:v>2.694</c:v>
                </c:pt>
                <c:pt idx="92">
                  <c:v>2.694</c:v>
                </c:pt>
                <c:pt idx="93">
                  <c:v>2.7269999999999999</c:v>
                </c:pt>
                <c:pt idx="94">
                  <c:v>2.7269999999999999</c:v>
                </c:pt>
                <c:pt idx="95">
                  <c:v>2.76</c:v>
                </c:pt>
                <c:pt idx="96">
                  <c:v>2.76</c:v>
                </c:pt>
                <c:pt idx="97">
                  <c:v>2.7930000000000001</c:v>
                </c:pt>
                <c:pt idx="98">
                  <c:v>2.7930000000000001</c:v>
                </c:pt>
                <c:pt idx="99">
                  <c:v>2.8250000000000002</c:v>
                </c:pt>
                <c:pt idx="100">
                  <c:v>2.8250000000000002</c:v>
                </c:pt>
                <c:pt idx="101">
                  <c:v>3.0230000000000001</c:v>
                </c:pt>
                <c:pt idx="102">
                  <c:v>3.0230000000000001</c:v>
                </c:pt>
                <c:pt idx="103">
                  <c:v>3.2850000000000001</c:v>
                </c:pt>
                <c:pt idx="104">
                  <c:v>3.2850000000000001</c:v>
                </c:pt>
                <c:pt idx="105">
                  <c:v>3.3180000000000001</c:v>
                </c:pt>
                <c:pt idx="106">
                  <c:v>3.3180000000000001</c:v>
                </c:pt>
                <c:pt idx="107">
                  <c:v>3.4830000000000001</c:v>
                </c:pt>
                <c:pt idx="108">
                  <c:v>3.4830000000000001</c:v>
                </c:pt>
                <c:pt idx="109">
                  <c:v>3.6469999999999998</c:v>
                </c:pt>
                <c:pt idx="110">
                  <c:v>3.6469999999999998</c:v>
                </c:pt>
                <c:pt idx="111">
                  <c:v>3.68</c:v>
                </c:pt>
                <c:pt idx="112">
                  <c:v>3.68</c:v>
                </c:pt>
                <c:pt idx="113">
                  <c:v>3.778</c:v>
                </c:pt>
                <c:pt idx="114">
                  <c:v>3.778</c:v>
                </c:pt>
                <c:pt idx="115">
                  <c:v>3.8439999999999999</c:v>
                </c:pt>
                <c:pt idx="116">
                  <c:v>3.8439999999999999</c:v>
                </c:pt>
                <c:pt idx="117">
                  <c:v>3.9430000000000001</c:v>
                </c:pt>
                <c:pt idx="118">
                  <c:v>4.008</c:v>
                </c:pt>
                <c:pt idx="119">
                  <c:v>4.008</c:v>
                </c:pt>
                <c:pt idx="120">
                  <c:v>4.2709999999999999</c:v>
                </c:pt>
                <c:pt idx="121">
                  <c:v>4.2709999999999999</c:v>
                </c:pt>
                <c:pt idx="122">
                  <c:v>4.4020000000000001</c:v>
                </c:pt>
                <c:pt idx="123">
                  <c:v>4.4020000000000001</c:v>
                </c:pt>
                <c:pt idx="124">
                  <c:v>4.5339999999999998</c:v>
                </c:pt>
                <c:pt idx="125">
                  <c:v>4.5339999999999998</c:v>
                </c:pt>
                <c:pt idx="126">
                  <c:v>5.3879999999999999</c:v>
                </c:pt>
                <c:pt idx="127">
                  <c:v>5.3879999999999999</c:v>
                </c:pt>
                <c:pt idx="128">
                  <c:v>5.4539999999999997</c:v>
                </c:pt>
                <c:pt idx="129">
                  <c:v>5.4539999999999997</c:v>
                </c:pt>
                <c:pt idx="130">
                  <c:v>5.7489999999999997</c:v>
                </c:pt>
                <c:pt idx="131">
                  <c:v>5.7489999999999997</c:v>
                </c:pt>
                <c:pt idx="132">
                  <c:v>6.1769999999999996</c:v>
                </c:pt>
                <c:pt idx="133">
                  <c:v>6.1769999999999996</c:v>
                </c:pt>
                <c:pt idx="134">
                  <c:v>6.4390000000000001</c:v>
                </c:pt>
                <c:pt idx="135">
                  <c:v>6.4390000000000001</c:v>
                </c:pt>
                <c:pt idx="136">
                  <c:v>6.899</c:v>
                </c:pt>
                <c:pt idx="137">
                  <c:v>6.899</c:v>
                </c:pt>
                <c:pt idx="138">
                  <c:v>6.9320000000000004</c:v>
                </c:pt>
                <c:pt idx="139">
                  <c:v>6.9320000000000004</c:v>
                </c:pt>
                <c:pt idx="140">
                  <c:v>7.0309999999999997</c:v>
                </c:pt>
                <c:pt idx="141">
                  <c:v>7.0309999999999997</c:v>
                </c:pt>
                <c:pt idx="142">
                  <c:v>7.3259999999999996</c:v>
                </c:pt>
                <c:pt idx="143">
                  <c:v>7.3259999999999996</c:v>
                </c:pt>
                <c:pt idx="144">
                  <c:v>7.9180000000000001</c:v>
                </c:pt>
                <c:pt idx="145">
                  <c:v>7.9180000000000001</c:v>
                </c:pt>
                <c:pt idx="146">
                  <c:v>8.3119999999999994</c:v>
                </c:pt>
                <c:pt idx="147">
                  <c:v>8.3119999999999994</c:v>
                </c:pt>
                <c:pt idx="148">
                  <c:v>9.4290000000000003</c:v>
                </c:pt>
                <c:pt idx="149">
                  <c:v>9.4290000000000003</c:v>
                </c:pt>
                <c:pt idx="150">
                  <c:v>9.6259999999999994</c:v>
                </c:pt>
                <c:pt idx="151">
                  <c:v>9.6259999999999994</c:v>
                </c:pt>
                <c:pt idx="152">
                  <c:v>10.218</c:v>
                </c:pt>
                <c:pt idx="153">
                  <c:v>10.218</c:v>
                </c:pt>
                <c:pt idx="154">
                  <c:v>10.71</c:v>
                </c:pt>
                <c:pt idx="155">
                  <c:v>10.71</c:v>
                </c:pt>
                <c:pt idx="156">
                  <c:v>13.24</c:v>
                </c:pt>
                <c:pt idx="157">
                  <c:v>13.24</c:v>
                </c:pt>
                <c:pt idx="158">
                  <c:v>14.423</c:v>
                </c:pt>
                <c:pt idx="159">
                  <c:v>14.423</c:v>
                </c:pt>
                <c:pt idx="160">
                  <c:v>14.489000000000001</c:v>
                </c:pt>
                <c:pt idx="161">
                  <c:v>14.489000000000001</c:v>
                </c:pt>
                <c:pt idx="162">
                  <c:v>16.033000000000001</c:v>
                </c:pt>
                <c:pt idx="163">
                  <c:v>16.033000000000001</c:v>
                </c:pt>
                <c:pt idx="164">
                  <c:v>16.853999999999999</c:v>
                </c:pt>
                <c:pt idx="165">
                  <c:v>16.853999999999999</c:v>
                </c:pt>
                <c:pt idx="166">
                  <c:v>17.510999999999999</c:v>
                </c:pt>
                <c:pt idx="167">
                  <c:v>17.510999999999999</c:v>
                </c:pt>
                <c:pt idx="168">
                  <c:v>24.542000000000002</c:v>
                </c:pt>
                <c:pt idx="169">
                  <c:v>36.664999999999999</c:v>
                </c:pt>
                <c:pt idx="170">
                  <c:v>36.664999999999999</c:v>
                </c:pt>
                <c:pt idx="171">
                  <c:v>37.387999999999998</c:v>
                </c:pt>
                <c:pt idx="172">
                  <c:v>37.387999999999998</c:v>
                </c:pt>
                <c:pt idx="173">
                  <c:v>38.603999999999999</c:v>
                </c:pt>
                <c:pt idx="174">
                  <c:v>38.734999999999999</c:v>
                </c:pt>
                <c:pt idx="175">
                  <c:v>38.734999999999999</c:v>
                </c:pt>
                <c:pt idx="176">
                  <c:v>39.491</c:v>
                </c:pt>
                <c:pt idx="177">
                  <c:v>39.491</c:v>
                </c:pt>
                <c:pt idx="178">
                  <c:v>39.524000000000001</c:v>
                </c:pt>
                <c:pt idx="179">
                  <c:v>45.732999999999997</c:v>
                </c:pt>
                <c:pt idx="180">
                  <c:v>49.774000000000001</c:v>
                </c:pt>
                <c:pt idx="181">
                  <c:v>50.792999999999999</c:v>
                </c:pt>
                <c:pt idx="182">
                  <c:v>61.305999999999997</c:v>
                </c:pt>
                <c:pt idx="183">
                  <c:v>61.732999999999997</c:v>
                </c:pt>
                <c:pt idx="184">
                  <c:v>62.686</c:v>
                </c:pt>
                <c:pt idx="185">
                  <c:v>65.018000000000001</c:v>
                </c:pt>
                <c:pt idx="186">
                  <c:v>65.018000000000001</c:v>
                </c:pt>
                <c:pt idx="187">
                  <c:v>65.051000000000002</c:v>
                </c:pt>
                <c:pt idx="188">
                  <c:v>65.051000000000002</c:v>
                </c:pt>
                <c:pt idx="189">
                  <c:v>66.858000000000004</c:v>
                </c:pt>
                <c:pt idx="190">
                  <c:v>70.111000000000004</c:v>
                </c:pt>
                <c:pt idx="191">
                  <c:v>70.111000000000004</c:v>
                </c:pt>
                <c:pt idx="192">
                  <c:v>71.688000000000002</c:v>
                </c:pt>
                <c:pt idx="193">
                  <c:v>74.775999999999996</c:v>
                </c:pt>
                <c:pt idx="194">
                  <c:v>81.281000000000006</c:v>
                </c:pt>
                <c:pt idx="195">
                  <c:v>81.281000000000006</c:v>
                </c:pt>
                <c:pt idx="196">
                  <c:v>83.253</c:v>
                </c:pt>
                <c:pt idx="197">
                  <c:v>84.632000000000005</c:v>
                </c:pt>
                <c:pt idx="198">
                  <c:v>89.724999999999994</c:v>
                </c:pt>
                <c:pt idx="199">
                  <c:v>97.906000000000006</c:v>
                </c:pt>
                <c:pt idx="200">
                  <c:v>105.363</c:v>
                </c:pt>
                <c:pt idx="201">
                  <c:v>105.363</c:v>
                </c:pt>
                <c:pt idx="202">
                  <c:v>106.218</c:v>
                </c:pt>
                <c:pt idx="203">
                  <c:v>111.77</c:v>
                </c:pt>
                <c:pt idx="204">
                  <c:v>121.298</c:v>
                </c:pt>
                <c:pt idx="205">
                  <c:v>124.452</c:v>
                </c:pt>
                <c:pt idx="206">
                  <c:v>132.238</c:v>
                </c:pt>
                <c:pt idx="207">
                  <c:v>134.73500000000001</c:v>
                </c:pt>
                <c:pt idx="208">
                  <c:v>134.93199999999999</c:v>
                </c:pt>
                <c:pt idx="209">
                  <c:v>134.93199999999999</c:v>
                </c:pt>
                <c:pt idx="210">
                  <c:v>135.261</c:v>
                </c:pt>
                <c:pt idx="211">
                  <c:v>137.13300000000001</c:v>
                </c:pt>
                <c:pt idx="212">
                  <c:v>141.602</c:v>
                </c:pt>
                <c:pt idx="213">
                  <c:v>142.94900000000001</c:v>
                </c:pt>
                <c:pt idx="214">
                  <c:v>142.94900000000001</c:v>
                </c:pt>
                <c:pt idx="215">
                  <c:v>143.08000000000001</c:v>
                </c:pt>
                <c:pt idx="216">
                  <c:v>144</c:v>
                </c:pt>
                <c:pt idx="217">
                  <c:v>144.09899999999999</c:v>
                </c:pt>
                <c:pt idx="218">
                  <c:v>144.69</c:v>
                </c:pt>
                <c:pt idx="219">
                  <c:v>145.446</c:v>
                </c:pt>
                <c:pt idx="220">
                  <c:v>145.446</c:v>
                </c:pt>
                <c:pt idx="221">
                  <c:v>146.69399999999999</c:v>
                </c:pt>
                <c:pt idx="222">
                  <c:v>146.92400000000001</c:v>
                </c:pt>
                <c:pt idx="223">
                  <c:v>150.99799999999999</c:v>
                </c:pt>
                <c:pt idx="224">
                  <c:v>150.99799999999999</c:v>
                </c:pt>
                <c:pt idx="225">
                  <c:v>151.19499999999999</c:v>
                </c:pt>
                <c:pt idx="226">
                  <c:v>159.77000000000001</c:v>
                </c:pt>
                <c:pt idx="227">
                  <c:v>165.91399999999999</c:v>
                </c:pt>
                <c:pt idx="228">
                  <c:v>166.47200000000001</c:v>
                </c:pt>
                <c:pt idx="229">
                  <c:v>166.702</c:v>
                </c:pt>
                <c:pt idx="230">
                  <c:v>167.721</c:v>
                </c:pt>
                <c:pt idx="231">
                  <c:v>169.33099999999999</c:v>
                </c:pt>
                <c:pt idx="232">
                  <c:v>172.61600000000001</c:v>
                </c:pt>
                <c:pt idx="233">
                  <c:v>172.61600000000001</c:v>
                </c:pt>
                <c:pt idx="234">
                  <c:v>172.87899999999999</c:v>
                </c:pt>
                <c:pt idx="235">
                  <c:v>173.79900000000001</c:v>
                </c:pt>
                <c:pt idx="236">
                  <c:v>185.85599999999999</c:v>
                </c:pt>
                <c:pt idx="237">
                  <c:v>188.68199999999999</c:v>
                </c:pt>
                <c:pt idx="238">
                  <c:v>191.869</c:v>
                </c:pt>
                <c:pt idx="239">
                  <c:v>192.624</c:v>
                </c:pt>
                <c:pt idx="240">
                  <c:v>192.624</c:v>
                </c:pt>
                <c:pt idx="241">
                  <c:v>192.92</c:v>
                </c:pt>
                <c:pt idx="242">
                  <c:v>193.084</c:v>
                </c:pt>
                <c:pt idx="243">
                  <c:v>194.464</c:v>
                </c:pt>
                <c:pt idx="244">
                  <c:v>200.345</c:v>
                </c:pt>
                <c:pt idx="245">
                  <c:v>211.94300000000001</c:v>
                </c:pt>
                <c:pt idx="246">
                  <c:v>215.68799999999999</c:v>
                </c:pt>
                <c:pt idx="247">
                  <c:v>216.24600000000001</c:v>
                </c:pt>
                <c:pt idx="248">
                  <c:v>216.57499999999999</c:v>
                </c:pt>
                <c:pt idx="249">
                  <c:v>219.13800000000001</c:v>
                </c:pt>
                <c:pt idx="250">
                  <c:v>219.762</c:v>
                </c:pt>
                <c:pt idx="251">
                  <c:v>236.846</c:v>
                </c:pt>
                <c:pt idx="252">
                  <c:v>239.31</c:v>
                </c:pt>
                <c:pt idx="253">
                  <c:v>241.05099999999999</c:v>
                </c:pt>
                <c:pt idx="254">
                  <c:v>257.577</c:v>
                </c:pt>
                <c:pt idx="255">
                  <c:v>258.13600000000002</c:v>
                </c:pt>
                <c:pt idx="256">
                  <c:v>258.13600000000002</c:v>
                </c:pt>
                <c:pt idx="257">
                  <c:v>263.721</c:v>
                </c:pt>
                <c:pt idx="258">
                  <c:v>263.95100000000002</c:v>
                </c:pt>
                <c:pt idx="259">
                  <c:v>304.36099999999999</c:v>
                </c:pt>
                <c:pt idx="260">
                  <c:v>0</c:v>
                </c:pt>
                <c:pt idx="261">
                  <c:v>3.3000000000000002E-2</c:v>
                </c:pt>
                <c:pt idx="262">
                  <c:v>3.3000000000000002E-2</c:v>
                </c:pt>
                <c:pt idx="263">
                  <c:v>0.23</c:v>
                </c:pt>
                <c:pt idx="264">
                  <c:v>0.23</c:v>
                </c:pt>
                <c:pt idx="265">
                  <c:v>0.26300000000000001</c:v>
                </c:pt>
                <c:pt idx="266">
                  <c:v>0.26300000000000001</c:v>
                </c:pt>
                <c:pt idx="267">
                  <c:v>0.36099999999999999</c:v>
                </c:pt>
                <c:pt idx="268">
                  <c:v>0.36099999999999999</c:v>
                </c:pt>
                <c:pt idx="269">
                  <c:v>0.42699999999999999</c:v>
                </c:pt>
                <c:pt idx="270">
                  <c:v>0.42699999999999999</c:v>
                </c:pt>
                <c:pt idx="271">
                  <c:v>0.52600000000000002</c:v>
                </c:pt>
                <c:pt idx="272">
                  <c:v>0.52600000000000002</c:v>
                </c:pt>
                <c:pt idx="273">
                  <c:v>0.624</c:v>
                </c:pt>
                <c:pt idx="274">
                  <c:v>0.624</c:v>
                </c:pt>
                <c:pt idx="275">
                  <c:v>0.88700000000000001</c:v>
                </c:pt>
                <c:pt idx="276">
                  <c:v>0.88700000000000001</c:v>
                </c:pt>
                <c:pt idx="277">
                  <c:v>0.95299999999999996</c:v>
                </c:pt>
                <c:pt idx="278">
                  <c:v>0.95299999999999996</c:v>
                </c:pt>
                <c:pt idx="279">
                  <c:v>1.0509999999999999</c:v>
                </c:pt>
                <c:pt idx="280">
                  <c:v>1.0509999999999999</c:v>
                </c:pt>
                <c:pt idx="281">
                  <c:v>1.0840000000000001</c:v>
                </c:pt>
                <c:pt idx="282">
                  <c:v>1.0840000000000001</c:v>
                </c:pt>
                <c:pt idx="283">
                  <c:v>1.117</c:v>
                </c:pt>
                <c:pt idx="284">
                  <c:v>1.117</c:v>
                </c:pt>
                <c:pt idx="285">
                  <c:v>1.1499999999999999</c:v>
                </c:pt>
                <c:pt idx="286">
                  <c:v>1.1499999999999999</c:v>
                </c:pt>
                <c:pt idx="287">
                  <c:v>1.216</c:v>
                </c:pt>
                <c:pt idx="288">
                  <c:v>1.216</c:v>
                </c:pt>
                <c:pt idx="289">
                  <c:v>1.3140000000000001</c:v>
                </c:pt>
                <c:pt idx="290">
                  <c:v>1.3140000000000001</c:v>
                </c:pt>
                <c:pt idx="291">
                  <c:v>1.38</c:v>
                </c:pt>
                <c:pt idx="292">
                  <c:v>1.38</c:v>
                </c:pt>
                <c:pt idx="293">
                  <c:v>1.413</c:v>
                </c:pt>
                <c:pt idx="294">
                  <c:v>1.413</c:v>
                </c:pt>
                <c:pt idx="295">
                  <c:v>1.446</c:v>
                </c:pt>
                <c:pt idx="296">
                  <c:v>1.446</c:v>
                </c:pt>
                <c:pt idx="297">
                  <c:v>1.577</c:v>
                </c:pt>
                <c:pt idx="298">
                  <c:v>1.577</c:v>
                </c:pt>
                <c:pt idx="299">
                  <c:v>1.708</c:v>
                </c:pt>
                <c:pt idx="300">
                  <c:v>1.708</c:v>
                </c:pt>
                <c:pt idx="301">
                  <c:v>1.7410000000000001</c:v>
                </c:pt>
                <c:pt idx="302">
                  <c:v>1.7410000000000001</c:v>
                </c:pt>
                <c:pt idx="303">
                  <c:v>1.774</c:v>
                </c:pt>
                <c:pt idx="304">
                  <c:v>1.774</c:v>
                </c:pt>
                <c:pt idx="305">
                  <c:v>1.9379999999999999</c:v>
                </c:pt>
                <c:pt idx="306">
                  <c:v>1.9379999999999999</c:v>
                </c:pt>
                <c:pt idx="307">
                  <c:v>2.0369999999999999</c:v>
                </c:pt>
                <c:pt idx="308">
                  <c:v>2.0369999999999999</c:v>
                </c:pt>
                <c:pt idx="309">
                  <c:v>2.0699999999999998</c:v>
                </c:pt>
                <c:pt idx="310">
                  <c:v>2.0699999999999998</c:v>
                </c:pt>
                <c:pt idx="311">
                  <c:v>2.2669999999999999</c:v>
                </c:pt>
                <c:pt idx="312">
                  <c:v>2.2669999999999999</c:v>
                </c:pt>
                <c:pt idx="313">
                  <c:v>2.3980000000000001</c:v>
                </c:pt>
                <c:pt idx="314">
                  <c:v>2.3980000000000001</c:v>
                </c:pt>
                <c:pt idx="315">
                  <c:v>2.464</c:v>
                </c:pt>
                <c:pt idx="316">
                  <c:v>2.464</c:v>
                </c:pt>
                <c:pt idx="317">
                  <c:v>2.5630000000000002</c:v>
                </c:pt>
                <c:pt idx="318">
                  <c:v>2.5630000000000002</c:v>
                </c:pt>
                <c:pt idx="319">
                  <c:v>2.5950000000000002</c:v>
                </c:pt>
                <c:pt idx="320">
                  <c:v>2.5950000000000002</c:v>
                </c:pt>
                <c:pt idx="321">
                  <c:v>2.6280000000000001</c:v>
                </c:pt>
                <c:pt idx="322">
                  <c:v>2.6280000000000001</c:v>
                </c:pt>
                <c:pt idx="323">
                  <c:v>2.7269999999999999</c:v>
                </c:pt>
                <c:pt idx="324">
                  <c:v>2.7269999999999999</c:v>
                </c:pt>
                <c:pt idx="325">
                  <c:v>2.8580000000000001</c:v>
                </c:pt>
                <c:pt idx="326">
                  <c:v>2.8580000000000001</c:v>
                </c:pt>
                <c:pt idx="327">
                  <c:v>2.99</c:v>
                </c:pt>
                <c:pt idx="328">
                  <c:v>2.99</c:v>
                </c:pt>
                <c:pt idx="329">
                  <c:v>3.22</c:v>
                </c:pt>
                <c:pt idx="330">
                  <c:v>3.22</c:v>
                </c:pt>
                <c:pt idx="331">
                  <c:v>3.2850000000000001</c:v>
                </c:pt>
                <c:pt idx="332">
                  <c:v>3.4169999999999998</c:v>
                </c:pt>
                <c:pt idx="333">
                  <c:v>3.4169999999999998</c:v>
                </c:pt>
                <c:pt idx="334">
                  <c:v>3.45</c:v>
                </c:pt>
                <c:pt idx="335">
                  <c:v>3.45</c:v>
                </c:pt>
                <c:pt idx="336">
                  <c:v>3.5150000000000001</c:v>
                </c:pt>
                <c:pt idx="337">
                  <c:v>3.5150000000000001</c:v>
                </c:pt>
                <c:pt idx="338">
                  <c:v>3.548</c:v>
                </c:pt>
                <c:pt idx="339">
                  <c:v>3.548</c:v>
                </c:pt>
                <c:pt idx="340">
                  <c:v>3.581</c:v>
                </c:pt>
                <c:pt idx="341">
                  <c:v>3.581</c:v>
                </c:pt>
                <c:pt idx="342">
                  <c:v>3.68</c:v>
                </c:pt>
                <c:pt idx="343">
                  <c:v>3.68</c:v>
                </c:pt>
                <c:pt idx="344">
                  <c:v>3.7450000000000001</c:v>
                </c:pt>
                <c:pt idx="345">
                  <c:v>3.7450000000000001</c:v>
                </c:pt>
                <c:pt idx="346">
                  <c:v>4.1070000000000002</c:v>
                </c:pt>
                <c:pt idx="347">
                  <c:v>4.1070000000000002</c:v>
                </c:pt>
                <c:pt idx="348">
                  <c:v>4.3040000000000003</c:v>
                </c:pt>
                <c:pt idx="349">
                  <c:v>4.3040000000000003</c:v>
                </c:pt>
                <c:pt idx="350">
                  <c:v>4.3369999999999997</c:v>
                </c:pt>
                <c:pt idx="351">
                  <c:v>4.3369999999999997</c:v>
                </c:pt>
                <c:pt idx="352">
                  <c:v>4.6980000000000004</c:v>
                </c:pt>
                <c:pt idx="353">
                  <c:v>4.6980000000000004</c:v>
                </c:pt>
                <c:pt idx="354">
                  <c:v>4.7309999999999999</c:v>
                </c:pt>
                <c:pt idx="355">
                  <c:v>4.7309999999999999</c:v>
                </c:pt>
                <c:pt idx="356">
                  <c:v>4.7640000000000002</c:v>
                </c:pt>
                <c:pt idx="357">
                  <c:v>4.7640000000000002</c:v>
                </c:pt>
                <c:pt idx="358">
                  <c:v>4.8620000000000001</c:v>
                </c:pt>
                <c:pt idx="359">
                  <c:v>4.8620000000000001</c:v>
                </c:pt>
                <c:pt idx="360">
                  <c:v>4.9279999999999999</c:v>
                </c:pt>
                <c:pt idx="361">
                  <c:v>4.9279999999999999</c:v>
                </c:pt>
                <c:pt idx="362">
                  <c:v>4.9610000000000003</c:v>
                </c:pt>
                <c:pt idx="363">
                  <c:v>4.9610000000000003</c:v>
                </c:pt>
                <c:pt idx="364">
                  <c:v>5.0270000000000001</c:v>
                </c:pt>
                <c:pt idx="365">
                  <c:v>5.0270000000000001</c:v>
                </c:pt>
                <c:pt idx="366">
                  <c:v>5.0599999999999996</c:v>
                </c:pt>
                <c:pt idx="367">
                  <c:v>5.0599999999999996</c:v>
                </c:pt>
                <c:pt idx="368">
                  <c:v>5.3220000000000001</c:v>
                </c:pt>
                <c:pt idx="369">
                  <c:v>5.3220000000000001</c:v>
                </c:pt>
                <c:pt idx="370">
                  <c:v>5.4539999999999997</c:v>
                </c:pt>
                <c:pt idx="371">
                  <c:v>5.4539999999999997</c:v>
                </c:pt>
                <c:pt idx="372">
                  <c:v>5.782</c:v>
                </c:pt>
                <c:pt idx="373">
                  <c:v>5.782</c:v>
                </c:pt>
                <c:pt idx="374">
                  <c:v>5.8810000000000002</c:v>
                </c:pt>
                <c:pt idx="375">
                  <c:v>6.1109999999999998</c:v>
                </c:pt>
                <c:pt idx="376">
                  <c:v>6.1109999999999998</c:v>
                </c:pt>
                <c:pt idx="377">
                  <c:v>6.1769999999999996</c:v>
                </c:pt>
                <c:pt idx="378">
                  <c:v>6.1769999999999996</c:v>
                </c:pt>
                <c:pt idx="379">
                  <c:v>6.3079999999999998</c:v>
                </c:pt>
                <c:pt idx="380">
                  <c:v>6.3079999999999998</c:v>
                </c:pt>
                <c:pt idx="381">
                  <c:v>6.5049999999999999</c:v>
                </c:pt>
                <c:pt idx="382">
                  <c:v>6.5049999999999999</c:v>
                </c:pt>
                <c:pt idx="383">
                  <c:v>6.5709999999999997</c:v>
                </c:pt>
                <c:pt idx="384">
                  <c:v>6.5709999999999997</c:v>
                </c:pt>
                <c:pt idx="385">
                  <c:v>7.0640000000000001</c:v>
                </c:pt>
                <c:pt idx="386">
                  <c:v>7.0640000000000001</c:v>
                </c:pt>
                <c:pt idx="387">
                  <c:v>7.4580000000000002</c:v>
                </c:pt>
                <c:pt idx="388">
                  <c:v>7.4580000000000002</c:v>
                </c:pt>
                <c:pt idx="389">
                  <c:v>7.556</c:v>
                </c:pt>
                <c:pt idx="390">
                  <c:v>7.556</c:v>
                </c:pt>
                <c:pt idx="391">
                  <c:v>8.2789999999999999</c:v>
                </c:pt>
                <c:pt idx="392">
                  <c:v>8.2789999999999999</c:v>
                </c:pt>
                <c:pt idx="393">
                  <c:v>8.4440000000000008</c:v>
                </c:pt>
                <c:pt idx="394">
                  <c:v>8.4440000000000008</c:v>
                </c:pt>
                <c:pt idx="395">
                  <c:v>9.8230000000000004</c:v>
                </c:pt>
                <c:pt idx="396">
                  <c:v>9.8230000000000004</c:v>
                </c:pt>
                <c:pt idx="397">
                  <c:v>10.250999999999999</c:v>
                </c:pt>
                <c:pt idx="398">
                  <c:v>10.250999999999999</c:v>
                </c:pt>
                <c:pt idx="399">
                  <c:v>10.71</c:v>
                </c:pt>
                <c:pt idx="400">
                  <c:v>10.71</c:v>
                </c:pt>
                <c:pt idx="401">
                  <c:v>12.385999999999999</c:v>
                </c:pt>
                <c:pt idx="402">
                  <c:v>12.385999999999999</c:v>
                </c:pt>
                <c:pt idx="403">
                  <c:v>12.813000000000001</c:v>
                </c:pt>
                <c:pt idx="404">
                  <c:v>12.813000000000001</c:v>
                </c:pt>
                <c:pt idx="405">
                  <c:v>13.109</c:v>
                </c:pt>
                <c:pt idx="406">
                  <c:v>13.109</c:v>
                </c:pt>
                <c:pt idx="407">
                  <c:v>13.24</c:v>
                </c:pt>
                <c:pt idx="408">
                  <c:v>13.372</c:v>
                </c:pt>
                <c:pt idx="409">
                  <c:v>13.372</c:v>
                </c:pt>
                <c:pt idx="410">
                  <c:v>14.127000000000001</c:v>
                </c:pt>
                <c:pt idx="411">
                  <c:v>14.127000000000001</c:v>
                </c:pt>
                <c:pt idx="412">
                  <c:v>14.259</c:v>
                </c:pt>
                <c:pt idx="413">
                  <c:v>14.259</c:v>
                </c:pt>
                <c:pt idx="414">
                  <c:v>14.423</c:v>
                </c:pt>
                <c:pt idx="415">
                  <c:v>14.423</c:v>
                </c:pt>
                <c:pt idx="416">
                  <c:v>14.423</c:v>
                </c:pt>
                <c:pt idx="417">
                  <c:v>14.882999999999999</c:v>
                </c:pt>
                <c:pt idx="418">
                  <c:v>16.164000000000001</c:v>
                </c:pt>
                <c:pt idx="419">
                  <c:v>16.164000000000001</c:v>
                </c:pt>
                <c:pt idx="420">
                  <c:v>16.657</c:v>
                </c:pt>
                <c:pt idx="421">
                  <c:v>16.657</c:v>
                </c:pt>
                <c:pt idx="422">
                  <c:v>18.53</c:v>
                </c:pt>
                <c:pt idx="423">
                  <c:v>18.53</c:v>
                </c:pt>
                <c:pt idx="424">
                  <c:v>18.760000000000002</c:v>
                </c:pt>
                <c:pt idx="425">
                  <c:v>20.533999999999999</c:v>
                </c:pt>
                <c:pt idx="426">
                  <c:v>20.533999999999999</c:v>
                </c:pt>
                <c:pt idx="427">
                  <c:v>21.388000000000002</c:v>
                </c:pt>
                <c:pt idx="428">
                  <c:v>21.388000000000002</c:v>
                </c:pt>
                <c:pt idx="429">
                  <c:v>22.571000000000002</c:v>
                </c:pt>
                <c:pt idx="430">
                  <c:v>22.571000000000002</c:v>
                </c:pt>
                <c:pt idx="431">
                  <c:v>22.931999999999999</c:v>
                </c:pt>
                <c:pt idx="432">
                  <c:v>22.931999999999999</c:v>
                </c:pt>
                <c:pt idx="433">
                  <c:v>23.326000000000001</c:v>
                </c:pt>
                <c:pt idx="434">
                  <c:v>23.326000000000001</c:v>
                </c:pt>
                <c:pt idx="435">
                  <c:v>23.425000000000001</c:v>
                </c:pt>
                <c:pt idx="436">
                  <c:v>23.425000000000001</c:v>
                </c:pt>
                <c:pt idx="437">
                  <c:v>23.655000000000001</c:v>
                </c:pt>
                <c:pt idx="438">
                  <c:v>23.655000000000001</c:v>
                </c:pt>
                <c:pt idx="439">
                  <c:v>23.885000000000002</c:v>
                </c:pt>
                <c:pt idx="440">
                  <c:v>24.015999999999998</c:v>
                </c:pt>
                <c:pt idx="441">
                  <c:v>24.181000000000001</c:v>
                </c:pt>
                <c:pt idx="442">
                  <c:v>24.870999999999999</c:v>
                </c:pt>
                <c:pt idx="443">
                  <c:v>25.954999999999998</c:v>
                </c:pt>
                <c:pt idx="444">
                  <c:v>25.954999999999998</c:v>
                </c:pt>
                <c:pt idx="445">
                  <c:v>29.372</c:v>
                </c:pt>
                <c:pt idx="446">
                  <c:v>29.864000000000001</c:v>
                </c:pt>
                <c:pt idx="447">
                  <c:v>29.963000000000001</c:v>
                </c:pt>
                <c:pt idx="448">
                  <c:v>29.963000000000001</c:v>
                </c:pt>
                <c:pt idx="449">
                  <c:v>31.440999999999999</c:v>
                </c:pt>
                <c:pt idx="450">
                  <c:v>31.440999999999999</c:v>
                </c:pt>
                <c:pt idx="451">
                  <c:v>33.643000000000001</c:v>
                </c:pt>
                <c:pt idx="452">
                  <c:v>33.707999999999998</c:v>
                </c:pt>
                <c:pt idx="453">
                  <c:v>35.22</c:v>
                </c:pt>
                <c:pt idx="454">
                  <c:v>35.909999999999997</c:v>
                </c:pt>
                <c:pt idx="455">
                  <c:v>36.337000000000003</c:v>
                </c:pt>
                <c:pt idx="456">
                  <c:v>36.796999999999997</c:v>
                </c:pt>
                <c:pt idx="457">
                  <c:v>38.570999999999998</c:v>
                </c:pt>
                <c:pt idx="458">
                  <c:v>39.588999999999999</c:v>
                </c:pt>
                <c:pt idx="459">
                  <c:v>39.588999999999999</c:v>
                </c:pt>
                <c:pt idx="460">
                  <c:v>40.838000000000001</c:v>
                </c:pt>
                <c:pt idx="461">
                  <c:v>43.335000000000001</c:v>
                </c:pt>
                <c:pt idx="462">
                  <c:v>43.466000000000001</c:v>
                </c:pt>
                <c:pt idx="463">
                  <c:v>47.210999999999999</c:v>
                </c:pt>
                <c:pt idx="464">
                  <c:v>47.210999999999999</c:v>
                </c:pt>
                <c:pt idx="465">
                  <c:v>47.375999999999998</c:v>
                </c:pt>
                <c:pt idx="466">
                  <c:v>48</c:v>
                </c:pt>
                <c:pt idx="467">
                  <c:v>48.360999999999997</c:v>
                </c:pt>
                <c:pt idx="468">
                  <c:v>48.427</c:v>
                </c:pt>
                <c:pt idx="469">
                  <c:v>48.493000000000002</c:v>
                </c:pt>
                <c:pt idx="470">
                  <c:v>52.304000000000002</c:v>
                </c:pt>
                <c:pt idx="471">
                  <c:v>52.304000000000002</c:v>
                </c:pt>
                <c:pt idx="472">
                  <c:v>52.468000000000004</c:v>
                </c:pt>
                <c:pt idx="473">
                  <c:v>52.468000000000004</c:v>
                </c:pt>
                <c:pt idx="474">
                  <c:v>53.52</c:v>
                </c:pt>
                <c:pt idx="475">
                  <c:v>53.52</c:v>
                </c:pt>
                <c:pt idx="476">
                  <c:v>53.552</c:v>
                </c:pt>
                <c:pt idx="477">
                  <c:v>53.552</c:v>
                </c:pt>
                <c:pt idx="478">
                  <c:v>56.871000000000002</c:v>
                </c:pt>
                <c:pt idx="479">
                  <c:v>56.871000000000002</c:v>
                </c:pt>
                <c:pt idx="480">
                  <c:v>58.645000000000003</c:v>
                </c:pt>
                <c:pt idx="481">
                  <c:v>58.645000000000003</c:v>
                </c:pt>
                <c:pt idx="482">
                  <c:v>59.433</c:v>
                </c:pt>
                <c:pt idx="483">
                  <c:v>61.24</c:v>
                </c:pt>
                <c:pt idx="484">
                  <c:v>61.601999999999997</c:v>
                </c:pt>
                <c:pt idx="485">
                  <c:v>61.601999999999997</c:v>
                </c:pt>
                <c:pt idx="486">
                  <c:v>61.634</c:v>
                </c:pt>
                <c:pt idx="487">
                  <c:v>61.634</c:v>
                </c:pt>
                <c:pt idx="488">
                  <c:v>61.863999999999997</c:v>
                </c:pt>
                <c:pt idx="489">
                  <c:v>61.996000000000002</c:v>
                </c:pt>
                <c:pt idx="490">
                  <c:v>63.343000000000004</c:v>
                </c:pt>
                <c:pt idx="491">
                  <c:v>63.343000000000004</c:v>
                </c:pt>
                <c:pt idx="492">
                  <c:v>64.656999999999996</c:v>
                </c:pt>
                <c:pt idx="493">
                  <c:v>66.628</c:v>
                </c:pt>
                <c:pt idx="494">
                  <c:v>69.552000000000007</c:v>
                </c:pt>
                <c:pt idx="495">
                  <c:v>70.275000000000006</c:v>
                </c:pt>
                <c:pt idx="496">
                  <c:v>70.603999999999999</c:v>
                </c:pt>
                <c:pt idx="497">
                  <c:v>70.603999999999999</c:v>
                </c:pt>
                <c:pt idx="498">
                  <c:v>70.867000000000004</c:v>
                </c:pt>
                <c:pt idx="499">
                  <c:v>70.867000000000004</c:v>
                </c:pt>
                <c:pt idx="500">
                  <c:v>71.063999999999993</c:v>
                </c:pt>
                <c:pt idx="501">
                  <c:v>73.001999999999995</c:v>
                </c:pt>
                <c:pt idx="502">
                  <c:v>73.231999999999999</c:v>
                </c:pt>
                <c:pt idx="503">
                  <c:v>73.790999999999997</c:v>
                </c:pt>
                <c:pt idx="504">
                  <c:v>75.367999999999995</c:v>
                </c:pt>
                <c:pt idx="505">
                  <c:v>76.188999999999993</c:v>
                </c:pt>
                <c:pt idx="506">
                  <c:v>77.108999999999995</c:v>
                </c:pt>
                <c:pt idx="507">
                  <c:v>78.292000000000002</c:v>
                </c:pt>
                <c:pt idx="508">
                  <c:v>79.507000000000005</c:v>
                </c:pt>
                <c:pt idx="509">
                  <c:v>82.53</c:v>
                </c:pt>
                <c:pt idx="510">
                  <c:v>82.53</c:v>
                </c:pt>
                <c:pt idx="511">
                  <c:v>83.581000000000003</c:v>
                </c:pt>
                <c:pt idx="512">
                  <c:v>86.734999999999999</c:v>
                </c:pt>
                <c:pt idx="513">
                  <c:v>86.734999999999999</c:v>
                </c:pt>
                <c:pt idx="514">
                  <c:v>88.081999999999994</c:v>
                </c:pt>
                <c:pt idx="515">
                  <c:v>88.444000000000003</c:v>
                </c:pt>
                <c:pt idx="516">
                  <c:v>88.509</c:v>
                </c:pt>
                <c:pt idx="517">
                  <c:v>89.001999999999995</c:v>
                </c:pt>
                <c:pt idx="518">
                  <c:v>89.100999999999999</c:v>
                </c:pt>
                <c:pt idx="519">
                  <c:v>89.429000000000002</c:v>
                </c:pt>
                <c:pt idx="520">
                  <c:v>90.085999999999999</c:v>
                </c:pt>
                <c:pt idx="521">
                  <c:v>90.775999999999996</c:v>
                </c:pt>
                <c:pt idx="522">
                  <c:v>91.597999999999999</c:v>
                </c:pt>
                <c:pt idx="523">
                  <c:v>91.63</c:v>
                </c:pt>
                <c:pt idx="524">
                  <c:v>92.649000000000001</c:v>
                </c:pt>
                <c:pt idx="525">
                  <c:v>92.715000000000003</c:v>
                </c:pt>
                <c:pt idx="526">
                  <c:v>94.423000000000002</c:v>
                </c:pt>
                <c:pt idx="527">
                  <c:v>94.948999999999998</c:v>
                </c:pt>
                <c:pt idx="528">
                  <c:v>94.981999999999999</c:v>
                </c:pt>
                <c:pt idx="529">
                  <c:v>95.244</c:v>
                </c:pt>
                <c:pt idx="530">
                  <c:v>95.507000000000005</c:v>
                </c:pt>
                <c:pt idx="531">
                  <c:v>95.736999999999995</c:v>
                </c:pt>
                <c:pt idx="532">
                  <c:v>95.869</c:v>
                </c:pt>
                <c:pt idx="533">
                  <c:v>95.900999999999996</c:v>
                </c:pt>
                <c:pt idx="534">
                  <c:v>95.966999999999999</c:v>
                </c:pt>
                <c:pt idx="535">
                  <c:v>96</c:v>
                </c:pt>
                <c:pt idx="536">
                  <c:v>96.131</c:v>
                </c:pt>
                <c:pt idx="537">
                  <c:v>96.263000000000005</c:v>
                </c:pt>
                <c:pt idx="538">
                  <c:v>96.296000000000006</c:v>
                </c:pt>
                <c:pt idx="539">
                  <c:v>96.328999999999994</c:v>
                </c:pt>
                <c:pt idx="540">
                  <c:v>96.46</c:v>
                </c:pt>
                <c:pt idx="541">
                  <c:v>96.623999999999995</c:v>
                </c:pt>
                <c:pt idx="542">
                  <c:v>96.789000000000001</c:v>
                </c:pt>
                <c:pt idx="543">
                  <c:v>97.051000000000002</c:v>
                </c:pt>
                <c:pt idx="544">
                  <c:v>97.215999999999994</c:v>
                </c:pt>
                <c:pt idx="545">
                  <c:v>97.477999999999994</c:v>
                </c:pt>
                <c:pt idx="546">
                  <c:v>98.463999999999999</c:v>
                </c:pt>
                <c:pt idx="547">
                  <c:v>99.843999999999994</c:v>
                </c:pt>
                <c:pt idx="548">
                  <c:v>100.041</c:v>
                </c:pt>
                <c:pt idx="549">
                  <c:v>100.56699999999999</c:v>
                </c:pt>
                <c:pt idx="550">
                  <c:v>100.73099999999999</c:v>
                </c:pt>
                <c:pt idx="551">
                  <c:v>101.38800000000001</c:v>
                </c:pt>
                <c:pt idx="552">
                  <c:v>103.16200000000001</c:v>
                </c:pt>
                <c:pt idx="553">
                  <c:v>104.411</c:v>
                </c:pt>
                <c:pt idx="554">
                  <c:v>104.411</c:v>
                </c:pt>
                <c:pt idx="555">
                  <c:v>108.22199999999999</c:v>
                </c:pt>
                <c:pt idx="556">
                  <c:v>108.485</c:v>
                </c:pt>
                <c:pt idx="557">
                  <c:v>110.587</c:v>
                </c:pt>
                <c:pt idx="558">
                  <c:v>110.85</c:v>
                </c:pt>
                <c:pt idx="559">
                  <c:v>111.014</c:v>
                </c:pt>
                <c:pt idx="560">
                  <c:v>112.887</c:v>
                </c:pt>
                <c:pt idx="561">
                  <c:v>113.643</c:v>
                </c:pt>
                <c:pt idx="562">
                  <c:v>114.136</c:v>
                </c:pt>
                <c:pt idx="563">
                  <c:v>116.041</c:v>
                </c:pt>
                <c:pt idx="564">
                  <c:v>116.764</c:v>
                </c:pt>
                <c:pt idx="565">
                  <c:v>116.83</c:v>
                </c:pt>
                <c:pt idx="566">
                  <c:v>117.224</c:v>
                </c:pt>
                <c:pt idx="567">
                  <c:v>118.34099999999999</c:v>
                </c:pt>
                <c:pt idx="568">
                  <c:v>118.998</c:v>
                </c:pt>
                <c:pt idx="569">
                  <c:v>119.35899999999999</c:v>
                </c:pt>
                <c:pt idx="570">
                  <c:v>119.786</c:v>
                </c:pt>
                <c:pt idx="571">
                  <c:v>119.91800000000001</c:v>
                </c:pt>
                <c:pt idx="572">
                  <c:v>119.98399999999999</c:v>
                </c:pt>
                <c:pt idx="573">
                  <c:v>120.01600000000001</c:v>
                </c:pt>
                <c:pt idx="574">
                  <c:v>120.04900000000001</c:v>
                </c:pt>
                <c:pt idx="575">
                  <c:v>120.11499999999999</c:v>
                </c:pt>
                <c:pt idx="576">
                  <c:v>120.148</c:v>
                </c:pt>
                <c:pt idx="577">
                  <c:v>120.509</c:v>
                </c:pt>
                <c:pt idx="578">
                  <c:v>120.706</c:v>
                </c:pt>
                <c:pt idx="579">
                  <c:v>120.739</c:v>
                </c:pt>
                <c:pt idx="580">
                  <c:v>120.77200000000001</c:v>
                </c:pt>
                <c:pt idx="581">
                  <c:v>120.871</c:v>
                </c:pt>
                <c:pt idx="582">
                  <c:v>121.133</c:v>
                </c:pt>
                <c:pt idx="583">
                  <c:v>121.166</c:v>
                </c:pt>
                <c:pt idx="584">
                  <c:v>121.626</c:v>
                </c:pt>
                <c:pt idx="585">
                  <c:v>121.988</c:v>
                </c:pt>
                <c:pt idx="586">
                  <c:v>122.021</c:v>
                </c:pt>
                <c:pt idx="587">
                  <c:v>122.152</c:v>
                </c:pt>
                <c:pt idx="588">
                  <c:v>123.43300000000001</c:v>
                </c:pt>
                <c:pt idx="589">
                  <c:v>124.09</c:v>
                </c:pt>
                <c:pt idx="590">
                  <c:v>124.715</c:v>
                </c:pt>
                <c:pt idx="591">
                  <c:v>125.306</c:v>
                </c:pt>
                <c:pt idx="592">
                  <c:v>125.503</c:v>
                </c:pt>
                <c:pt idx="593">
                  <c:v>125.569</c:v>
                </c:pt>
                <c:pt idx="594">
                  <c:v>126.226</c:v>
                </c:pt>
                <c:pt idx="595">
                  <c:v>127.31</c:v>
                </c:pt>
                <c:pt idx="596">
                  <c:v>128.29599999999999</c:v>
                </c:pt>
                <c:pt idx="597">
                  <c:v>136.83799999999999</c:v>
                </c:pt>
                <c:pt idx="598">
                  <c:v>138.119</c:v>
                </c:pt>
                <c:pt idx="599">
                  <c:v>139.03899999999999</c:v>
                </c:pt>
                <c:pt idx="600">
                  <c:v>139.72900000000001</c:v>
                </c:pt>
                <c:pt idx="601">
                  <c:v>140.68199999999999</c:v>
                </c:pt>
                <c:pt idx="602">
                  <c:v>141.47</c:v>
                </c:pt>
                <c:pt idx="603">
                  <c:v>143.73699999999999</c:v>
                </c:pt>
                <c:pt idx="604">
                  <c:v>143.934</c:v>
                </c:pt>
                <c:pt idx="605">
                  <c:v>144.36099999999999</c:v>
                </c:pt>
                <c:pt idx="606">
                  <c:v>145.84</c:v>
                </c:pt>
                <c:pt idx="607">
                  <c:v>146.727</c:v>
                </c:pt>
                <c:pt idx="608">
                  <c:v>146.92400000000001</c:v>
                </c:pt>
                <c:pt idx="609">
                  <c:v>148.928</c:v>
                </c:pt>
                <c:pt idx="610">
                  <c:v>149.125</c:v>
                </c:pt>
                <c:pt idx="611">
                  <c:v>0</c:v>
                </c:pt>
                <c:pt idx="612">
                  <c:v>0.13100000000000001</c:v>
                </c:pt>
                <c:pt idx="613">
                  <c:v>0.13100000000000001</c:v>
                </c:pt>
                <c:pt idx="614">
                  <c:v>0.23</c:v>
                </c:pt>
                <c:pt idx="615">
                  <c:v>0.23</c:v>
                </c:pt>
                <c:pt idx="616">
                  <c:v>0.32900000000000001</c:v>
                </c:pt>
                <c:pt idx="617">
                  <c:v>0.32900000000000001</c:v>
                </c:pt>
                <c:pt idx="618">
                  <c:v>0.36099999999999999</c:v>
                </c:pt>
                <c:pt idx="619">
                  <c:v>0.36099999999999999</c:v>
                </c:pt>
                <c:pt idx="620">
                  <c:v>0.39400000000000002</c:v>
                </c:pt>
                <c:pt idx="621">
                  <c:v>0.39400000000000002</c:v>
                </c:pt>
                <c:pt idx="622">
                  <c:v>0.52600000000000002</c:v>
                </c:pt>
                <c:pt idx="623">
                  <c:v>0.52600000000000002</c:v>
                </c:pt>
                <c:pt idx="624">
                  <c:v>0.78900000000000003</c:v>
                </c:pt>
                <c:pt idx="625">
                  <c:v>0.78900000000000003</c:v>
                </c:pt>
                <c:pt idx="626">
                  <c:v>0.85399999999999998</c:v>
                </c:pt>
                <c:pt idx="627">
                  <c:v>0.85399999999999998</c:v>
                </c:pt>
                <c:pt idx="628">
                  <c:v>0.92</c:v>
                </c:pt>
                <c:pt idx="629">
                  <c:v>0.92</c:v>
                </c:pt>
                <c:pt idx="630">
                  <c:v>0.98599999999999999</c:v>
                </c:pt>
                <c:pt idx="631">
                  <c:v>0.98599999999999999</c:v>
                </c:pt>
                <c:pt idx="632">
                  <c:v>1.0840000000000001</c:v>
                </c:pt>
                <c:pt idx="633">
                  <c:v>1.0840000000000001</c:v>
                </c:pt>
                <c:pt idx="634">
                  <c:v>1.117</c:v>
                </c:pt>
                <c:pt idx="635">
                  <c:v>1.117</c:v>
                </c:pt>
                <c:pt idx="636">
                  <c:v>1.1830000000000001</c:v>
                </c:pt>
                <c:pt idx="637">
                  <c:v>1.1830000000000001</c:v>
                </c:pt>
                <c:pt idx="638">
                  <c:v>1.248</c:v>
                </c:pt>
                <c:pt idx="639">
                  <c:v>1.248</c:v>
                </c:pt>
                <c:pt idx="640">
                  <c:v>1.3140000000000001</c:v>
                </c:pt>
                <c:pt idx="641">
                  <c:v>1.3140000000000001</c:v>
                </c:pt>
                <c:pt idx="642">
                  <c:v>1.347</c:v>
                </c:pt>
                <c:pt idx="643">
                  <c:v>1.347</c:v>
                </c:pt>
                <c:pt idx="644">
                  <c:v>1.38</c:v>
                </c:pt>
                <c:pt idx="645">
                  <c:v>1.38</c:v>
                </c:pt>
                <c:pt idx="646">
                  <c:v>1.708</c:v>
                </c:pt>
                <c:pt idx="647">
                  <c:v>1.708</c:v>
                </c:pt>
                <c:pt idx="648">
                  <c:v>1.7410000000000001</c:v>
                </c:pt>
                <c:pt idx="649">
                  <c:v>1.7410000000000001</c:v>
                </c:pt>
                <c:pt idx="650">
                  <c:v>1.84</c:v>
                </c:pt>
                <c:pt idx="651">
                  <c:v>1.84</c:v>
                </c:pt>
                <c:pt idx="652">
                  <c:v>1.9710000000000001</c:v>
                </c:pt>
                <c:pt idx="653">
                  <c:v>1.9710000000000001</c:v>
                </c:pt>
                <c:pt idx="654">
                  <c:v>2.234</c:v>
                </c:pt>
                <c:pt idx="655">
                  <c:v>2.234</c:v>
                </c:pt>
                <c:pt idx="656">
                  <c:v>2.2669999999999999</c:v>
                </c:pt>
                <c:pt idx="657">
                  <c:v>2.2669999999999999</c:v>
                </c:pt>
                <c:pt idx="658">
                  <c:v>2.3660000000000001</c:v>
                </c:pt>
                <c:pt idx="659">
                  <c:v>2.3660000000000001</c:v>
                </c:pt>
                <c:pt idx="660">
                  <c:v>2.5299999999999998</c:v>
                </c:pt>
                <c:pt idx="661">
                  <c:v>2.5299999999999998</c:v>
                </c:pt>
                <c:pt idx="662">
                  <c:v>2.694</c:v>
                </c:pt>
                <c:pt idx="663">
                  <c:v>2.694</c:v>
                </c:pt>
                <c:pt idx="664">
                  <c:v>2.7930000000000001</c:v>
                </c:pt>
                <c:pt idx="665">
                  <c:v>2.7930000000000001</c:v>
                </c:pt>
                <c:pt idx="666">
                  <c:v>2.8250000000000002</c:v>
                </c:pt>
                <c:pt idx="667">
                  <c:v>2.8250000000000002</c:v>
                </c:pt>
                <c:pt idx="668">
                  <c:v>2.99</c:v>
                </c:pt>
                <c:pt idx="669">
                  <c:v>2.99</c:v>
                </c:pt>
                <c:pt idx="670">
                  <c:v>3.0230000000000001</c:v>
                </c:pt>
                <c:pt idx="671">
                  <c:v>3.0230000000000001</c:v>
                </c:pt>
                <c:pt idx="672">
                  <c:v>3.0550000000000002</c:v>
                </c:pt>
                <c:pt idx="673">
                  <c:v>3.0550000000000002</c:v>
                </c:pt>
                <c:pt idx="674">
                  <c:v>3.1869999999999998</c:v>
                </c:pt>
                <c:pt idx="675">
                  <c:v>3.1869999999999998</c:v>
                </c:pt>
                <c:pt idx="676">
                  <c:v>3.22</c:v>
                </c:pt>
                <c:pt idx="677">
                  <c:v>3.22</c:v>
                </c:pt>
                <c:pt idx="678">
                  <c:v>3.3180000000000001</c:v>
                </c:pt>
                <c:pt idx="679">
                  <c:v>3.3180000000000001</c:v>
                </c:pt>
                <c:pt idx="680">
                  <c:v>3.351</c:v>
                </c:pt>
                <c:pt idx="681">
                  <c:v>3.351</c:v>
                </c:pt>
                <c:pt idx="682">
                  <c:v>3.6469999999999998</c:v>
                </c:pt>
                <c:pt idx="683">
                  <c:v>3.6469999999999998</c:v>
                </c:pt>
                <c:pt idx="684">
                  <c:v>3.8769999999999998</c:v>
                </c:pt>
                <c:pt idx="685">
                  <c:v>3.8769999999999998</c:v>
                </c:pt>
                <c:pt idx="686">
                  <c:v>4.3040000000000003</c:v>
                </c:pt>
                <c:pt idx="687">
                  <c:v>4.3040000000000003</c:v>
                </c:pt>
                <c:pt idx="688">
                  <c:v>4.3369999999999997</c:v>
                </c:pt>
                <c:pt idx="689">
                  <c:v>4.3369999999999997</c:v>
                </c:pt>
                <c:pt idx="690">
                  <c:v>4.4349999999999996</c:v>
                </c:pt>
                <c:pt idx="691">
                  <c:v>4.4349999999999996</c:v>
                </c:pt>
                <c:pt idx="692">
                  <c:v>4.7309999999999999</c:v>
                </c:pt>
                <c:pt idx="693">
                  <c:v>4.7309999999999999</c:v>
                </c:pt>
                <c:pt idx="694">
                  <c:v>4.7969999999999997</c:v>
                </c:pt>
                <c:pt idx="695">
                  <c:v>4.7969999999999997</c:v>
                </c:pt>
                <c:pt idx="696">
                  <c:v>5.0919999999999996</c:v>
                </c:pt>
                <c:pt idx="697">
                  <c:v>5.0919999999999996</c:v>
                </c:pt>
                <c:pt idx="698">
                  <c:v>5.3879999999999999</c:v>
                </c:pt>
                <c:pt idx="699">
                  <c:v>5.3879999999999999</c:v>
                </c:pt>
                <c:pt idx="700">
                  <c:v>5.4210000000000003</c:v>
                </c:pt>
                <c:pt idx="701">
                  <c:v>5.4210000000000003</c:v>
                </c:pt>
                <c:pt idx="702">
                  <c:v>6.1769999999999996</c:v>
                </c:pt>
                <c:pt idx="703">
                  <c:v>6.1769999999999996</c:v>
                </c:pt>
                <c:pt idx="704">
                  <c:v>6.2089999999999996</c:v>
                </c:pt>
                <c:pt idx="705">
                  <c:v>6.2089999999999996</c:v>
                </c:pt>
                <c:pt idx="706">
                  <c:v>6.2750000000000004</c:v>
                </c:pt>
                <c:pt idx="707">
                  <c:v>6.2750000000000004</c:v>
                </c:pt>
                <c:pt idx="708">
                  <c:v>6.867</c:v>
                </c:pt>
                <c:pt idx="709">
                  <c:v>6.867</c:v>
                </c:pt>
                <c:pt idx="710">
                  <c:v>7.0970000000000004</c:v>
                </c:pt>
                <c:pt idx="711">
                  <c:v>7.0970000000000004</c:v>
                </c:pt>
                <c:pt idx="712">
                  <c:v>7.7539999999999996</c:v>
                </c:pt>
                <c:pt idx="713">
                  <c:v>7.7539999999999996</c:v>
                </c:pt>
                <c:pt idx="714">
                  <c:v>7.8520000000000003</c:v>
                </c:pt>
                <c:pt idx="715">
                  <c:v>7.8520000000000003</c:v>
                </c:pt>
                <c:pt idx="716">
                  <c:v>9.3309999999999995</c:v>
                </c:pt>
                <c:pt idx="717">
                  <c:v>9.3309999999999995</c:v>
                </c:pt>
                <c:pt idx="718">
                  <c:v>9.7910000000000004</c:v>
                </c:pt>
                <c:pt idx="719">
                  <c:v>9.7910000000000004</c:v>
                </c:pt>
                <c:pt idx="720">
                  <c:v>10.48</c:v>
                </c:pt>
                <c:pt idx="721">
                  <c:v>10.48</c:v>
                </c:pt>
                <c:pt idx="722">
                  <c:v>10.907999999999999</c:v>
                </c:pt>
                <c:pt idx="723">
                  <c:v>10.907999999999999</c:v>
                </c:pt>
                <c:pt idx="724">
                  <c:v>11.795</c:v>
                </c:pt>
                <c:pt idx="725">
                  <c:v>11.795</c:v>
                </c:pt>
                <c:pt idx="726">
                  <c:v>12.255000000000001</c:v>
                </c:pt>
                <c:pt idx="727">
                  <c:v>12.255000000000001</c:v>
                </c:pt>
                <c:pt idx="728">
                  <c:v>12.32</c:v>
                </c:pt>
                <c:pt idx="729">
                  <c:v>12.32</c:v>
                </c:pt>
                <c:pt idx="730">
                  <c:v>12.32</c:v>
                </c:pt>
                <c:pt idx="731">
                  <c:v>12.419</c:v>
                </c:pt>
                <c:pt idx="732">
                  <c:v>14.193</c:v>
                </c:pt>
                <c:pt idx="733">
                  <c:v>15.967000000000001</c:v>
                </c:pt>
                <c:pt idx="734">
                  <c:v>15.967000000000001</c:v>
                </c:pt>
                <c:pt idx="735">
                  <c:v>16.361000000000001</c:v>
                </c:pt>
                <c:pt idx="736">
                  <c:v>16.361000000000001</c:v>
                </c:pt>
                <c:pt idx="737">
                  <c:v>16.492999999999999</c:v>
                </c:pt>
                <c:pt idx="738">
                  <c:v>17.643000000000001</c:v>
                </c:pt>
                <c:pt idx="739">
                  <c:v>17.643000000000001</c:v>
                </c:pt>
                <c:pt idx="740">
                  <c:v>18.594999999999999</c:v>
                </c:pt>
                <c:pt idx="741">
                  <c:v>19.483000000000001</c:v>
                </c:pt>
                <c:pt idx="742">
                  <c:v>19.483000000000001</c:v>
                </c:pt>
                <c:pt idx="743">
                  <c:v>19.844000000000001</c:v>
                </c:pt>
                <c:pt idx="744">
                  <c:v>20.861999999999998</c:v>
                </c:pt>
                <c:pt idx="745">
                  <c:v>21.158000000000001</c:v>
                </c:pt>
                <c:pt idx="746">
                  <c:v>21.158000000000001</c:v>
                </c:pt>
                <c:pt idx="747">
                  <c:v>26.545999999999999</c:v>
                </c:pt>
                <c:pt idx="748">
                  <c:v>26.545999999999999</c:v>
                </c:pt>
                <c:pt idx="749">
                  <c:v>27.63</c:v>
                </c:pt>
                <c:pt idx="750">
                  <c:v>27.63</c:v>
                </c:pt>
                <c:pt idx="751">
                  <c:v>28.32</c:v>
                </c:pt>
                <c:pt idx="752">
                  <c:v>28.32</c:v>
                </c:pt>
                <c:pt idx="753">
                  <c:v>28.945</c:v>
                </c:pt>
                <c:pt idx="754">
                  <c:v>31.670999999999999</c:v>
                </c:pt>
                <c:pt idx="755">
                  <c:v>33.478000000000002</c:v>
                </c:pt>
                <c:pt idx="756">
                  <c:v>36.994</c:v>
                </c:pt>
                <c:pt idx="757">
                  <c:v>37.781999999999996</c:v>
                </c:pt>
                <c:pt idx="758">
                  <c:v>38.143999999999998</c:v>
                </c:pt>
                <c:pt idx="759">
                  <c:v>38.768000000000001</c:v>
                </c:pt>
                <c:pt idx="760">
                  <c:v>40.015999999999998</c:v>
                </c:pt>
                <c:pt idx="761">
                  <c:v>40.902999999999999</c:v>
                </c:pt>
                <c:pt idx="762">
                  <c:v>42.085999999999999</c:v>
                </c:pt>
                <c:pt idx="763">
                  <c:v>42.512999999999998</c:v>
                </c:pt>
                <c:pt idx="764">
                  <c:v>42.612000000000002</c:v>
                </c:pt>
                <c:pt idx="765">
                  <c:v>42.776000000000003</c:v>
                </c:pt>
                <c:pt idx="766">
                  <c:v>44.682000000000002</c:v>
                </c:pt>
                <c:pt idx="767">
                  <c:v>44.78</c:v>
                </c:pt>
                <c:pt idx="768">
                  <c:v>44.78</c:v>
                </c:pt>
                <c:pt idx="769">
                  <c:v>45.076000000000001</c:v>
                </c:pt>
                <c:pt idx="770">
                  <c:v>45.667000000000002</c:v>
                </c:pt>
                <c:pt idx="771">
                  <c:v>46.652999999999999</c:v>
                </c:pt>
                <c:pt idx="772">
                  <c:v>47.704000000000001</c:v>
                </c:pt>
                <c:pt idx="773">
                  <c:v>48.262999999999998</c:v>
                </c:pt>
                <c:pt idx="774">
                  <c:v>48.46</c:v>
                </c:pt>
                <c:pt idx="775">
                  <c:v>49.314</c:v>
                </c:pt>
                <c:pt idx="776">
                  <c:v>49.445999999999998</c:v>
                </c:pt>
                <c:pt idx="777">
                  <c:v>49.576999999999998</c:v>
                </c:pt>
                <c:pt idx="778">
                  <c:v>50.890999999999998</c:v>
                </c:pt>
                <c:pt idx="779">
                  <c:v>51.055</c:v>
                </c:pt>
                <c:pt idx="780">
                  <c:v>51.284999999999997</c:v>
                </c:pt>
                <c:pt idx="781">
                  <c:v>51.317999999999998</c:v>
                </c:pt>
                <c:pt idx="782">
                  <c:v>51.713000000000001</c:v>
                </c:pt>
                <c:pt idx="783">
                  <c:v>51.975000000000001</c:v>
                </c:pt>
                <c:pt idx="784">
                  <c:v>53.322000000000003</c:v>
                </c:pt>
                <c:pt idx="785">
                  <c:v>54.537999999999997</c:v>
                </c:pt>
                <c:pt idx="786">
                  <c:v>54.668999999999997</c:v>
                </c:pt>
                <c:pt idx="787">
                  <c:v>54.899000000000001</c:v>
                </c:pt>
                <c:pt idx="788">
                  <c:v>55.851999999999997</c:v>
                </c:pt>
                <c:pt idx="789">
                  <c:v>56.805</c:v>
                </c:pt>
                <c:pt idx="790">
                  <c:v>56.805</c:v>
                </c:pt>
                <c:pt idx="791">
                  <c:v>56.936</c:v>
                </c:pt>
                <c:pt idx="792">
                  <c:v>57.002000000000002</c:v>
                </c:pt>
                <c:pt idx="793">
                  <c:v>57.165999999999997</c:v>
                </c:pt>
                <c:pt idx="794">
                  <c:v>57.396000000000001</c:v>
                </c:pt>
                <c:pt idx="795">
                  <c:v>57.725000000000001</c:v>
                </c:pt>
                <c:pt idx="796">
                  <c:v>57.856000000000002</c:v>
                </c:pt>
                <c:pt idx="797">
                  <c:v>58.119</c:v>
                </c:pt>
                <c:pt idx="798">
                  <c:v>58.152000000000001</c:v>
                </c:pt>
                <c:pt idx="799">
                  <c:v>58.545999999999999</c:v>
                </c:pt>
                <c:pt idx="800">
                  <c:v>58.808999999999997</c:v>
                </c:pt>
                <c:pt idx="801">
                  <c:v>58.972999999999999</c:v>
                </c:pt>
                <c:pt idx="802">
                  <c:v>59.466000000000001</c:v>
                </c:pt>
                <c:pt idx="803">
                  <c:v>59.499000000000002</c:v>
                </c:pt>
                <c:pt idx="804">
                  <c:v>59.564999999999998</c:v>
                </c:pt>
                <c:pt idx="805">
                  <c:v>59.597999999999999</c:v>
                </c:pt>
                <c:pt idx="806">
                  <c:v>59.63</c:v>
                </c:pt>
                <c:pt idx="807">
                  <c:v>59.762</c:v>
                </c:pt>
                <c:pt idx="808">
                  <c:v>59.828000000000003</c:v>
                </c:pt>
                <c:pt idx="809">
                  <c:v>59.86</c:v>
                </c:pt>
                <c:pt idx="810">
                  <c:v>60.057000000000002</c:v>
                </c:pt>
                <c:pt idx="811">
                  <c:v>60.189</c:v>
                </c:pt>
                <c:pt idx="812">
                  <c:v>60.255000000000003</c:v>
                </c:pt>
                <c:pt idx="813">
                  <c:v>60.286999999999999</c:v>
                </c:pt>
                <c:pt idx="814">
                  <c:v>60.353000000000002</c:v>
                </c:pt>
                <c:pt idx="815">
                  <c:v>60.386000000000003</c:v>
                </c:pt>
                <c:pt idx="816">
                  <c:v>60.418999999999997</c:v>
                </c:pt>
                <c:pt idx="817">
                  <c:v>60.451999999999998</c:v>
                </c:pt>
                <c:pt idx="818">
                  <c:v>60.845999999999997</c:v>
                </c:pt>
                <c:pt idx="819">
                  <c:v>60.878999999999998</c:v>
                </c:pt>
                <c:pt idx="820">
                  <c:v>60.976999999999997</c:v>
                </c:pt>
                <c:pt idx="821">
                  <c:v>61.076000000000001</c:v>
                </c:pt>
                <c:pt idx="822">
                  <c:v>61.142000000000003</c:v>
                </c:pt>
                <c:pt idx="823">
                  <c:v>61.798999999999999</c:v>
                </c:pt>
                <c:pt idx="824">
                  <c:v>62.094000000000001</c:v>
                </c:pt>
                <c:pt idx="825">
                  <c:v>62.225999999999999</c:v>
                </c:pt>
                <c:pt idx="826">
                  <c:v>62.356999999999999</c:v>
                </c:pt>
                <c:pt idx="827">
                  <c:v>62.456000000000003</c:v>
                </c:pt>
                <c:pt idx="828">
                  <c:v>62.686</c:v>
                </c:pt>
                <c:pt idx="829">
                  <c:v>63.179000000000002</c:v>
                </c:pt>
                <c:pt idx="830">
                  <c:v>63.210999999999999</c:v>
                </c:pt>
                <c:pt idx="831">
                  <c:v>63.210999999999999</c:v>
                </c:pt>
                <c:pt idx="832">
                  <c:v>63.441000000000003</c:v>
                </c:pt>
                <c:pt idx="833">
                  <c:v>67.647000000000006</c:v>
                </c:pt>
                <c:pt idx="834">
                  <c:v>67.680000000000007</c:v>
                </c:pt>
                <c:pt idx="835">
                  <c:v>67.778000000000006</c:v>
                </c:pt>
                <c:pt idx="836">
                  <c:v>67.811000000000007</c:v>
                </c:pt>
                <c:pt idx="837">
                  <c:v>68.238</c:v>
                </c:pt>
                <c:pt idx="838">
                  <c:v>68.796999999999997</c:v>
                </c:pt>
                <c:pt idx="839">
                  <c:v>69.683999999999997</c:v>
                </c:pt>
                <c:pt idx="840">
                  <c:v>69.914000000000001</c:v>
                </c:pt>
                <c:pt idx="841">
                  <c:v>70.406999999999996</c:v>
                </c:pt>
                <c:pt idx="842">
                  <c:v>70.537999999999997</c:v>
                </c:pt>
                <c:pt idx="843">
                  <c:v>70.801000000000002</c:v>
                </c:pt>
                <c:pt idx="844">
                  <c:v>70.834000000000003</c:v>
                </c:pt>
                <c:pt idx="845">
                  <c:v>71.491</c:v>
                </c:pt>
                <c:pt idx="846">
                  <c:v>71.524000000000001</c:v>
                </c:pt>
                <c:pt idx="847">
                  <c:v>71.655000000000001</c:v>
                </c:pt>
                <c:pt idx="848">
                  <c:v>71.852000000000004</c:v>
                </c:pt>
                <c:pt idx="849">
                  <c:v>71.885000000000005</c:v>
                </c:pt>
                <c:pt idx="850">
                  <c:v>72.016000000000005</c:v>
                </c:pt>
                <c:pt idx="851">
                  <c:v>72.311999999999998</c:v>
                </c:pt>
                <c:pt idx="852">
                  <c:v>72.411000000000001</c:v>
                </c:pt>
                <c:pt idx="853">
                  <c:v>72.444000000000003</c:v>
                </c:pt>
                <c:pt idx="854">
                  <c:v>72.706000000000003</c:v>
                </c:pt>
                <c:pt idx="855">
                  <c:v>72.903000000000006</c:v>
                </c:pt>
                <c:pt idx="856">
                  <c:v>72.936000000000007</c:v>
                </c:pt>
                <c:pt idx="857">
                  <c:v>72.968999999999994</c:v>
                </c:pt>
                <c:pt idx="858">
                  <c:v>73.001999999999995</c:v>
                </c:pt>
                <c:pt idx="859">
                  <c:v>73.265000000000001</c:v>
                </c:pt>
                <c:pt idx="860">
                  <c:v>73.396000000000001</c:v>
                </c:pt>
                <c:pt idx="861">
                  <c:v>73.429000000000002</c:v>
                </c:pt>
                <c:pt idx="862">
                  <c:v>73.724999999999994</c:v>
                </c:pt>
                <c:pt idx="863">
                  <c:v>73.988</c:v>
                </c:pt>
                <c:pt idx="864">
                  <c:v>74.218000000000004</c:v>
                </c:pt>
                <c:pt idx="865">
                  <c:v>74.546000000000006</c:v>
                </c:pt>
                <c:pt idx="866">
                  <c:v>74.709999999999994</c:v>
                </c:pt>
                <c:pt idx="867">
                  <c:v>74.709999999999994</c:v>
                </c:pt>
                <c:pt idx="868">
                  <c:v>75.236000000000004</c:v>
                </c:pt>
              </c:numCache>
            </c:numRef>
          </c:xVal>
          <c:yVal>
            <c:numRef>
              <c:f>Sheet1!$K$2:$K$870</c:f>
              <c:numCache>
                <c:formatCode>General</c:formatCode>
                <c:ptCount val="869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5828016"/>
        <c:axId val="505828408"/>
      </c:scatterChart>
      <c:valAx>
        <c:axId val="619459944"/>
        <c:scaling>
          <c:orientation val="minMax"/>
          <c:max val="24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Verdana"/>
                    <a:cs typeface="Arial" pitchFamily="34" charset="0"/>
                  </a:defRPr>
                </a:pPr>
                <a:r>
                  <a:rPr lang="en-US" sz="1400" dirty="0">
                    <a:latin typeface="Arial" pitchFamily="34" charset="0"/>
                    <a:cs typeface="Arial" pitchFamily="34" charset="0"/>
                  </a:rPr>
                  <a:t>MONTHS AFTER TRANSPLANT</a:t>
                </a:r>
              </a:p>
            </c:rich>
          </c:tx>
          <c:layout>
            <c:manualLayout>
              <c:xMode val="edge"/>
              <c:yMode val="edge"/>
              <c:x val="0.35418386853655581"/>
              <c:y val="0.94342206643264059"/>
            </c:manualLayout>
          </c:layout>
          <c:overlay val="0"/>
          <c:spPr>
            <a:noFill/>
            <a:ln w="32143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16073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619459552"/>
        <c:crosses val="autoZero"/>
        <c:crossBetween val="midCat"/>
        <c:majorUnit val="3"/>
        <c:minorUnit val="1"/>
      </c:valAx>
      <c:valAx>
        <c:axId val="619459552"/>
        <c:scaling>
          <c:orientation val="minMax"/>
          <c:max val="100"/>
          <c:min val="0"/>
        </c:scaling>
        <c:delete val="0"/>
        <c:axPos val="l"/>
        <c:majorGridlines>
          <c:spPr>
            <a:ln w="6070">
              <a:solidFill>
                <a:prstClr val="white">
                  <a:lumMod val="5000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Verdana"/>
                    <a:cs typeface="Arial" pitchFamily="34" charset="0"/>
                  </a:defRPr>
                </a:pPr>
                <a:r>
                  <a:rPr lang="en-US" sz="1400" dirty="0">
                    <a:latin typeface="Arial" pitchFamily="34" charset="0"/>
                    <a:cs typeface="Arial" pitchFamily="34" charset="0"/>
                  </a:rPr>
                  <a:t>SURVIVAL (%)</a:t>
                </a:r>
              </a:p>
            </c:rich>
          </c:tx>
          <c:layout>
            <c:manualLayout>
              <c:xMode val="edge"/>
              <c:yMode val="edge"/>
              <c:x val="0"/>
              <c:y val="0.32884133880373989"/>
            </c:manualLayout>
          </c:layout>
          <c:overlay val="0"/>
          <c:spPr>
            <a:noFill/>
            <a:ln w="32143">
              <a:noFill/>
            </a:ln>
          </c:spPr>
        </c:title>
        <c:numFmt formatCode="0" sourceLinked="0"/>
        <c:majorTickMark val="in"/>
        <c:minorTickMark val="none"/>
        <c:tickLblPos val="nextTo"/>
        <c:spPr>
          <a:noFill/>
          <a:ln w="12054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619459944"/>
        <c:crosses val="autoZero"/>
        <c:crossBetween val="midCat"/>
        <c:majorUnit val="10"/>
        <c:minorUnit val="10"/>
      </c:valAx>
      <c:valAx>
        <c:axId val="505828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05828408"/>
        <c:crosses val="autoZero"/>
        <c:crossBetween val="midCat"/>
      </c:valAx>
      <c:valAx>
        <c:axId val="505828408"/>
        <c:scaling>
          <c:orientation val="minMax"/>
          <c:max val="100"/>
          <c:min val="0"/>
        </c:scaling>
        <c:delete val="0"/>
        <c:axPos val="r"/>
        <c:numFmt formatCode="0" sourceLinked="0"/>
        <c:majorTickMark val="in"/>
        <c:minorTickMark val="none"/>
        <c:tickLblPos val="nextTo"/>
        <c:spPr>
          <a:noFill/>
          <a:ln w="12054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505828016"/>
        <c:crosses val="max"/>
        <c:crossBetween val="midCat"/>
        <c:majorUnit val="10"/>
        <c:minorUnit val="10"/>
      </c:valAx>
      <c:spPr>
        <a:noFill/>
        <a:ln w="24279">
          <a:noFill/>
        </a:ln>
      </c:spPr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>
        <c:manualLayout>
          <c:xMode val="edge"/>
          <c:yMode val="edge"/>
          <c:x val="0.10534442280295266"/>
          <c:y val="0.61420552039333942"/>
          <c:w val="0.2561704405941051"/>
          <c:h val="0.20032796188338201"/>
        </c:manualLayout>
      </c:layout>
      <c:overlay val="0"/>
      <c:spPr>
        <a:solidFill>
          <a:schemeClr val="bg1"/>
        </a:solidFill>
        <a:ln w="32143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Arial" pitchFamily="34" charset="0"/>
              <a:ea typeface="Verdana"/>
              <a:cs typeface="Arial" pitchFamily="34" charset="0"/>
            </a:defRPr>
          </a:pPr>
          <a:endParaRPr lang="en-US"/>
        </a:p>
      </c:txPr>
    </c:legend>
    <c:plotVisOnly val="0"/>
    <c:dispBlanksAs val="gap"/>
    <c:showDLblsOverMax val="0"/>
  </c:chart>
  <c:spPr>
    <a:noFill/>
    <a:ln>
      <a:noFill/>
    </a:ln>
  </c:spPr>
  <c:txPr>
    <a:bodyPr/>
    <a:lstStyle/>
    <a:p>
      <a:pPr>
        <a:defRPr sz="202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A2587F-5DDF-4CFA-A64B-51C5BDE8D174}" type="datetimeFigureOut">
              <a:rPr lang="en-US"/>
              <a:pPr>
                <a:defRPr/>
              </a:pPr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9A55479-CF91-4197-9F07-5C6707BBE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5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GB New PP_5_cj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" t="3252" r="2521" b="25790"/>
          <a:stretch>
            <a:fillRect/>
          </a:stretch>
        </p:blipFill>
        <p:spPr bwMode="auto">
          <a:xfrm>
            <a:off x="0" y="0"/>
            <a:ext cx="1226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-19050" y="5473700"/>
            <a:ext cx="12287250" cy="14541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468630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0863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0863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9720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057650"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CIBMTR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(Center for International Blood and Marrow Transplant Research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is a research collaboration between the National Marrow Donor Program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(NMDP)/Be The Match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the Medical College of Wisconsin (MCW).</a:t>
            </a:r>
          </a:p>
          <a:p>
            <a:pPr marL="4057650">
              <a:defRPr/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68630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822950"/>
            <a:ext cx="26447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1981202"/>
            <a:ext cx="10464800" cy="1219199"/>
          </a:xfrm>
        </p:spPr>
        <p:txBody>
          <a:bodyPr>
            <a:normAutofit/>
          </a:bodyPr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0" y="3200400"/>
            <a:ext cx="9956800" cy="990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9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648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2000" baseline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5FB33D6-790A-4E4C-8D58-19D0343BF8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737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C848E-2EB4-4091-A8D9-7CEF43A1424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783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E35F-903F-40DE-A19D-8CFEDAEFB0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24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5386917" cy="803275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371600"/>
            <a:ext cx="5389033" cy="803275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899E-6493-40B8-8A07-B8EAF08C10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08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1B259-83DB-4208-AB07-DCC95F3A88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38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95CF1-3D27-46AB-86CA-444F1F8291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839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060C4-9BE7-4B52-B5AD-97AE1BAA93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465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80176-CBDE-4A41-92EE-2D14867B05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628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371600"/>
            <a:ext cx="1097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670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aseline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0" y="635635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B97410B-180A-4A9C-B9F4-0EF58C9728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0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21161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0" r:id="rId3"/>
    <p:sldLayoutId id="2147483826" r:id="rId4"/>
    <p:sldLayoutId id="2147483827" r:id="rId5"/>
    <p:sldLayoutId id="2147483828" r:id="rId6"/>
    <p:sldLayoutId id="2147483821" r:id="rId7"/>
    <p:sldLayoutId id="2147483822" r:id="rId8"/>
    <p:sldLayoutId id="2147483823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accent2"/>
          </a:solidFill>
          <a:latin typeface="+mn-lt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rgbClr val="000000"/>
          </a:solidFill>
          <a:latin typeface="+mj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rgbClr val="000000"/>
          </a:solidFill>
          <a:latin typeface="+mj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j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+mj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hyperlink" Target="http://www.cibmtr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609600" y="76200"/>
            <a:ext cx="1127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542463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542463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5424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800" dirty="0">
                <a:solidFill>
                  <a:schemeClr val="accent2"/>
                </a:solidFill>
              </a:rPr>
              <a:t>Severe Aplastic Anemia Overall Survival</a:t>
            </a:r>
            <a:br>
              <a:rPr lang="en-US" altLang="en-US" sz="3800" dirty="0">
                <a:solidFill>
                  <a:schemeClr val="accent2"/>
                </a:solidFill>
              </a:rPr>
            </a:br>
            <a:r>
              <a:rPr lang="en-US" altLang="en-US" sz="2000" dirty="0">
                <a:solidFill>
                  <a:schemeClr val="accent2"/>
                </a:solidFill>
              </a:rPr>
              <a:t>Adult Patient Transplantation by Year of Transplant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</a:rPr>
              <a:t>Unrelated Transplants Facilitated by NMDP/Be The Match 	(</a:t>
            </a:r>
            <a:r>
              <a:rPr lang="en-US" altLang="en-US" sz="1800" dirty="0" smtClean="0">
                <a:solidFill>
                  <a:schemeClr val="accent2"/>
                </a:solidFill>
              </a:rPr>
              <a:t>1987–2016)</a:t>
            </a:r>
            <a:endParaRPr lang="en-US" altLang="en-US" sz="18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7662368"/>
              </p:ext>
            </p:extLst>
          </p:nvPr>
        </p:nvGraphicFramePr>
        <p:xfrm>
          <a:off x="2032001" y="1500188"/>
          <a:ext cx="8124825" cy="4468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0"/>
          <p:cNvSpPr txBox="1">
            <a:spLocks/>
          </p:cNvSpPr>
          <p:nvPr/>
        </p:nvSpPr>
        <p:spPr bwMode="auto">
          <a:xfrm>
            <a:off x="7772400" y="49530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8051800" algn="r"/>
              </a:tabLst>
              <a:defRPr/>
            </a:pPr>
            <a:r>
              <a:rPr lang="en-US" sz="1200" kern="0" dirty="0">
                <a:solidFill>
                  <a:srgbClr val="0079C1"/>
                </a:solidFill>
                <a:latin typeface="Arial" pitchFamily="34" charset="0"/>
                <a:ea typeface="+mj-ea"/>
                <a:cs typeface="Arial" pitchFamily="34" charset="0"/>
              </a:rPr>
              <a:t>Log-rank p-value &lt; 0.001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6477000"/>
            <a:ext cx="6553200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rgbClr val="000000"/>
                </a:solidFill>
                <a:cs typeface="Arial" pitchFamily="34" charset="0"/>
              </a:rPr>
              <a:t>SOURCE: </a:t>
            </a:r>
            <a:r>
              <a:rPr lang="en-US" sz="1100" dirty="0">
                <a:solidFill>
                  <a:srgbClr val="0079C1"/>
                </a:solidFill>
                <a:cs typeface="Arial" pitchFamily="34" charset="0"/>
                <a:hlinkClick r:id="rId4"/>
              </a:rPr>
              <a:t>CIBMTR</a:t>
            </a:r>
            <a:r>
              <a:rPr lang="en-US" sz="1100" baseline="30000" dirty="0">
                <a:solidFill>
                  <a:srgbClr val="000000"/>
                </a:solidFill>
                <a:cs typeface="Arial" pitchFamily="34" charset="0"/>
              </a:rPr>
              <a:t>®</a:t>
            </a:r>
            <a:r>
              <a:rPr lang="en-US" sz="1100" dirty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en-US" sz="1100" dirty="0"/>
              <a:t>the research program of NMDP/Be The Match</a:t>
            </a:r>
            <a:endParaRPr lang="en-US" sz="1100" dirty="0"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19820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8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DFDFD"/>
      </a:lt1>
      <a:dk2>
        <a:srgbClr val="000000"/>
      </a:dk2>
      <a:lt2>
        <a:srgbClr val="959699"/>
      </a:lt2>
      <a:accent1>
        <a:srgbClr val="0079C1"/>
      </a:accent1>
      <a:accent2>
        <a:srgbClr val="63A70A"/>
      </a:accent2>
      <a:accent3>
        <a:srgbClr val="EA7200"/>
      </a:accent3>
      <a:accent4>
        <a:srgbClr val="00A0DD"/>
      </a:accent4>
      <a:accent5>
        <a:srgbClr val="BDCC2A"/>
      </a:accent5>
      <a:accent6>
        <a:srgbClr val="F6B331"/>
      </a:accent6>
      <a:hlink>
        <a:srgbClr val="0079C1"/>
      </a:hlink>
      <a:folHlink>
        <a:srgbClr val="00A1D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rrentVersion xmlns="96808125-6275-4ef8-b0b6-868c4a535a2e">true</CurrentVersion>
    <TaxKeywordTaxHTField xmlns="96808125-6275-4ef8-b0b6-868c4a535a2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Master Template</TermName>
          <TermId xmlns="http://schemas.microsoft.com/office/infopath/2007/PartnerControls">c00943e9-e85c-4b9e-97ab-3dde427b3749</TermId>
        </TermInfo>
      </Terms>
    </TaxKeywordTaxHTField>
    <LikesCount xmlns="http://schemas.microsoft.com/sharepoint/v3" xsi:nil="true"/>
    <Ratings xmlns="http://schemas.microsoft.com/sharepoint/v3" xsi:nil="true"/>
    <OfficeLocation xmlns="96808125-6275-4ef8-b0b6-868c4a535a2e">Milwaukee</OfficeLocation>
    <BrandingDocumentType xmlns="96808125-6275-4ef8-b0b6-868c4a535a2e">Presentations</BrandingDocumentType>
    <RatingCount xmlns="http://schemas.microsoft.com/sharepoint/v3" xsi:nil="true"/>
    <LikedBy xmlns="http://schemas.microsoft.com/sharepoint/v3">
      <UserInfo>
        <DisplayName/>
        <AccountId xsi:nil="true"/>
        <AccountType/>
      </UserInfo>
    </LikedBy>
    <AverageRating xmlns="http://schemas.microsoft.com/sharepoint/v3" xsi:nil="true"/>
    <TaxCatchAll xmlns="96808125-6275-4ef8-b0b6-868c4a535a2e">
      <Value>13</Value>
    </TaxCatchAll>
    <Content_x0020_Details xmlns="96808125-6275-4ef8-b0b6-868c4a535a2e" xsi:nil="true"/>
    <RatedBy xmlns="http://schemas.microsoft.com/sharepoint/v3">
      <UserInfo>
        <DisplayName/>
        <AccountId xsi:nil="true"/>
        <AccountType/>
      </UserInfo>
    </RatedBy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randing" ma:contentTypeID="0x010100AB786780A980774ABA555A693D83001A070096D8F275ACB5B647990611BB31304D02" ma:contentTypeVersion="14" ma:contentTypeDescription="" ma:contentTypeScope="" ma:versionID="e1ac8d63e82f3367789eea34aeca284f">
  <xsd:schema xmlns:xsd="http://www.w3.org/2001/XMLSchema" xmlns:xs="http://www.w3.org/2001/XMLSchema" xmlns:p="http://schemas.microsoft.com/office/2006/metadata/properties" xmlns:ns1="http://schemas.microsoft.com/sharepoint/v3" xmlns:ns2="96808125-6275-4ef8-b0b6-868c4a535a2e" targetNamespace="http://schemas.microsoft.com/office/2006/metadata/properties" ma:root="true" ma:fieldsID="0e93d0d21cecb403fb20b357d6c9199d" ns1:_="" ns2:_="">
    <xsd:import namespace="http://schemas.microsoft.com/sharepoint/v3"/>
    <xsd:import namespace="96808125-6275-4ef8-b0b6-868c4a535a2e"/>
    <xsd:element name="properties">
      <xsd:complexType>
        <xsd:sequence>
          <xsd:element name="documentManagement">
            <xsd:complexType>
              <xsd:all>
                <xsd:element ref="ns2:Content_x0020_Details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BrandingDocumentType"/>
                <xsd:element ref="ns2:OfficeLocation" minOccurs="0"/>
                <xsd:element ref="ns2:CurrentVersion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9" nillable="true" ma:displayName="Rating (0-5)" ma:decimals="2" ma:description="Average value of all the ratings that have been submitted" ma:indexed="true" ma:internalName="AverageRating" ma:readOnly="false" ma:percentage="FALSE">
      <xsd:simpleType>
        <xsd:restriction base="dms:Number"/>
      </xsd:simpleType>
    </xsd:element>
    <xsd:element name="RatingCount" ma:index="10" nillable="true" ma:displayName="Number of Ratings" ma:decimals="0" ma:description="Number of ratings submitted" ma:internalName="RatingCount" ma:readOnly="false" ma:percentage="FALSE">
      <xsd:simpleType>
        <xsd:restriction base="dms:Number"/>
      </xsd:simpleType>
    </xsd:element>
    <xsd:element name="RatedBy" ma:index="11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2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3" nillable="true" ma:displayName="Number of Likes" ma:internalName="LikesCount">
      <xsd:simpleType>
        <xsd:restriction base="dms:Unknown"/>
      </xsd:simpleType>
    </xsd:element>
    <xsd:element name="LikedBy" ma:index="14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08125-6275-4ef8-b0b6-868c4a535a2e" elementFormDefault="qualified">
    <xsd:import namespace="http://schemas.microsoft.com/office/2006/documentManagement/types"/>
    <xsd:import namespace="http://schemas.microsoft.com/office/infopath/2007/PartnerControls"/>
    <xsd:element name="Content_x0020_Details" ma:index="8" nillable="true" ma:displayName="Content Details" ma:internalName="Content_x0020_Details">
      <xsd:simpleType>
        <xsd:restriction base="dms:Note">
          <xsd:maxLength value="255"/>
        </xsd:restriction>
      </xsd:simpleType>
    </xsd:element>
    <xsd:element name="BrandingDocumentType" ma:index="15" ma:displayName="Branding Document Type" ma:format="Dropdown" ma:internalName="BrandingDocumentType" ma:readOnly="false">
      <xsd:simpleType>
        <xsd:restriction base="dms:Choice">
          <xsd:enumeration value="General Branding Document"/>
          <xsd:enumeration value="Approved Colors"/>
          <xsd:enumeration value="Logos"/>
          <xsd:enumeration value="Presentations"/>
          <xsd:enumeration value="Templates"/>
          <xsd:enumeration value="Electronic Letterhead"/>
        </xsd:restriction>
      </xsd:simpleType>
    </xsd:element>
    <xsd:element name="OfficeLocation" ma:index="16" nillable="true" ma:displayName="Office Location" ma:default="Milwaukee" ma:format="Dropdown" ma:internalName="OfficeLocation" ma:readOnly="false">
      <xsd:simpleType>
        <xsd:restriction base="dms:Choice">
          <xsd:enumeration value="Milwaukee"/>
          <xsd:enumeration value="Minneapolis"/>
          <xsd:enumeration value="All"/>
        </xsd:restriction>
      </xsd:simpleType>
    </xsd:element>
    <xsd:element name="CurrentVersion" ma:index="17" nillable="true" ma:displayName="Current Version" ma:default="1" ma:internalName="CurrentVersion" ma:readOnly="false">
      <xsd:simpleType>
        <xsd:restriction base="dms:Boolean"/>
      </xsd:simpleType>
    </xsd:element>
    <xsd:element name="TaxKeywordTaxHTField" ma:index="18" ma:taxonomy="true" ma:internalName="TaxKeywordTaxHTField" ma:taxonomyFieldName="TaxKeyword" ma:displayName="Enterprise Keywords" ma:readOnly="false" ma:fieldId="{23f27201-bee3-471e-b2e7-b64fd8b7ca38}" ma:taxonomyMulti="true" ma:sspId="0821ddd7-7706-456d-a1e0-a4554e90c43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69a6b4e4-52d9-459e-bf65-983e3f36e32d}" ma:internalName="TaxCatchAll" ma:showField="CatchAllData" ma:web="96808125-6275-4ef8-b0b6-868c4a535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69a6b4e4-52d9-459e-bf65-983e3f36e32d}" ma:internalName="TaxCatchAllLabel" ma:readOnly="true" ma:showField="CatchAllDataLabel" ma:web="96808125-6275-4ef8-b0b6-868c4a535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47A369-D6AD-4355-A212-58D29DB3F108}">
  <ds:schemaRefs>
    <ds:schemaRef ds:uri="http://schemas.openxmlformats.org/package/2006/metadata/core-properties"/>
    <ds:schemaRef ds:uri="96808125-6275-4ef8-b0b6-868c4a535a2e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4C02FA5-3E37-427E-85EC-DC08C3CE554C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EB457B7C-C57B-495C-9C12-4DE3003ACA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6808125-6275-4ef8-b0b6-868c4a535a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4422</TotalTime>
  <Words>25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Company>NMDP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mkolb</dc:creator>
  <cp:keywords>Master Template</cp:keywords>
  <cp:lastModifiedBy>Tim Walker</cp:lastModifiedBy>
  <cp:revision>444</cp:revision>
  <dcterms:created xsi:type="dcterms:W3CDTF">2013-11-19T17:32:59Z</dcterms:created>
  <dcterms:modified xsi:type="dcterms:W3CDTF">2018-05-11T16:13:39Z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>13;#Master Template|c00943e9-e85c-4b9e-97ab-3dde427b3749</vt:lpwstr>
  </property>
  <property fmtid="{D5CDD505-2E9C-101B-9397-08002B2CF9AE}" pid="3" name="ContentTypeId">
    <vt:lpwstr>0x010100AB786780A980774ABA555A693D83001A070096D8F275ACB5B647990611BB31304D02</vt:lpwstr>
  </property>
  <property fmtid="{D5CDD505-2E9C-101B-9397-08002B2CF9AE}" pid="4" name="ArticulateGUID">
    <vt:lpwstr>2D7BC06B-AF04-41AD-8A0A-5BBE05F5A541</vt:lpwstr>
  </property>
  <property fmtid="{D5CDD505-2E9C-101B-9397-08002B2CF9AE}" pid="5" name="ArticulatePath">
    <vt:lpwstr>CIBMTR_PPT_Master_ 16x9_Jan 2017</vt:lpwstr>
  </property>
</Properties>
</file>