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sldIdLst>
    <p:sldId id="272" r:id="rId5"/>
  </p:sldIdLst>
  <p:sldSz cx="12192000" cy="6858000"/>
  <p:notesSz cx="7010400" cy="9296400"/>
  <p:custDataLst>
    <p:tags r:id="rId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E1CC"/>
    <a:srgbClr val="000000"/>
    <a:srgbClr val="FFFFFF"/>
    <a:srgbClr val="EAF1E7"/>
    <a:srgbClr val="555557"/>
    <a:srgbClr val="959699"/>
    <a:srgbClr val="8C8D90"/>
    <a:srgbClr val="A7A9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30" autoAdjust="0"/>
  </p:normalViewPr>
  <p:slideViewPr>
    <p:cSldViewPr>
      <p:cViewPr varScale="1">
        <p:scale>
          <a:sx n="79" d="100"/>
          <a:sy n="79" d="100"/>
        </p:scale>
        <p:origin x="744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917591125198095E-2"/>
          <c:y val="2.3916328100568637E-2"/>
          <c:w val="0.85261489698891435"/>
          <c:h val="0.81895305661048223"/>
        </c:manualLayout>
      </c:layout>
      <c:scatterChart>
        <c:scatterStyle val="lineMarker"/>
        <c:varyColors val="0"/>
        <c:ser>
          <c:idx val="4"/>
          <c:order val="0"/>
          <c:tx>
            <c:strRef>
              <c:f>Sheet1!$C$1</c:f>
              <c:strCache>
                <c:ptCount val="1"/>
                <c:pt idx="0">
                  <c:v>  Wiscott-Aldrich syndrome (n=57)</c:v>
                </c:pt>
              </c:strCache>
            </c:strRef>
          </c:tx>
          <c:spPr>
            <a:ln w="50800">
              <a:solidFill>
                <a:srgbClr val="569FD3"/>
              </a:solidFill>
              <a:prstDash val="solid"/>
            </a:ln>
          </c:spPr>
          <c:marker>
            <c:symbol val="none"/>
          </c:marker>
          <c:xVal>
            <c:numRef>
              <c:f>Sheet1!$A$2:$A$3896</c:f>
              <c:numCache>
                <c:formatCode>General</c:formatCode>
                <c:ptCount val="3895"/>
                <c:pt idx="0">
                  <c:v>0</c:v>
                </c:pt>
                <c:pt idx="1">
                  <c:v>0.36099999999999999</c:v>
                </c:pt>
                <c:pt idx="2">
                  <c:v>0.36099999999999999</c:v>
                </c:pt>
                <c:pt idx="3">
                  <c:v>0.49299999999999999</c:v>
                </c:pt>
                <c:pt idx="4">
                  <c:v>0.49299999999999999</c:v>
                </c:pt>
                <c:pt idx="5">
                  <c:v>0.59099999999999997</c:v>
                </c:pt>
                <c:pt idx="6">
                  <c:v>0.59099999999999997</c:v>
                </c:pt>
                <c:pt idx="7">
                  <c:v>1.774</c:v>
                </c:pt>
                <c:pt idx="8">
                  <c:v>1.774</c:v>
                </c:pt>
                <c:pt idx="9">
                  <c:v>1.9059999999999999</c:v>
                </c:pt>
                <c:pt idx="10">
                  <c:v>1.9059999999999999</c:v>
                </c:pt>
                <c:pt idx="11">
                  <c:v>1.9710000000000001</c:v>
                </c:pt>
                <c:pt idx="12">
                  <c:v>1.9710000000000001</c:v>
                </c:pt>
                <c:pt idx="13">
                  <c:v>2.5299999999999998</c:v>
                </c:pt>
                <c:pt idx="14">
                  <c:v>2.5299999999999998</c:v>
                </c:pt>
                <c:pt idx="15">
                  <c:v>2.891</c:v>
                </c:pt>
                <c:pt idx="16">
                  <c:v>2.891</c:v>
                </c:pt>
                <c:pt idx="17">
                  <c:v>3.8439999999999999</c:v>
                </c:pt>
                <c:pt idx="18">
                  <c:v>3.8439999999999999</c:v>
                </c:pt>
                <c:pt idx="19">
                  <c:v>4.0739999999999998</c:v>
                </c:pt>
                <c:pt idx="20">
                  <c:v>4.6980000000000004</c:v>
                </c:pt>
                <c:pt idx="21">
                  <c:v>4.6980000000000004</c:v>
                </c:pt>
                <c:pt idx="22">
                  <c:v>6.407</c:v>
                </c:pt>
                <c:pt idx="23">
                  <c:v>6.407</c:v>
                </c:pt>
                <c:pt idx="24">
                  <c:v>7.1950000000000003</c:v>
                </c:pt>
                <c:pt idx="25">
                  <c:v>7.1950000000000003</c:v>
                </c:pt>
                <c:pt idx="26">
                  <c:v>7.4580000000000002</c:v>
                </c:pt>
                <c:pt idx="27">
                  <c:v>7.4580000000000002</c:v>
                </c:pt>
                <c:pt idx="28">
                  <c:v>11.663</c:v>
                </c:pt>
                <c:pt idx="29">
                  <c:v>11.992000000000001</c:v>
                </c:pt>
                <c:pt idx="30">
                  <c:v>12.122999999999999</c:v>
                </c:pt>
                <c:pt idx="31">
                  <c:v>12.419</c:v>
                </c:pt>
                <c:pt idx="32">
                  <c:v>12.419</c:v>
                </c:pt>
                <c:pt idx="33">
                  <c:v>14.259</c:v>
                </c:pt>
                <c:pt idx="34">
                  <c:v>14.456</c:v>
                </c:pt>
                <c:pt idx="35">
                  <c:v>14.456</c:v>
                </c:pt>
                <c:pt idx="36">
                  <c:v>14.522</c:v>
                </c:pt>
                <c:pt idx="37">
                  <c:v>14.522</c:v>
                </c:pt>
                <c:pt idx="38">
                  <c:v>17.117000000000001</c:v>
                </c:pt>
                <c:pt idx="39">
                  <c:v>18.923999999999999</c:v>
                </c:pt>
                <c:pt idx="40">
                  <c:v>18.923999999999999</c:v>
                </c:pt>
                <c:pt idx="41">
                  <c:v>21.027000000000001</c:v>
                </c:pt>
                <c:pt idx="42">
                  <c:v>22.702000000000002</c:v>
                </c:pt>
                <c:pt idx="43">
                  <c:v>23.097000000000001</c:v>
                </c:pt>
                <c:pt idx="44">
                  <c:v>23.622</c:v>
                </c:pt>
                <c:pt idx="45">
                  <c:v>23.655000000000001</c:v>
                </c:pt>
                <c:pt idx="46">
                  <c:v>23.687999999999999</c:v>
                </c:pt>
                <c:pt idx="47">
                  <c:v>23.951000000000001</c:v>
                </c:pt>
                <c:pt idx="48">
                  <c:v>24.443999999999999</c:v>
                </c:pt>
                <c:pt idx="49">
                  <c:v>24.542000000000002</c:v>
                </c:pt>
                <c:pt idx="50">
                  <c:v>24.739000000000001</c:v>
                </c:pt>
                <c:pt idx="51">
                  <c:v>25.527999999999999</c:v>
                </c:pt>
                <c:pt idx="52">
                  <c:v>25.527999999999999</c:v>
                </c:pt>
                <c:pt idx="53">
                  <c:v>26.513000000000002</c:v>
                </c:pt>
                <c:pt idx="54">
                  <c:v>26.545999999999999</c:v>
                </c:pt>
                <c:pt idx="55">
                  <c:v>26.545999999999999</c:v>
                </c:pt>
                <c:pt idx="56">
                  <c:v>27.039000000000001</c:v>
                </c:pt>
                <c:pt idx="57">
                  <c:v>28.484999999999999</c:v>
                </c:pt>
                <c:pt idx="58">
                  <c:v>35.22</c:v>
                </c:pt>
                <c:pt idx="59">
                  <c:v>35.613999999999997</c:v>
                </c:pt>
                <c:pt idx="60">
                  <c:v>36.204999999999998</c:v>
                </c:pt>
                <c:pt idx="61">
                  <c:v>36.304000000000002</c:v>
                </c:pt>
                <c:pt idx="62">
                  <c:v>36.337000000000003</c:v>
                </c:pt>
                <c:pt idx="63">
                  <c:v>36.468000000000004</c:v>
                </c:pt>
                <c:pt idx="64">
                  <c:v>36.698</c:v>
                </c:pt>
                <c:pt idx="65">
                  <c:v>37.978999999999999</c:v>
                </c:pt>
                <c:pt idx="66">
                  <c:v>38.374000000000002</c:v>
                </c:pt>
                <c:pt idx="67">
                  <c:v>38.668999999999997</c:v>
                </c:pt>
                <c:pt idx="68">
                  <c:v>39.261000000000003</c:v>
                </c:pt>
                <c:pt idx="69">
                  <c:v>43.17</c:v>
                </c:pt>
                <c:pt idx="70">
                  <c:v>45.503</c:v>
                </c:pt>
                <c:pt idx="71">
                  <c:v>45.634</c:v>
                </c:pt>
                <c:pt idx="72">
                  <c:v>45.634</c:v>
                </c:pt>
                <c:pt idx="73">
                  <c:v>46.423000000000002</c:v>
                </c:pt>
                <c:pt idx="74">
                  <c:v>47.441000000000003</c:v>
                </c:pt>
                <c:pt idx="75">
                  <c:v>47.835999999999999</c:v>
                </c:pt>
                <c:pt idx="76">
                  <c:v>48.098999999999997</c:v>
                </c:pt>
                <c:pt idx="77">
                  <c:v>48.164000000000001</c:v>
                </c:pt>
                <c:pt idx="78">
                  <c:v>48.526000000000003</c:v>
                </c:pt>
                <c:pt idx="79">
                  <c:v>49.183</c:v>
                </c:pt>
                <c:pt idx="80">
                  <c:v>51.350999999999999</c:v>
                </c:pt>
                <c:pt idx="81">
                  <c:v>52.106999999999999</c:v>
                </c:pt>
                <c:pt idx="82">
                  <c:v>52.994</c:v>
                </c:pt>
                <c:pt idx="83">
                  <c:v>55.359000000000002</c:v>
                </c:pt>
                <c:pt idx="84">
                  <c:v>57.462000000000003</c:v>
                </c:pt>
                <c:pt idx="85">
                  <c:v>58.841999999999999</c:v>
                </c:pt>
                <c:pt idx="86">
                  <c:v>59.072000000000003</c:v>
                </c:pt>
                <c:pt idx="87">
                  <c:v>59.695999999999998</c:v>
                </c:pt>
                <c:pt idx="88">
                  <c:v>62.225999999999999</c:v>
                </c:pt>
                <c:pt idx="89">
                  <c:v>63.046999999999997</c:v>
                </c:pt>
                <c:pt idx="90">
                  <c:v>63.408999999999999</c:v>
                </c:pt>
                <c:pt idx="91">
                  <c:v>64.197000000000003</c:v>
                </c:pt>
                <c:pt idx="92">
                  <c:v>64.986000000000004</c:v>
                </c:pt>
                <c:pt idx="93">
                  <c:v>67.876999999999995</c:v>
                </c:pt>
                <c:pt idx="94">
                  <c:v>69.322000000000003</c:v>
                </c:pt>
                <c:pt idx="95">
                  <c:v>71.688000000000002</c:v>
                </c:pt>
                <c:pt idx="96">
                  <c:v>71.885000000000005</c:v>
                </c:pt>
                <c:pt idx="97">
                  <c:v>72.016000000000005</c:v>
                </c:pt>
                <c:pt idx="98">
                  <c:v>72.180999999999997</c:v>
                </c:pt>
                <c:pt idx="99">
                  <c:v>74.578999999999994</c:v>
                </c:pt>
                <c:pt idx="100">
                  <c:v>75.728999999999999</c:v>
                </c:pt>
                <c:pt idx="101">
                  <c:v>77.7</c:v>
                </c:pt>
                <c:pt idx="102">
                  <c:v>83.581000000000003</c:v>
                </c:pt>
                <c:pt idx="103">
                  <c:v>83.614000000000004</c:v>
                </c:pt>
                <c:pt idx="104">
                  <c:v>87.260999999999996</c:v>
                </c:pt>
                <c:pt idx="105">
                  <c:v>90.415000000000006</c:v>
                </c:pt>
                <c:pt idx="106">
                  <c:v>93.338999999999999</c:v>
                </c:pt>
                <c:pt idx="107">
                  <c:v>94.522000000000006</c:v>
                </c:pt>
                <c:pt idx="108">
                  <c:v>94.686000000000007</c:v>
                </c:pt>
                <c:pt idx="109">
                  <c:v>98.924000000000007</c:v>
                </c:pt>
                <c:pt idx="110">
                  <c:v>100.73099999999999</c:v>
                </c:pt>
                <c:pt idx="111">
                  <c:v>101.158</c:v>
                </c:pt>
                <c:pt idx="112">
                  <c:v>103.721</c:v>
                </c:pt>
                <c:pt idx="113">
                  <c:v>108.22199999999999</c:v>
                </c:pt>
                <c:pt idx="114">
                  <c:v>110.127</c:v>
                </c:pt>
                <c:pt idx="115">
                  <c:v>118.012</c:v>
                </c:pt>
                <c:pt idx="116">
                  <c:v>120.312</c:v>
                </c:pt>
                <c:pt idx="117">
                  <c:v>120.411</c:v>
                </c:pt>
                <c:pt idx="118">
                  <c:v>121.72499999999999</c:v>
                </c:pt>
                <c:pt idx="119">
                  <c:v>0</c:v>
                </c:pt>
                <c:pt idx="120">
                  <c:v>3.4169999999999998</c:v>
                </c:pt>
                <c:pt idx="121">
                  <c:v>3.4169999999999998</c:v>
                </c:pt>
                <c:pt idx="122">
                  <c:v>3.778</c:v>
                </c:pt>
                <c:pt idx="123">
                  <c:v>3.778</c:v>
                </c:pt>
                <c:pt idx="124">
                  <c:v>10.250999999999999</c:v>
                </c:pt>
                <c:pt idx="125">
                  <c:v>10.250999999999999</c:v>
                </c:pt>
                <c:pt idx="126">
                  <c:v>11.696</c:v>
                </c:pt>
                <c:pt idx="127">
                  <c:v>11.926</c:v>
                </c:pt>
                <c:pt idx="128">
                  <c:v>12.156000000000001</c:v>
                </c:pt>
                <c:pt idx="129">
                  <c:v>12.648999999999999</c:v>
                </c:pt>
                <c:pt idx="130">
                  <c:v>19.811</c:v>
                </c:pt>
                <c:pt idx="131">
                  <c:v>19.844000000000001</c:v>
                </c:pt>
                <c:pt idx="132">
                  <c:v>23.852</c:v>
                </c:pt>
                <c:pt idx="133">
                  <c:v>24.048999999999999</c:v>
                </c:pt>
                <c:pt idx="134">
                  <c:v>24.181000000000001</c:v>
                </c:pt>
                <c:pt idx="135">
                  <c:v>25.265000000000001</c:v>
                </c:pt>
                <c:pt idx="136">
                  <c:v>28.681999999999999</c:v>
                </c:pt>
                <c:pt idx="137">
                  <c:v>29.765999999999998</c:v>
                </c:pt>
                <c:pt idx="138">
                  <c:v>30.949000000000002</c:v>
                </c:pt>
                <c:pt idx="139">
                  <c:v>35.350999999999999</c:v>
                </c:pt>
                <c:pt idx="140">
                  <c:v>35.744999999999997</c:v>
                </c:pt>
                <c:pt idx="141">
                  <c:v>36.106999999999999</c:v>
                </c:pt>
                <c:pt idx="142">
                  <c:v>37.520000000000003</c:v>
                </c:pt>
                <c:pt idx="143">
                  <c:v>40.838000000000001</c:v>
                </c:pt>
                <c:pt idx="144">
                  <c:v>44.222000000000001</c:v>
                </c:pt>
                <c:pt idx="145">
                  <c:v>45.01</c:v>
                </c:pt>
                <c:pt idx="146">
                  <c:v>45.142000000000003</c:v>
                </c:pt>
                <c:pt idx="147">
                  <c:v>45.142000000000003</c:v>
                </c:pt>
                <c:pt idx="148">
                  <c:v>46.259</c:v>
                </c:pt>
                <c:pt idx="149">
                  <c:v>48.098999999999997</c:v>
                </c:pt>
                <c:pt idx="150">
                  <c:v>48.46</c:v>
                </c:pt>
                <c:pt idx="151">
                  <c:v>52.664999999999999</c:v>
                </c:pt>
                <c:pt idx="152">
                  <c:v>59.531999999999996</c:v>
                </c:pt>
                <c:pt idx="153">
                  <c:v>61.405000000000001</c:v>
                </c:pt>
                <c:pt idx="154">
                  <c:v>71.457999999999998</c:v>
                </c:pt>
                <c:pt idx="155">
                  <c:v>71.885000000000005</c:v>
                </c:pt>
                <c:pt idx="156">
                  <c:v>72.278999999999996</c:v>
                </c:pt>
                <c:pt idx="157">
                  <c:v>72.411000000000001</c:v>
                </c:pt>
                <c:pt idx="158">
                  <c:v>73.165999999999997</c:v>
                </c:pt>
                <c:pt idx="159">
                  <c:v>73.790999999999997</c:v>
                </c:pt>
                <c:pt idx="160">
                  <c:v>75.072000000000003</c:v>
                </c:pt>
                <c:pt idx="161">
                  <c:v>75.531999999999996</c:v>
                </c:pt>
                <c:pt idx="162">
                  <c:v>77.338999999999999</c:v>
                </c:pt>
                <c:pt idx="163">
                  <c:v>83.548000000000002</c:v>
                </c:pt>
                <c:pt idx="164">
                  <c:v>83.712999999999994</c:v>
                </c:pt>
                <c:pt idx="165">
                  <c:v>86.471999999999994</c:v>
                </c:pt>
                <c:pt idx="166">
                  <c:v>89.165999999999997</c:v>
                </c:pt>
                <c:pt idx="167">
                  <c:v>96.820999999999998</c:v>
                </c:pt>
                <c:pt idx="168">
                  <c:v>97.084000000000003</c:v>
                </c:pt>
                <c:pt idx="169">
                  <c:v>100.73099999999999</c:v>
                </c:pt>
                <c:pt idx="170">
                  <c:v>101.61799999999999</c:v>
                </c:pt>
                <c:pt idx="171">
                  <c:v>101.848</c:v>
                </c:pt>
                <c:pt idx="172">
                  <c:v>112.39400000000001</c:v>
                </c:pt>
                <c:pt idx="173">
                  <c:v>114.366</c:v>
                </c:pt>
                <c:pt idx="174">
                  <c:v>119.754</c:v>
                </c:pt>
                <c:pt idx="175">
                  <c:v>120.214</c:v>
                </c:pt>
                <c:pt idx="176">
                  <c:v>120.83799999999999</c:v>
                </c:pt>
                <c:pt idx="177">
                  <c:v>122.021</c:v>
                </c:pt>
                <c:pt idx="178">
                  <c:v>123.072</c:v>
                </c:pt>
              </c:numCache>
            </c:numRef>
          </c:xVal>
          <c:yVal>
            <c:numRef>
              <c:f>Sheet1!$C$2:$C$3896</c:f>
              <c:numCache>
                <c:formatCode>General</c:formatCode>
                <c:ptCount val="3895"/>
                <c:pt idx="119">
                  <c:v>100</c:v>
                </c:pt>
                <c:pt idx="120">
                  <c:v>100</c:v>
                </c:pt>
                <c:pt idx="121">
                  <c:v>98.245999999999995</c:v>
                </c:pt>
                <c:pt idx="122">
                  <c:v>98.245999999999995</c:v>
                </c:pt>
                <c:pt idx="123">
                  <c:v>96.491</c:v>
                </c:pt>
                <c:pt idx="124">
                  <c:v>96.491</c:v>
                </c:pt>
                <c:pt idx="125">
                  <c:v>94.736999999999995</c:v>
                </c:pt>
                <c:pt idx="126">
                  <c:v>94.736999999999995</c:v>
                </c:pt>
                <c:pt idx="127">
                  <c:v>94.736999999999995</c:v>
                </c:pt>
                <c:pt idx="128">
                  <c:v>94.736999999999995</c:v>
                </c:pt>
                <c:pt idx="129">
                  <c:v>94.736999999999995</c:v>
                </c:pt>
                <c:pt idx="130">
                  <c:v>94.736999999999995</c:v>
                </c:pt>
                <c:pt idx="131">
                  <c:v>94.736999999999995</c:v>
                </c:pt>
                <c:pt idx="132">
                  <c:v>94.736999999999995</c:v>
                </c:pt>
                <c:pt idx="133">
                  <c:v>94.736999999999995</c:v>
                </c:pt>
                <c:pt idx="134">
                  <c:v>94.736999999999995</c:v>
                </c:pt>
                <c:pt idx="135">
                  <c:v>94.736999999999995</c:v>
                </c:pt>
                <c:pt idx="136">
                  <c:v>94.736999999999995</c:v>
                </c:pt>
                <c:pt idx="137">
                  <c:v>94.736999999999995</c:v>
                </c:pt>
                <c:pt idx="138">
                  <c:v>94.736999999999995</c:v>
                </c:pt>
                <c:pt idx="139">
                  <c:v>94.736999999999995</c:v>
                </c:pt>
                <c:pt idx="140">
                  <c:v>94.736999999999995</c:v>
                </c:pt>
                <c:pt idx="141">
                  <c:v>94.736999999999995</c:v>
                </c:pt>
                <c:pt idx="142">
                  <c:v>94.736999999999995</c:v>
                </c:pt>
                <c:pt idx="143">
                  <c:v>94.736999999999995</c:v>
                </c:pt>
                <c:pt idx="144">
                  <c:v>94.736999999999995</c:v>
                </c:pt>
                <c:pt idx="145">
                  <c:v>94.736999999999995</c:v>
                </c:pt>
                <c:pt idx="146">
                  <c:v>94.736999999999995</c:v>
                </c:pt>
                <c:pt idx="147">
                  <c:v>91.866</c:v>
                </c:pt>
                <c:pt idx="148">
                  <c:v>91.866</c:v>
                </c:pt>
                <c:pt idx="149">
                  <c:v>91.866</c:v>
                </c:pt>
                <c:pt idx="150">
                  <c:v>91.866</c:v>
                </c:pt>
                <c:pt idx="151">
                  <c:v>91.866</c:v>
                </c:pt>
                <c:pt idx="152">
                  <c:v>91.866</c:v>
                </c:pt>
                <c:pt idx="153">
                  <c:v>91.866</c:v>
                </c:pt>
                <c:pt idx="154">
                  <c:v>91.866</c:v>
                </c:pt>
                <c:pt idx="155">
                  <c:v>91.866</c:v>
                </c:pt>
                <c:pt idx="156">
                  <c:v>91.866</c:v>
                </c:pt>
                <c:pt idx="157">
                  <c:v>91.866</c:v>
                </c:pt>
                <c:pt idx="158">
                  <c:v>91.866</c:v>
                </c:pt>
                <c:pt idx="159">
                  <c:v>91.866</c:v>
                </c:pt>
                <c:pt idx="160">
                  <c:v>91.866</c:v>
                </c:pt>
                <c:pt idx="161">
                  <c:v>91.866</c:v>
                </c:pt>
                <c:pt idx="162">
                  <c:v>91.866</c:v>
                </c:pt>
                <c:pt idx="163">
                  <c:v>91.866</c:v>
                </c:pt>
                <c:pt idx="164">
                  <c:v>91.866</c:v>
                </c:pt>
                <c:pt idx="165">
                  <c:v>91.866</c:v>
                </c:pt>
                <c:pt idx="166">
                  <c:v>91.866</c:v>
                </c:pt>
                <c:pt idx="167">
                  <c:v>91.866</c:v>
                </c:pt>
                <c:pt idx="168">
                  <c:v>91.866</c:v>
                </c:pt>
                <c:pt idx="169">
                  <c:v>91.866</c:v>
                </c:pt>
                <c:pt idx="170">
                  <c:v>91.866</c:v>
                </c:pt>
                <c:pt idx="171">
                  <c:v>91.866</c:v>
                </c:pt>
                <c:pt idx="172">
                  <c:v>91.866</c:v>
                </c:pt>
                <c:pt idx="173">
                  <c:v>91.866</c:v>
                </c:pt>
                <c:pt idx="174">
                  <c:v>91.866</c:v>
                </c:pt>
                <c:pt idx="175">
                  <c:v>91.866</c:v>
                </c:pt>
                <c:pt idx="176">
                  <c:v>91.866</c:v>
                </c:pt>
                <c:pt idx="177">
                  <c:v>91.866</c:v>
                </c:pt>
                <c:pt idx="178">
                  <c:v>91.866</c:v>
                </c:pt>
              </c:numCache>
            </c:numRef>
          </c:yVal>
          <c:smooth val="0"/>
        </c:ser>
        <c:ser>
          <c:idx val="5"/>
          <c:order val="1"/>
          <c:tx>
            <c:strRef>
              <c:f>Sheet1!$B$1</c:f>
              <c:strCache>
                <c:ptCount val="1"/>
                <c:pt idx="0">
                  <c:v>  Severe combined immune deficiency (n=101)</c:v>
                </c:pt>
              </c:strCache>
            </c:strRef>
          </c:tx>
          <c:spPr>
            <a:ln w="50800">
              <a:solidFill>
                <a:srgbClr val="BDCC2A"/>
              </a:solidFill>
              <a:prstDash val="solid"/>
            </a:ln>
          </c:spPr>
          <c:marker>
            <c:symbol val="none"/>
          </c:marker>
          <c:xVal>
            <c:numRef>
              <c:f>Sheet1!$A$2:$A$3896</c:f>
              <c:numCache>
                <c:formatCode>General</c:formatCode>
                <c:ptCount val="3895"/>
                <c:pt idx="0">
                  <c:v>0</c:v>
                </c:pt>
                <c:pt idx="1">
                  <c:v>0.36099999999999999</c:v>
                </c:pt>
                <c:pt idx="2">
                  <c:v>0.36099999999999999</c:v>
                </c:pt>
                <c:pt idx="3">
                  <c:v>0.49299999999999999</c:v>
                </c:pt>
                <c:pt idx="4">
                  <c:v>0.49299999999999999</c:v>
                </c:pt>
                <c:pt idx="5">
                  <c:v>0.59099999999999997</c:v>
                </c:pt>
                <c:pt idx="6">
                  <c:v>0.59099999999999997</c:v>
                </c:pt>
                <c:pt idx="7">
                  <c:v>1.774</c:v>
                </c:pt>
                <c:pt idx="8">
                  <c:v>1.774</c:v>
                </c:pt>
                <c:pt idx="9">
                  <c:v>1.9059999999999999</c:v>
                </c:pt>
                <c:pt idx="10">
                  <c:v>1.9059999999999999</c:v>
                </c:pt>
                <c:pt idx="11">
                  <c:v>1.9710000000000001</c:v>
                </c:pt>
                <c:pt idx="12">
                  <c:v>1.9710000000000001</c:v>
                </c:pt>
                <c:pt idx="13">
                  <c:v>2.5299999999999998</c:v>
                </c:pt>
                <c:pt idx="14">
                  <c:v>2.5299999999999998</c:v>
                </c:pt>
                <c:pt idx="15">
                  <c:v>2.891</c:v>
                </c:pt>
                <c:pt idx="16">
                  <c:v>2.891</c:v>
                </c:pt>
                <c:pt idx="17">
                  <c:v>3.8439999999999999</c:v>
                </c:pt>
                <c:pt idx="18">
                  <c:v>3.8439999999999999</c:v>
                </c:pt>
                <c:pt idx="19">
                  <c:v>4.0739999999999998</c:v>
                </c:pt>
                <c:pt idx="20">
                  <c:v>4.6980000000000004</c:v>
                </c:pt>
                <c:pt idx="21">
                  <c:v>4.6980000000000004</c:v>
                </c:pt>
                <c:pt idx="22">
                  <c:v>6.407</c:v>
                </c:pt>
                <c:pt idx="23">
                  <c:v>6.407</c:v>
                </c:pt>
                <c:pt idx="24">
                  <c:v>7.1950000000000003</c:v>
                </c:pt>
                <c:pt idx="25">
                  <c:v>7.1950000000000003</c:v>
                </c:pt>
                <c:pt idx="26">
                  <c:v>7.4580000000000002</c:v>
                </c:pt>
                <c:pt idx="27">
                  <c:v>7.4580000000000002</c:v>
                </c:pt>
                <c:pt idx="28">
                  <c:v>11.663</c:v>
                </c:pt>
                <c:pt idx="29">
                  <c:v>11.992000000000001</c:v>
                </c:pt>
                <c:pt idx="30">
                  <c:v>12.122999999999999</c:v>
                </c:pt>
                <c:pt idx="31">
                  <c:v>12.419</c:v>
                </c:pt>
                <c:pt idx="32">
                  <c:v>12.419</c:v>
                </c:pt>
                <c:pt idx="33">
                  <c:v>14.259</c:v>
                </c:pt>
                <c:pt idx="34">
                  <c:v>14.456</c:v>
                </c:pt>
                <c:pt idx="35">
                  <c:v>14.456</c:v>
                </c:pt>
                <c:pt idx="36">
                  <c:v>14.522</c:v>
                </c:pt>
                <c:pt idx="37">
                  <c:v>14.522</c:v>
                </c:pt>
                <c:pt idx="38">
                  <c:v>17.117000000000001</c:v>
                </c:pt>
                <c:pt idx="39">
                  <c:v>18.923999999999999</c:v>
                </c:pt>
                <c:pt idx="40">
                  <c:v>18.923999999999999</c:v>
                </c:pt>
                <c:pt idx="41">
                  <c:v>21.027000000000001</c:v>
                </c:pt>
                <c:pt idx="42">
                  <c:v>22.702000000000002</c:v>
                </c:pt>
                <c:pt idx="43">
                  <c:v>23.097000000000001</c:v>
                </c:pt>
                <c:pt idx="44">
                  <c:v>23.622</c:v>
                </c:pt>
                <c:pt idx="45">
                  <c:v>23.655000000000001</c:v>
                </c:pt>
                <c:pt idx="46">
                  <c:v>23.687999999999999</c:v>
                </c:pt>
                <c:pt idx="47">
                  <c:v>23.951000000000001</c:v>
                </c:pt>
                <c:pt idx="48">
                  <c:v>24.443999999999999</c:v>
                </c:pt>
                <c:pt idx="49">
                  <c:v>24.542000000000002</c:v>
                </c:pt>
                <c:pt idx="50">
                  <c:v>24.739000000000001</c:v>
                </c:pt>
                <c:pt idx="51">
                  <c:v>25.527999999999999</c:v>
                </c:pt>
                <c:pt idx="52">
                  <c:v>25.527999999999999</c:v>
                </c:pt>
                <c:pt idx="53">
                  <c:v>26.513000000000002</c:v>
                </c:pt>
                <c:pt idx="54">
                  <c:v>26.545999999999999</c:v>
                </c:pt>
                <c:pt idx="55">
                  <c:v>26.545999999999999</c:v>
                </c:pt>
                <c:pt idx="56">
                  <c:v>27.039000000000001</c:v>
                </c:pt>
                <c:pt idx="57">
                  <c:v>28.484999999999999</c:v>
                </c:pt>
                <c:pt idx="58">
                  <c:v>35.22</c:v>
                </c:pt>
                <c:pt idx="59">
                  <c:v>35.613999999999997</c:v>
                </c:pt>
                <c:pt idx="60">
                  <c:v>36.204999999999998</c:v>
                </c:pt>
                <c:pt idx="61">
                  <c:v>36.304000000000002</c:v>
                </c:pt>
                <c:pt idx="62">
                  <c:v>36.337000000000003</c:v>
                </c:pt>
                <c:pt idx="63">
                  <c:v>36.468000000000004</c:v>
                </c:pt>
                <c:pt idx="64">
                  <c:v>36.698</c:v>
                </c:pt>
                <c:pt idx="65">
                  <c:v>37.978999999999999</c:v>
                </c:pt>
                <c:pt idx="66">
                  <c:v>38.374000000000002</c:v>
                </c:pt>
                <c:pt idx="67">
                  <c:v>38.668999999999997</c:v>
                </c:pt>
                <c:pt idx="68">
                  <c:v>39.261000000000003</c:v>
                </c:pt>
                <c:pt idx="69">
                  <c:v>43.17</c:v>
                </c:pt>
                <c:pt idx="70">
                  <c:v>45.503</c:v>
                </c:pt>
                <c:pt idx="71">
                  <c:v>45.634</c:v>
                </c:pt>
                <c:pt idx="72">
                  <c:v>45.634</c:v>
                </c:pt>
                <c:pt idx="73">
                  <c:v>46.423000000000002</c:v>
                </c:pt>
                <c:pt idx="74">
                  <c:v>47.441000000000003</c:v>
                </c:pt>
                <c:pt idx="75">
                  <c:v>47.835999999999999</c:v>
                </c:pt>
                <c:pt idx="76">
                  <c:v>48.098999999999997</c:v>
                </c:pt>
                <c:pt idx="77">
                  <c:v>48.164000000000001</c:v>
                </c:pt>
                <c:pt idx="78">
                  <c:v>48.526000000000003</c:v>
                </c:pt>
                <c:pt idx="79">
                  <c:v>49.183</c:v>
                </c:pt>
                <c:pt idx="80">
                  <c:v>51.350999999999999</c:v>
                </c:pt>
                <c:pt idx="81">
                  <c:v>52.106999999999999</c:v>
                </c:pt>
                <c:pt idx="82">
                  <c:v>52.994</c:v>
                </c:pt>
                <c:pt idx="83">
                  <c:v>55.359000000000002</c:v>
                </c:pt>
                <c:pt idx="84">
                  <c:v>57.462000000000003</c:v>
                </c:pt>
                <c:pt idx="85">
                  <c:v>58.841999999999999</c:v>
                </c:pt>
                <c:pt idx="86">
                  <c:v>59.072000000000003</c:v>
                </c:pt>
                <c:pt idx="87">
                  <c:v>59.695999999999998</c:v>
                </c:pt>
                <c:pt idx="88">
                  <c:v>62.225999999999999</c:v>
                </c:pt>
                <c:pt idx="89">
                  <c:v>63.046999999999997</c:v>
                </c:pt>
                <c:pt idx="90">
                  <c:v>63.408999999999999</c:v>
                </c:pt>
                <c:pt idx="91">
                  <c:v>64.197000000000003</c:v>
                </c:pt>
                <c:pt idx="92">
                  <c:v>64.986000000000004</c:v>
                </c:pt>
                <c:pt idx="93">
                  <c:v>67.876999999999995</c:v>
                </c:pt>
                <c:pt idx="94">
                  <c:v>69.322000000000003</c:v>
                </c:pt>
                <c:pt idx="95">
                  <c:v>71.688000000000002</c:v>
                </c:pt>
                <c:pt idx="96">
                  <c:v>71.885000000000005</c:v>
                </c:pt>
                <c:pt idx="97">
                  <c:v>72.016000000000005</c:v>
                </c:pt>
                <c:pt idx="98">
                  <c:v>72.180999999999997</c:v>
                </c:pt>
                <c:pt idx="99">
                  <c:v>74.578999999999994</c:v>
                </c:pt>
                <c:pt idx="100">
                  <c:v>75.728999999999999</c:v>
                </c:pt>
                <c:pt idx="101">
                  <c:v>77.7</c:v>
                </c:pt>
                <c:pt idx="102">
                  <c:v>83.581000000000003</c:v>
                </c:pt>
                <c:pt idx="103">
                  <c:v>83.614000000000004</c:v>
                </c:pt>
                <c:pt idx="104">
                  <c:v>87.260999999999996</c:v>
                </c:pt>
                <c:pt idx="105">
                  <c:v>90.415000000000006</c:v>
                </c:pt>
                <c:pt idx="106">
                  <c:v>93.338999999999999</c:v>
                </c:pt>
                <c:pt idx="107">
                  <c:v>94.522000000000006</c:v>
                </c:pt>
                <c:pt idx="108">
                  <c:v>94.686000000000007</c:v>
                </c:pt>
                <c:pt idx="109">
                  <c:v>98.924000000000007</c:v>
                </c:pt>
                <c:pt idx="110">
                  <c:v>100.73099999999999</c:v>
                </c:pt>
                <c:pt idx="111">
                  <c:v>101.158</c:v>
                </c:pt>
                <c:pt idx="112">
                  <c:v>103.721</c:v>
                </c:pt>
                <c:pt idx="113">
                  <c:v>108.22199999999999</c:v>
                </c:pt>
                <c:pt idx="114">
                  <c:v>110.127</c:v>
                </c:pt>
                <c:pt idx="115">
                  <c:v>118.012</c:v>
                </c:pt>
                <c:pt idx="116">
                  <c:v>120.312</c:v>
                </c:pt>
                <c:pt idx="117">
                  <c:v>120.411</c:v>
                </c:pt>
                <c:pt idx="118">
                  <c:v>121.72499999999999</c:v>
                </c:pt>
                <c:pt idx="119">
                  <c:v>0</c:v>
                </c:pt>
                <c:pt idx="120">
                  <c:v>3.4169999999999998</c:v>
                </c:pt>
                <c:pt idx="121">
                  <c:v>3.4169999999999998</c:v>
                </c:pt>
                <c:pt idx="122">
                  <c:v>3.778</c:v>
                </c:pt>
                <c:pt idx="123">
                  <c:v>3.778</c:v>
                </c:pt>
                <c:pt idx="124">
                  <c:v>10.250999999999999</c:v>
                </c:pt>
                <c:pt idx="125">
                  <c:v>10.250999999999999</c:v>
                </c:pt>
                <c:pt idx="126">
                  <c:v>11.696</c:v>
                </c:pt>
                <c:pt idx="127">
                  <c:v>11.926</c:v>
                </c:pt>
                <c:pt idx="128">
                  <c:v>12.156000000000001</c:v>
                </c:pt>
                <c:pt idx="129">
                  <c:v>12.648999999999999</c:v>
                </c:pt>
                <c:pt idx="130">
                  <c:v>19.811</c:v>
                </c:pt>
                <c:pt idx="131">
                  <c:v>19.844000000000001</c:v>
                </c:pt>
                <c:pt idx="132">
                  <c:v>23.852</c:v>
                </c:pt>
                <c:pt idx="133">
                  <c:v>24.048999999999999</c:v>
                </c:pt>
                <c:pt idx="134">
                  <c:v>24.181000000000001</c:v>
                </c:pt>
                <c:pt idx="135">
                  <c:v>25.265000000000001</c:v>
                </c:pt>
                <c:pt idx="136">
                  <c:v>28.681999999999999</c:v>
                </c:pt>
                <c:pt idx="137">
                  <c:v>29.765999999999998</c:v>
                </c:pt>
                <c:pt idx="138">
                  <c:v>30.949000000000002</c:v>
                </c:pt>
                <c:pt idx="139">
                  <c:v>35.350999999999999</c:v>
                </c:pt>
                <c:pt idx="140">
                  <c:v>35.744999999999997</c:v>
                </c:pt>
                <c:pt idx="141">
                  <c:v>36.106999999999999</c:v>
                </c:pt>
                <c:pt idx="142">
                  <c:v>37.520000000000003</c:v>
                </c:pt>
                <c:pt idx="143">
                  <c:v>40.838000000000001</c:v>
                </c:pt>
                <c:pt idx="144">
                  <c:v>44.222000000000001</c:v>
                </c:pt>
                <c:pt idx="145">
                  <c:v>45.01</c:v>
                </c:pt>
                <c:pt idx="146">
                  <c:v>45.142000000000003</c:v>
                </c:pt>
                <c:pt idx="147">
                  <c:v>45.142000000000003</c:v>
                </c:pt>
                <c:pt idx="148">
                  <c:v>46.259</c:v>
                </c:pt>
                <c:pt idx="149">
                  <c:v>48.098999999999997</c:v>
                </c:pt>
                <c:pt idx="150">
                  <c:v>48.46</c:v>
                </c:pt>
                <c:pt idx="151">
                  <c:v>52.664999999999999</c:v>
                </c:pt>
                <c:pt idx="152">
                  <c:v>59.531999999999996</c:v>
                </c:pt>
                <c:pt idx="153">
                  <c:v>61.405000000000001</c:v>
                </c:pt>
                <c:pt idx="154">
                  <c:v>71.457999999999998</c:v>
                </c:pt>
                <c:pt idx="155">
                  <c:v>71.885000000000005</c:v>
                </c:pt>
                <c:pt idx="156">
                  <c:v>72.278999999999996</c:v>
                </c:pt>
                <c:pt idx="157">
                  <c:v>72.411000000000001</c:v>
                </c:pt>
                <c:pt idx="158">
                  <c:v>73.165999999999997</c:v>
                </c:pt>
                <c:pt idx="159">
                  <c:v>73.790999999999997</c:v>
                </c:pt>
                <c:pt idx="160">
                  <c:v>75.072000000000003</c:v>
                </c:pt>
                <c:pt idx="161">
                  <c:v>75.531999999999996</c:v>
                </c:pt>
                <c:pt idx="162">
                  <c:v>77.338999999999999</c:v>
                </c:pt>
                <c:pt idx="163">
                  <c:v>83.548000000000002</c:v>
                </c:pt>
                <c:pt idx="164">
                  <c:v>83.712999999999994</c:v>
                </c:pt>
                <c:pt idx="165">
                  <c:v>86.471999999999994</c:v>
                </c:pt>
                <c:pt idx="166">
                  <c:v>89.165999999999997</c:v>
                </c:pt>
                <c:pt idx="167">
                  <c:v>96.820999999999998</c:v>
                </c:pt>
                <c:pt idx="168">
                  <c:v>97.084000000000003</c:v>
                </c:pt>
                <c:pt idx="169">
                  <c:v>100.73099999999999</c:v>
                </c:pt>
                <c:pt idx="170">
                  <c:v>101.61799999999999</c:v>
                </c:pt>
                <c:pt idx="171">
                  <c:v>101.848</c:v>
                </c:pt>
                <c:pt idx="172">
                  <c:v>112.39400000000001</c:v>
                </c:pt>
                <c:pt idx="173">
                  <c:v>114.366</c:v>
                </c:pt>
                <c:pt idx="174">
                  <c:v>119.754</c:v>
                </c:pt>
                <c:pt idx="175">
                  <c:v>120.214</c:v>
                </c:pt>
                <c:pt idx="176">
                  <c:v>120.83799999999999</c:v>
                </c:pt>
                <c:pt idx="177">
                  <c:v>122.021</c:v>
                </c:pt>
                <c:pt idx="178">
                  <c:v>123.072</c:v>
                </c:pt>
              </c:numCache>
            </c:numRef>
          </c:xVal>
          <c:yVal>
            <c:numRef>
              <c:f>Sheet1!$B$2:$B$3896</c:f>
              <c:numCache>
                <c:formatCode>General</c:formatCode>
                <c:ptCount val="3895"/>
                <c:pt idx="0">
                  <c:v>100</c:v>
                </c:pt>
                <c:pt idx="1">
                  <c:v>100</c:v>
                </c:pt>
                <c:pt idx="2">
                  <c:v>99.01</c:v>
                </c:pt>
                <c:pt idx="3">
                  <c:v>99.01</c:v>
                </c:pt>
                <c:pt idx="4">
                  <c:v>98.02</c:v>
                </c:pt>
                <c:pt idx="5">
                  <c:v>98.02</c:v>
                </c:pt>
                <c:pt idx="6">
                  <c:v>96.04</c:v>
                </c:pt>
                <c:pt idx="7">
                  <c:v>96.04</c:v>
                </c:pt>
                <c:pt idx="8">
                  <c:v>95.05</c:v>
                </c:pt>
                <c:pt idx="9">
                  <c:v>95.05</c:v>
                </c:pt>
                <c:pt idx="10">
                  <c:v>94.058999999999997</c:v>
                </c:pt>
                <c:pt idx="11">
                  <c:v>94.058999999999997</c:v>
                </c:pt>
                <c:pt idx="12">
                  <c:v>93.069000000000003</c:v>
                </c:pt>
                <c:pt idx="13">
                  <c:v>93.069000000000003</c:v>
                </c:pt>
                <c:pt idx="14">
                  <c:v>92.078999999999994</c:v>
                </c:pt>
                <c:pt idx="15">
                  <c:v>92.078999999999994</c:v>
                </c:pt>
                <c:pt idx="16">
                  <c:v>91.088999999999999</c:v>
                </c:pt>
                <c:pt idx="17">
                  <c:v>91.088999999999999</c:v>
                </c:pt>
                <c:pt idx="18">
                  <c:v>90.099000000000004</c:v>
                </c:pt>
                <c:pt idx="19">
                  <c:v>90.099000000000004</c:v>
                </c:pt>
                <c:pt idx="20">
                  <c:v>90.099000000000004</c:v>
                </c:pt>
                <c:pt idx="21">
                  <c:v>89.097999999999999</c:v>
                </c:pt>
                <c:pt idx="22">
                  <c:v>89.097999999999999</c:v>
                </c:pt>
                <c:pt idx="23">
                  <c:v>88.096999999999994</c:v>
                </c:pt>
                <c:pt idx="24">
                  <c:v>88.096999999999994</c:v>
                </c:pt>
                <c:pt idx="25">
                  <c:v>87.096000000000004</c:v>
                </c:pt>
                <c:pt idx="26">
                  <c:v>87.096000000000004</c:v>
                </c:pt>
                <c:pt idx="27">
                  <c:v>86.094999999999999</c:v>
                </c:pt>
                <c:pt idx="28">
                  <c:v>86.094999999999999</c:v>
                </c:pt>
                <c:pt idx="29">
                  <c:v>86.094999999999999</c:v>
                </c:pt>
                <c:pt idx="30">
                  <c:v>86.094999999999999</c:v>
                </c:pt>
                <c:pt idx="31">
                  <c:v>86.094999999999999</c:v>
                </c:pt>
                <c:pt idx="32">
                  <c:v>85.057000000000002</c:v>
                </c:pt>
                <c:pt idx="33">
                  <c:v>85.057000000000002</c:v>
                </c:pt>
                <c:pt idx="34">
                  <c:v>85.057000000000002</c:v>
                </c:pt>
                <c:pt idx="35">
                  <c:v>84.007000000000005</c:v>
                </c:pt>
                <c:pt idx="36">
                  <c:v>84.007000000000005</c:v>
                </c:pt>
                <c:pt idx="37">
                  <c:v>82.956999999999994</c:v>
                </c:pt>
                <c:pt idx="38">
                  <c:v>82.956999999999994</c:v>
                </c:pt>
                <c:pt idx="39">
                  <c:v>82.956999999999994</c:v>
                </c:pt>
                <c:pt idx="40">
                  <c:v>81.894000000000005</c:v>
                </c:pt>
                <c:pt idx="41">
                  <c:v>81.894000000000005</c:v>
                </c:pt>
                <c:pt idx="42">
                  <c:v>81.894000000000005</c:v>
                </c:pt>
                <c:pt idx="43">
                  <c:v>81.894000000000005</c:v>
                </c:pt>
                <c:pt idx="44">
                  <c:v>81.894000000000005</c:v>
                </c:pt>
                <c:pt idx="45">
                  <c:v>81.894000000000005</c:v>
                </c:pt>
                <c:pt idx="46">
                  <c:v>81.894000000000005</c:v>
                </c:pt>
                <c:pt idx="47">
                  <c:v>81.894000000000005</c:v>
                </c:pt>
                <c:pt idx="48">
                  <c:v>81.894000000000005</c:v>
                </c:pt>
                <c:pt idx="49">
                  <c:v>81.894000000000005</c:v>
                </c:pt>
                <c:pt idx="50">
                  <c:v>81.894000000000005</c:v>
                </c:pt>
                <c:pt idx="51">
                  <c:v>81.894000000000005</c:v>
                </c:pt>
                <c:pt idx="52">
                  <c:v>80.671000000000006</c:v>
                </c:pt>
                <c:pt idx="53">
                  <c:v>80.671000000000006</c:v>
                </c:pt>
                <c:pt idx="54">
                  <c:v>80.671000000000006</c:v>
                </c:pt>
                <c:pt idx="55">
                  <c:v>79.430000000000007</c:v>
                </c:pt>
                <c:pt idx="56">
                  <c:v>79.430000000000007</c:v>
                </c:pt>
                <c:pt idx="57">
                  <c:v>79.430000000000007</c:v>
                </c:pt>
                <c:pt idx="58">
                  <c:v>79.430000000000007</c:v>
                </c:pt>
                <c:pt idx="59">
                  <c:v>79.430000000000007</c:v>
                </c:pt>
                <c:pt idx="60">
                  <c:v>79.430000000000007</c:v>
                </c:pt>
                <c:pt idx="61">
                  <c:v>79.430000000000007</c:v>
                </c:pt>
                <c:pt idx="62">
                  <c:v>79.430000000000007</c:v>
                </c:pt>
                <c:pt idx="63">
                  <c:v>79.430000000000007</c:v>
                </c:pt>
                <c:pt idx="64">
                  <c:v>79.430000000000007</c:v>
                </c:pt>
                <c:pt idx="65">
                  <c:v>79.430000000000007</c:v>
                </c:pt>
                <c:pt idx="66">
                  <c:v>79.430000000000007</c:v>
                </c:pt>
                <c:pt idx="67">
                  <c:v>79.430000000000007</c:v>
                </c:pt>
                <c:pt idx="68">
                  <c:v>79.430000000000007</c:v>
                </c:pt>
                <c:pt idx="69">
                  <c:v>79.430000000000007</c:v>
                </c:pt>
                <c:pt idx="70">
                  <c:v>79.430000000000007</c:v>
                </c:pt>
                <c:pt idx="71">
                  <c:v>79.430000000000007</c:v>
                </c:pt>
                <c:pt idx="72">
                  <c:v>77.739999999999995</c:v>
                </c:pt>
                <c:pt idx="73">
                  <c:v>77.739999999999995</c:v>
                </c:pt>
                <c:pt idx="74">
                  <c:v>77.739999999999995</c:v>
                </c:pt>
                <c:pt idx="75">
                  <c:v>77.739999999999995</c:v>
                </c:pt>
                <c:pt idx="76">
                  <c:v>77.739999999999995</c:v>
                </c:pt>
                <c:pt idx="77">
                  <c:v>77.739999999999995</c:v>
                </c:pt>
                <c:pt idx="78">
                  <c:v>77.739999999999995</c:v>
                </c:pt>
                <c:pt idx="79">
                  <c:v>77.739999999999995</c:v>
                </c:pt>
                <c:pt idx="80">
                  <c:v>77.739999999999995</c:v>
                </c:pt>
                <c:pt idx="81">
                  <c:v>77.739999999999995</c:v>
                </c:pt>
                <c:pt idx="82">
                  <c:v>77.739999999999995</c:v>
                </c:pt>
                <c:pt idx="83">
                  <c:v>77.739999999999995</c:v>
                </c:pt>
                <c:pt idx="84">
                  <c:v>77.739999999999995</c:v>
                </c:pt>
                <c:pt idx="85">
                  <c:v>77.739999999999995</c:v>
                </c:pt>
                <c:pt idx="86">
                  <c:v>77.739999999999995</c:v>
                </c:pt>
                <c:pt idx="87">
                  <c:v>77.739999999999995</c:v>
                </c:pt>
                <c:pt idx="88">
                  <c:v>77.739999999999995</c:v>
                </c:pt>
                <c:pt idx="89">
                  <c:v>77.739999999999995</c:v>
                </c:pt>
                <c:pt idx="90">
                  <c:v>77.739999999999995</c:v>
                </c:pt>
                <c:pt idx="91">
                  <c:v>77.739999999999995</c:v>
                </c:pt>
                <c:pt idx="92">
                  <c:v>77.739999999999995</c:v>
                </c:pt>
                <c:pt idx="93">
                  <c:v>77.739999999999995</c:v>
                </c:pt>
                <c:pt idx="94">
                  <c:v>77.739999999999995</c:v>
                </c:pt>
                <c:pt idx="95">
                  <c:v>77.739999999999995</c:v>
                </c:pt>
                <c:pt idx="96">
                  <c:v>77.739999999999995</c:v>
                </c:pt>
                <c:pt idx="97">
                  <c:v>77.739999999999995</c:v>
                </c:pt>
                <c:pt idx="98">
                  <c:v>77.739999999999995</c:v>
                </c:pt>
                <c:pt idx="99">
                  <c:v>77.739999999999995</c:v>
                </c:pt>
                <c:pt idx="100">
                  <c:v>77.739999999999995</c:v>
                </c:pt>
                <c:pt idx="101">
                  <c:v>77.739999999999995</c:v>
                </c:pt>
                <c:pt idx="102">
                  <c:v>77.739999999999995</c:v>
                </c:pt>
                <c:pt idx="103">
                  <c:v>77.739999999999995</c:v>
                </c:pt>
                <c:pt idx="104">
                  <c:v>77.739999999999995</c:v>
                </c:pt>
                <c:pt idx="105">
                  <c:v>77.739999999999995</c:v>
                </c:pt>
                <c:pt idx="106">
                  <c:v>77.739999999999995</c:v>
                </c:pt>
                <c:pt idx="107">
                  <c:v>77.739999999999995</c:v>
                </c:pt>
                <c:pt idx="108">
                  <c:v>77.739999999999995</c:v>
                </c:pt>
                <c:pt idx="109">
                  <c:v>77.739999999999995</c:v>
                </c:pt>
                <c:pt idx="110">
                  <c:v>77.739999999999995</c:v>
                </c:pt>
                <c:pt idx="111">
                  <c:v>77.739999999999995</c:v>
                </c:pt>
                <c:pt idx="112">
                  <c:v>77.739999999999995</c:v>
                </c:pt>
                <c:pt idx="113">
                  <c:v>77.739999999999995</c:v>
                </c:pt>
                <c:pt idx="114">
                  <c:v>77.739999999999995</c:v>
                </c:pt>
                <c:pt idx="115">
                  <c:v>77.739999999999995</c:v>
                </c:pt>
                <c:pt idx="116">
                  <c:v>77.739999999999995</c:v>
                </c:pt>
                <c:pt idx="117">
                  <c:v>77.739999999999995</c:v>
                </c:pt>
                <c:pt idx="118">
                  <c:v>77.739999999999995</c:v>
                </c:pt>
              </c:numCache>
            </c:numRef>
          </c:yVal>
          <c:smooth val="0"/>
        </c:ser>
        <c:ser>
          <c:idx val="7"/>
          <c:order val="2"/>
          <c:tx>
            <c:strRef>
              <c:f>Sheet1!$E$1</c:f>
              <c:strCache>
                <c:ptCount val="1"/>
              </c:strCache>
            </c:strRef>
          </c:tx>
          <c:spPr>
            <a:ln w="52045">
              <a:noFill/>
              <a:prstDash val="solid"/>
            </a:ln>
          </c:spPr>
          <c:marker>
            <c:symbol val="plus"/>
            <c:size val="6"/>
            <c:spPr>
              <a:noFill/>
              <a:ln w="13011">
                <a:solidFill>
                  <a:srgbClr val="569FD3"/>
                </a:solidFill>
              </a:ln>
            </c:spPr>
          </c:marker>
          <c:xVal>
            <c:numRef>
              <c:f>Sheet1!$A$2:$A$3896</c:f>
              <c:numCache>
                <c:formatCode>General</c:formatCode>
                <c:ptCount val="3895"/>
                <c:pt idx="0">
                  <c:v>0</c:v>
                </c:pt>
                <c:pt idx="1">
                  <c:v>0.36099999999999999</c:v>
                </c:pt>
                <c:pt idx="2">
                  <c:v>0.36099999999999999</c:v>
                </c:pt>
                <c:pt idx="3">
                  <c:v>0.49299999999999999</c:v>
                </c:pt>
                <c:pt idx="4">
                  <c:v>0.49299999999999999</c:v>
                </c:pt>
                <c:pt idx="5">
                  <c:v>0.59099999999999997</c:v>
                </c:pt>
                <c:pt idx="6">
                  <c:v>0.59099999999999997</c:v>
                </c:pt>
                <c:pt idx="7">
                  <c:v>1.774</c:v>
                </c:pt>
                <c:pt idx="8">
                  <c:v>1.774</c:v>
                </c:pt>
                <c:pt idx="9">
                  <c:v>1.9059999999999999</c:v>
                </c:pt>
                <c:pt idx="10">
                  <c:v>1.9059999999999999</c:v>
                </c:pt>
                <c:pt idx="11">
                  <c:v>1.9710000000000001</c:v>
                </c:pt>
                <c:pt idx="12">
                  <c:v>1.9710000000000001</c:v>
                </c:pt>
                <c:pt idx="13">
                  <c:v>2.5299999999999998</c:v>
                </c:pt>
                <c:pt idx="14">
                  <c:v>2.5299999999999998</c:v>
                </c:pt>
                <c:pt idx="15">
                  <c:v>2.891</c:v>
                </c:pt>
                <c:pt idx="16">
                  <c:v>2.891</c:v>
                </c:pt>
                <c:pt idx="17">
                  <c:v>3.8439999999999999</c:v>
                </c:pt>
                <c:pt idx="18">
                  <c:v>3.8439999999999999</c:v>
                </c:pt>
                <c:pt idx="19">
                  <c:v>4.0739999999999998</c:v>
                </c:pt>
                <c:pt idx="20">
                  <c:v>4.6980000000000004</c:v>
                </c:pt>
                <c:pt idx="21">
                  <c:v>4.6980000000000004</c:v>
                </c:pt>
                <c:pt idx="22">
                  <c:v>6.407</c:v>
                </c:pt>
                <c:pt idx="23">
                  <c:v>6.407</c:v>
                </c:pt>
                <c:pt idx="24">
                  <c:v>7.1950000000000003</c:v>
                </c:pt>
                <c:pt idx="25">
                  <c:v>7.1950000000000003</c:v>
                </c:pt>
                <c:pt idx="26">
                  <c:v>7.4580000000000002</c:v>
                </c:pt>
                <c:pt idx="27">
                  <c:v>7.4580000000000002</c:v>
                </c:pt>
                <c:pt idx="28">
                  <c:v>11.663</c:v>
                </c:pt>
                <c:pt idx="29">
                  <c:v>11.992000000000001</c:v>
                </c:pt>
                <c:pt idx="30">
                  <c:v>12.122999999999999</c:v>
                </c:pt>
                <c:pt idx="31">
                  <c:v>12.419</c:v>
                </c:pt>
                <c:pt idx="32">
                  <c:v>12.419</c:v>
                </c:pt>
                <c:pt idx="33">
                  <c:v>14.259</c:v>
                </c:pt>
                <c:pt idx="34">
                  <c:v>14.456</c:v>
                </c:pt>
                <c:pt idx="35">
                  <c:v>14.456</c:v>
                </c:pt>
                <c:pt idx="36">
                  <c:v>14.522</c:v>
                </c:pt>
                <c:pt idx="37">
                  <c:v>14.522</c:v>
                </c:pt>
                <c:pt idx="38">
                  <c:v>17.117000000000001</c:v>
                </c:pt>
                <c:pt idx="39">
                  <c:v>18.923999999999999</c:v>
                </c:pt>
                <c:pt idx="40">
                  <c:v>18.923999999999999</c:v>
                </c:pt>
                <c:pt idx="41">
                  <c:v>21.027000000000001</c:v>
                </c:pt>
                <c:pt idx="42">
                  <c:v>22.702000000000002</c:v>
                </c:pt>
                <c:pt idx="43">
                  <c:v>23.097000000000001</c:v>
                </c:pt>
                <c:pt idx="44">
                  <c:v>23.622</c:v>
                </c:pt>
                <c:pt idx="45">
                  <c:v>23.655000000000001</c:v>
                </c:pt>
                <c:pt idx="46">
                  <c:v>23.687999999999999</c:v>
                </c:pt>
                <c:pt idx="47">
                  <c:v>23.951000000000001</c:v>
                </c:pt>
                <c:pt idx="48">
                  <c:v>24.443999999999999</c:v>
                </c:pt>
                <c:pt idx="49">
                  <c:v>24.542000000000002</c:v>
                </c:pt>
                <c:pt idx="50">
                  <c:v>24.739000000000001</c:v>
                </c:pt>
                <c:pt idx="51">
                  <c:v>25.527999999999999</c:v>
                </c:pt>
                <c:pt idx="52">
                  <c:v>25.527999999999999</c:v>
                </c:pt>
                <c:pt idx="53">
                  <c:v>26.513000000000002</c:v>
                </c:pt>
                <c:pt idx="54">
                  <c:v>26.545999999999999</c:v>
                </c:pt>
                <c:pt idx="55">
                  <c:v>26.545999999999999</c:v>
                </c:pt>
                <c:pt idx="56">
                  <c:v>27.039000000000001</c:v>
                </c:pt>
                <c:pt idx="57">
                  <c:v>28.484999999999999</c:v>
                </c:pt>
                <c:pt idx="58">
                  <c:v>35.22</c:v>
                </c:pt>
                <c:pt idx="59">
                  <c:v>35.613999999999997</c:v>
                </c:pt>
                <c:pt idx="60">
                  <c:v>36.204999999999998</c:v>
                </c:pt>
                <c:pt idx="61">
                  <c:v>36.304000000000002</c:v>
                </c:pt>
                <c:pt idx="62">
                  <c:v>36.337000000000003</c:v>
                </c:pt>
                <c:pt idx="63">
                  <c:v>36.468000000000004</c:v>
                </c:pt>
                <c:pt idx="64">
                  <c:v>36.698</c:v>
                </c:pt>
                <c:pt idx="65">
                  <c:v>37.978999999999999</c:v>
                </c:pt>
                <c:pt idx="66">
                  <c:v>38.374000000000002</c:v>
                </c:pt>
                <c:pt idx="67">
                  <c:v>38.668999999999997</c:v>
                </c:pt>
                <c:pt idx="68">
                  <c:v>39.261000000000003</c:v>
                </c:pt>
                <c:pt idx="69">
                  <c:v>43.17</c:v>
                </c:pt>
                <c:pt idx="70">
                  <c:v>45.503</c:v>
                </c:pt>
                <c:pt idx="71">
                  <c:v>45.634</c:v>
                </c:pt>
                <c:pt idx="72">
                  <c:v>45.634</c:v>
                </c:pt>
                <c:pt idx="73">
                  <c:v>46.423000000000002</c:v>
                </c:pt>
                <c:pt idx="74">
                  <c:v>47.441000000000003</c:v>
                </c:pt>
                <c:pt idx="75">
                  <c:v>47.835999999999999</c:v>
                </c:pt>
                <c:pt idx="76">
                  <c:v>48.098999999999997</c:v>
                </c:pt>
                <c:pt idx="77">
                  <c:v>48.164000000000001</c:v>
                </c:pt>
                <c:pt idx="78">
                  <c:v>48.526000000000003</c:v>
                </c:pt>
                <c:pt idx="79">
                  <c:v>49.183</c:v>
                </c:pt>
                <c:pt idx="80">
                  <c:v>51.350999999999999</c:v>
                </c:pt>
                <c:pt idx="81">
                  <c:v>52.106999999999999</c:v>
                </c:pt>
                <c:pt idx="82">
                  <c:v>52.994</c:v>
                </c:pt>
                <c:pt idx="83">
                  <c:v>55.359000000000002</c:v>
                </c:pt>
                <c:pt idx="84">
                  <c:v>57.462000000000003</c:v>
                </c:pt>
                <c:pt idx="85">
                  <c:v>58.841999999999999</c:v>
                </c:pt>
                <c:pt idx="86">
                  <c:v>59.072000000000003</c:v>
                </c:pt>
                <c:pt idx="87">
                  <c:v>59.695999999999998</c:v>
                </c:pt>
                <c:pt idx="88">
                  <c:v>62.225999999999999</c:v>
                </c:pt>
                <c:pt idx="89">
                  <c:v>63.046999999999997</c:v>
                </c:pt>
                <c:pt idx="90">
                  <c:v>63.408999999999999</c:v>
                </c:pt>
                <c:pt idx="91">
                  <c:v>64.197000000000003</c:v>
                </c:pt>
                <c:pt idx="92">
                  <c:v>64.986000000000004</c:v>
                </c:pt>
                <c:pt idx="93">
                  <c:v>67.876999999999995</c:v>
                </c:pt>
                <c:pt idx="94">
                  <c:v>69.322000000000003</c:v>
                </c:pt>
                <c:pt idx="95">
                  <c:v>71.688000000000002</c:v>
                </c:pt>
                <c:pt idx="96">
                  <c:v>71.885000000000005</c:v>
                </c:pt>
                <c:pt idx="97">
                  <c:v>72.016000000000005</c:v>
                </c:pt>
                <c:pt idx="98">
                  <c:v>72.180999999999997</c:v>
                </c:pt>
                <c:pt idx="99">
                  <c:v>74.578999999999994</c:v>
                </c:pt>
                <c:pt idx="100">
                  <c:v>75.728999999999999</c:v>
                </c:pt>
                <c:pt idx="101">
                  <c:v>77.7</c:v>
                </c:pt>
                <c:pt idx="102">
                  <c:v>83.581000000000003</c:v>
                </c:pt>
                <c:pt idx="103">
                  <c:v>83.614000000000004</c:v>
                </c:pt>
                <c:pt idx="104">
                  <c:v>87.260999999999996</c:v>
                </c:pt>
                <c:pt idx="105">
                  <c:v>90.415000000000006</c:v>
                </c:pt>
                <c:pt idx="106">
                  <c:v>93.338999999999999</c:v>
                </c:pt>
                <c:pt idx="107">
                  <c:v>94.522000000000006</c:v>
                </c:pt>
                <c:pt idx="108">
                  <c:v>94.686000000000007</c:v>
                </c:pt>
                <c:pt idx="109">
                  <c:v>98.924000000000007</c:v>
                </c:pt>
                <c:pt idx="110">
                  <c:v>100.73099999999999</c:v>
                </c:pt>
                <c:pt idx="111">
                  <c:v>101.158</c:v>
                </c:pt>
                <c:pt idx="112">
                  <c:v>103.721</c:v>
                </c:pt>
                <c:pt idx="113">
                  <c:v>108.22199999999999</c:v>
                </c:pt>
                <c:pt idx="114">
                  <c:v>110.127</c:v>
                </c:pt>
                <c:pt idx="115">
                  <c:v>118.012</c:v>
                </c:pt>
                <c:pt idx="116">
                  <c:v>120.312</c:v>
                </c:pt>
                <c:pt idx="117">
                  <c:v>120.411</c:v>
                </c:pt>
                <c:pt idx="118">
                  <c:v>121.72499999999999</c:v>
                </c:pt>
                <c:pt idx="119">
                  <c:v>0</c:v>
                </c:pt>
                <c:pt idx="120">
                  <c:v>3.4169999999999998</c:v>
                </c:pt>
                <c:pt idx="121">
                  <c:v>3.4169999999999998</c:v>
                </c:pt>
                <c:pt idx="122">
                  <c:v>3.778</c:v>
                </c:pt>
                <c:pt idx="123">
                  <c:v>3.778</c:v>
                </c:pt>
                <c:pt idx="124">
                  <c:v>10.250999999999999</c:v>
                </c:pt>
                <c:pt idx="125">
                  <c:v>10.250999999999999</c:v>
                </c:pt>
                <c:pt idx="126">
                  <c:v>11.696</c:v>
                </c:pt>
                <c:pt idx="127">
                  <c:v>11.926</c:v>
                </c:pt>
                <c:pt idx="128">
                  <c:v>12.156000000000001</c:v>
                </c:pt>
                <c:pt idx="129">
                  <c:v>12.648999999999999</c:v>
                </c:pt>
                <c:pt idx="130">
                  <c:v>19.811</c:v>
                </c:pt>
                <c:pt idx="131">
                  <c:v>19.844000000000001</c:v>
                </c:pt>
                <c:pt idx="132">
                  <c:v>23.852</c:v>
                </c:pt>
                <c:pt idx="133">
                  <c:v>24.048999999999999</c:v>
                </c:pt>
                <c:pt idx="134">
                  <c:v>24.181000000000001</c:v>
                </c:pt>
                <c:pt idx="135">
                  <c:v>25.265000000000001</c:v>
                </c:pt>
                <c:pt idx="136">
                  <c:v>28.681999999999999</c:v>
                </c:pt>
                <c:pt idx="137">
                  <c:v>29.765999999999998</c:v>
                </c:pt>
                <c:pt idx="138">
                  <c:v>30.949000000000002</c:v>
                </c:pt>
                <c:pt idx="139">
                  <c:v>35.350999999999999</c:v>
                </c:pt>
                <c:pt idx="140">
                  <c:v>35.744999999999997</c:v>
                </c:pt>
                <c:pt idx="141">
                  <c:v>36.106999999999999</c:v>
                </c:pt>
                <c:pt idx="142">
                  <c:v>37.520000000000003</c:v>
                </c:pt>
                <c:pt idx="143">
                  <c:v>40.838000000000001</c:v>
                </c:pt>
                <c:pt idx="144">
                  <c:v>44.222000000000001</c:v>
                </c:pt>
                <c:pt idx="145">
                  <c:v>45.01</c:v>
                </c:pt>
                <c:pt idx="146">
                  <c:v>45.142000000000003</c:v>
                </c:pt>
                <c:pt idx="147">
                  <c:v>45.142000000000003</c:v>
                </c:pt>
                <c:pt idx="148">
                  <c:v>46.259</c:v>
                </c:pt>
                <c:pt idx="149">
                  <c:v>48.098999999999997</c:v>
                </c:pt>
                <c:pt idx="150">
                  <c:v>48.46</c:v>
                </c:pt>
                <c:pt idx="151">
                  <c:v>52.664999999999999</c:v>
                </c:pt>
                <c:pt idx="152">
                  <c:v>59.531999999999996</c:v>
                </c:pt>
                <c:pt idx="153">
                  <c:v>61.405000000000001</c:v>
                </c:pt>
                <c:pt idx="154">
                  <c:v>71.457999999999998</c:v>
                </c:pt>
                <c:pt idx="155">
                  <c:v>71.885000000000005</c:v>
                </c:pt>
                <c:pt idx="156">
                  <c:v>72.278999999999996</c:v>
                </c:pt>
                <c:pt idx="157">
                  <c:v>72.411000000000001</c:v>
                </c:pt>
                <c:pt idx="158">
                  <c:v>73.165999999999997</c:v>
                </c:pt>
                <c:pt idx="159">
                  <c:v>73.790999999999997</c:v>
                </c:pt>
                <c:pt idx="160">
                  <c:v>75.072000000000003</c:v>
                </c:pt>
                <c:pt idx="161">
                  <c:v>75.531999999999996</c:v>
                </c:pt>
                <c:pt idx="162">
                  <c:v>77.338999999999999</c:v>
                </c:pt>
                <c:pt idx="163">
                  <c:v>83.548000000000002</c:v>
                </c:pt>
                <c:pt idx="164">
                  <c:v>83.712999999999994</c:v>
                </c:pt>
                <c:pt idx="165">
                  <c:v>86.471999999999994</c:v>
                </c:pt>
                <c:pt idx="166">
                  <c:v>89.165999999999997</c:v>
                </c:pt>
                <c:pt idx="167">
                  <c:v>96.820999999999998</c:v>
                </c:pt>
                <c:pt idx="168">
                  <c:v>97.084000000000003</c:v>
                </c:pt>
                <c:pt idx="169">
                  <c:v>100.73099999999999</c:v>
                </c:pt>
                <c:pt idx="170">
                  <c:v>101.61799999999999</c:v>
                </c:pt>
                <c:pt idx="171">
                  <c:v>101.848</c:v>
                </c:pt>
                <c:pt idx="172">
                  <c:v>112.39400000000001</c:v>
                </c:pt>
                <c:pt idx="173">
                  <c:v>114.366</c:v>
                </c:pt>
                <c:pt idx="174">
                  <c:v>119.754</c:v>
                </c:pt>
                <c:pt idx="175">
                  <c:v>120.214</c:v>
                </c:pt>
                <c:pt idx="176">
                  <c:v>120.83799999999999</c:v>
                </c:pt>
                <c:pt idx="177">
                  <c:v>122.021</c:v>
                </c:pt>
                <c:pt idx="178">
                  <c:v>123.072</c:v>
                </c:pt>
              </c:numCache>
            </c:numRef>
          </c:xVal>
          <c:yVal>
            <c:numRef>
              <c:f>Sheet1!$E$2:$E$3896</c:f>
              <c:numCache>
                <c:formatCode>General</c:formatCode>
                <c:ptCount val="3895"/>
                <c:pt idx="126">
                  <c:v>94.736999999999995</c:v>
                </c:pt>
                <c:pt idx="127">
                  <c:v>94.736999999999995</c:v>
                </c:pt>
                <c:pt idx="128">
                  <c:v>94.736999999999995</c:v>
                </c:pt>
                <c:pt idx="129">
                  <c:v>94.736999999999995</c:v>
                </c:pt>
                <c:pt idx="130">
                  <c:v>94.736999999999995</c:v>
                </c:pt>
                <c:pt idx="131">
                  <c:v>94.736999999999995</c:v>
                </c:pt>
                <c:pt idx="132">
                  <c:v>94.736999999999995</c:v>
                </c:pt>
                <c:pt idx="133">
                  <c:v>94.736999999999995</c:v>
                </c:pt>
                <c:pt idx="134">
                  <c:v>94.736999999999995</c:v>
                </c:pt>
                <c:pt idx="135">
                  <c:v>94.736999999999995</c:v>
                </c:pt>
                <c:pt idx="136">
                  <c:v>94.736999999999995</c:v>
                </c:pt>
                <c:pt idx="137">
                  <c:v>94.736999999999995</c:v>
                </c:pt>
                <c:pt idx="138">
                  <c:v>94.736999999999995</c:v>
                </c:pt>
                <c:pt idx="139">
                  <c:v>94.736999999999995</c:v>
                </c:pt>
                <c:pt idx="140">
                  <c:v>94.736999999999995</c:v>
                </c:pt>
                <c:pt idx="141">
                  <c:v>94.736999999999995</c:v>
                </c:pt>
                <c:pt idx="142">
                  <c:v>94.736999999999995</c:v>
                </c:pt>
                <c:pt idx="143">
                  <c:v>94.736999999999995</c:v>
                </c:pt>
                <c:pt idx="144">
                  <c:v>94.736999999999995</c:v>
                </c:pt>
                <c:pt idx="145">
                  <c:v>94.736999999999995</c:v>
                </c:pt>
                <c:pt idx="148">
                  <c:v>91.866</c:v>
                </c:pt>
                <c:pt idx="149">
                  <c:v>91.866</c:v>
                </c:pt>
                <c:pt idx="150">
                  <c:v>91.866</c:v>
                </c:pt>
                <c:pt idx="151">
                  <c:v>91.866</c:v>
                </c:pt>
                <c:pt idx="152">
                  <c:v>91.866</c:v>
                </c:pt>
                <c:pt idx="153">
                  <c:v>91.866</c:v>
                </c:pt>
                <c:pt idx="154">
                  <c:v>91.866</c:v>
                </c:pt>
                <c:pt idx="155">
                  <c:v>91.866</c:v>
                </c:pt>
                <c:pt idx="156">
                  <c:v>91.866</c:v>
                </c:pt>
                <c:pt idx="157">
                  <c:v>91.866</c:v>
                </c:pt>
                <c:pt idx="158">
                  <c:v>91.866</c:v>
                </c:pt>
                <c:pt idx="159">
                  <c:v>91.866</c:v>
                </c:pt>
                <c:pt idx="160">
                  <c:v>91.866</c:v>
                </c:pt>
                <c:pt idx="161">
                  <c:v>91.866</c:v>
                </c:pt>
                <c:pt idx="162">
                  <c:v>91.866</c:v>
                </c:pt>
                <c:pt idx="163">
                  <c:v>91.866</c:v>
                </c:pt>
                <c:pt idx="164">
                  <c:v>91.866</c:v>
                </c:pt>
                <c:pt idx="165">
                  <c:v>91.866</c:v>
                </c:pt>
                <c:pt idx="166">
                  <c:v>91.866</c:v>
                </c:pt>
                <c:pt idx="167">
                  <c:v>91.866</c:v>
                </c:pt>
                <c:pt idx="168">
                  <c:v>91.866</c:v>
                </c:pt>
                <c:pt idx="169">
                  <c:v>91.866</c:v>
                </c:pt>
                <c:pt idx="170">
                  <c:v>91.866</c:v>
                </c:pt>
                <c:pt idx="171">
                  <c:v>91.866</c:v>
                </c:pt>
                <c:pt idx="172">
                  <c:v>91.866</c:v>
                </c:pt>
                <c:pt idx="173">
                  <c:v>91.866</c:v>
                </c:pt>
                <c:pt idx="174">
                  <c:v>91.866</c:v>
                </c:pt>
                <c:pt idx="175">
                  <c:v>91.866</c:v>
                </c:pt>
                <c:pt idx="176">
                  <c:v>91.866</c:v>
                </c:pt>
                <c:pt idx="177">
                  <c:v>91.866</c:v>
                </c:pt>
                <c:pt idx="178">
                  <c:v>91.866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159424"/>
        <c:axId val="77826256"/>
      </c:scatterChart>
      <c:scatterChart>
        <c:scatterStyle val="lineMarker"/>
        <c:varyColors val="0"/>
        <c:ser>
          <c:idx val="0"/>
          <c:order val="3"/>
          <c:tx>
            <c:strRef>
              <c:f>Sheet1!$D$2</c:f>
              <c:strCache>
                <c:ptCount val="1"/>
              </c:strCache>
            </c:strRef>
          </c:tx>
          <c:spPr>
            <a:ln w="38757" cmpd="sng">
              <a:noFill/>
            </a:ln>
          </c:spPr>
          <c:marker>
            <c:symbol val="plus"/>
            <c:size val="6"/>
            <c:spPr>
              <a:noFill/>
              <a:ln w="13011" cmpd="sng">
                <a:solidFill>
                  <a:srgbClr val="BDCC2A"/>
                </a:solidFill>
              </a:ln>
            </c:spPr>
          </c:marker>
          <c:xVal>
            <c:numRef>
              <c:f>Sheet1!$A$2:$A$3896</c:f>
              <c:numCache>
                <c:formatCode>General</c:formatCode>
                <c:ptCount val="3895"/>
                <c:pt idx="0">
                  <c:v>0</c:v>
                </c:pt>
                <c:pt idx="1">
                  <c:v>0.36099999999999999</c:v>
                </c:pt>
                <c:pt idx="2">
                  <c:v>0.36099999999999999</c:v>
                </c:pt>
                <c:pt idx="3">
                  <c:v>0.49299999999999999</c:v>
                </c:pt>
                <c:pt idx="4">
                  <c:v>0.49299999999999999</c:v>
                </c:pt>
                <c:pt idx="5">
                  <c:v>0.59099999999999997</c:v>
                </c:pt>
                <c:pt idx="6">
                  <c:v>0.59099999999999997</c:v>
                </c:pt>
                <c:pt idx="7">
                  <c:v>1.774</c:v>
                </c:pt>
                <c:pt idx="8">
                  <c:v>1.774</c:v>
                </c:pt>
                <c:pt idx="9">
                  <c:v>1.9059999999999999</c:v>
                </c:pt>
                <c:pt idx="10">
                  <c:v>1.9059999999999999</c:v>
                </c:pt>
                <c:pt idx="11">
                  <c:v>1.9710000000000001</c:v>
                </c:pt>
                <c:pt idx="12">
                  <c:v>1.9710000000000001</c:v>
                </c:pt>
                <c:pt idx="13">
                  <c:v>2.5299999999999998</c:v>
                </c:pt>
                <c:pt idx="14">
                  <c:v>2.5299999999999998</c:v>
                </c:pt>
                <c:pt idx="15">
                  <c:v>2.891</c:v>
                </c:pt>
                <c:pt idx="16">
                  <c:v>2.891</c:v>
                </c:pt>
                <c:pt idx="17">
                  <c:v>3.8439999999999999</c:v>
                </c:pt>
                <c:pt idx="18">
                  <c:v>3.8439999999999999</c:v>
                </c:pt>
                <c:pt idx="19">
                  <c:v>4.0739999999999998</c:v>
                </c:pt>
                <c:pt idx="20">
                  <c:v>4.6980000000000004</c:v>
                </c:pt>
                <c:pt idx="21">
                  <c:v>4.6980000000000004</c:v>
                </c:pt>
                <c:pt idx="22">
                  <c:v>6.407</c:v>
                </c:pt>
                <c:pt idx="23">
                  <c:v>6.407</c:v>
                </c:pt>
                <c:pt idx="24">
                  <c:v>7.1950000000000003</c:v>
                </c:pt>
                <c:pt idx="25">
                  <c:v>7.1950000000000003</c:v>
                </c:pt>
                <c:pt idx="26">
                  <c:v>7.4580000000000002</c:v>
                </c:pt>
                <c:pt idx="27">
                  <c:v>7.4580000000000002</c:v>
                </c:pt>
                <c:pt idx="28">
                  <c:v>11.663</c:v>
                </c:pt>
                <c:pt idx="29">
                  <c:v>11.992000000000001</c:v>
                </c:pt>
                <c:pt idx="30">
                  <c:v>12.122999999999999</c:v>
                </c:pt>
                <c:pt idx="31">
                  <c:v>12.419</c:v>
                </c:pt>
                <c:pt idx="32">
                  <c:v>12.419</c:v>
                </c:pt>
                <c:pt idx="33">
                  <c:v>14.259</c:v>
                </c:pt>
                <c:pt idx="34">
                  <c:v>14.456</c:v>
                </c:pt>
                <c:pt idx="35">
                  <c:v>14.456</c:v>
                </c:pt>
                <c:pt idx="36">
                  <c:v>14.522</c:v>
                </c:pt>
                <c:pt idx="37">
                  <c:v>14.522</c:v>
                </c:pt>
                <c:pt idx="38">
                  <c:v>17.117000000000001</c:v>
                </c:pt>
                <c:pt idx="39">
                  <c:v>18.923999999999999</c:v>
                </c:pt>
                <c:pt idx="40">
                  <c:v>18.923999999999999</c:v>
                </c:pt>
                <c:pt idx="41">
                  <c:v>21.027000000000001</c:v>
                </c:pt>
                <c:pt idx="42">
                  <c:v>22.702000000000002</c:v>
                </c:pt>
                <c:pt idx="43">
                  <c:v>23.097000000000001</c:v>
                </c:pt>
                <c:pt idx="44">
                  <c:v>23.622</c:v>
                </c:pt>
                <c:pt idx="45">
                  <c:v>23.655000000000001</c:v>
                </c:pt>
                <c:pt idx="46">
                  <c:v>23.687999999999999</c:v>
                </c:pt>
                <c:pt idx="47">
                  <c:v>23.951000000000001</c:v>
                </c:pt>
                <c:pt idx="48">
                  <c:v>24.443999999999999</c:v>
                </c:pt>
                <c:pt idx="49">
                  <c:v>24.542000000000002</c:v>
                </c:pt>
                <c:pt idx="50">
                  <c:v>24.739000000000001</c:v>
                </c:pt>
                <c:pt idx="51">
                  <c:v>25.527999999999999</c:v>
                </c:pt>
                <c:pt idx="52">
                  <c:v>25.527999999999999</c:v>
                </c:pt>
                <c:pt idx="53">
                  <c:v>26.513000000000002</c:v>
                </c:pt>
                <c:pt idx="54">
                  <c:v>26.545999999999999</c:v>
                </c:pt>
                <c:pt idx="55">
                  <c:v>26.545999999999999</c:v>
                </c:pt>
                <c:pt idx="56">
                  <c:v>27.039000000000001</c:v>
                </c:pt>
                <c:pt idx="57">
                  <c:v>28.484999999999999</c:v>
                </c:pt>
                <c:pt idx="58">
                  <c:v>35.22</c:v>
                </c:pt>
                <c:pt idx="59">
                  <c:v>35.613999999999997</c:v>
                </c:pt>
                <c:pt idx="60">
                  <c:v>36.204999999999998</c:v>
                </c:pt>
                <c:pt idx="61">
                  <c:v>36.304000000000002</c:v>
                </c:pt>
                <c:pt idx="62">
                  <c:v>36.337000000000003</c:v>
                </c:pt>
                <c:pt idx="63">
                  <c:v>36.468000000000004</c:v>
                </c:pt>
                <c:pt idx="64">
                  <c:v>36.698</c:v>
                </c:pt>
                <c:pt idx="65">
                  <c:v>37.978999999999999</c:v>
                </c:pt>
                <c:pt idx="66">
                  <c:v>38.374000000000002</c:v>
                </c:pt>
                <c:pt idx="67">
                  <c:v>38.668999999999997</c:v>
                </c:pt>
                <c:pt idx="68">
                  <c:v>39.261000000000003</c:v>
                </c:pt>
                <c:pt idx="69">
                  <c:v>43.17</c:v>
                </c:pt>
                <c:pt idx="70">
                  <c:v>45.503</c:v>
                </c:pt>
                <c:pt idx="71">
                  <c:v>45.634</c:v>
                </c:pt>
                <c:pt idx="72">
                  <c:v>45.634</c:v>
                </c:pt>
                <c:pt idx="73">
                  <c:v>46.423000000000002</c:v>
                </c:pt>
                <c:pt idx="74">
                  <c:v>47.441000000000003</c:v>
                </c:pt>
                <c:pt idx="75">
                  <c:v>47.835999999999999</c:v>
                </c:pt>
                <c:pt idx="76">
                  <c:v>48.098999999999997</c:v>
                </c:pt>
                <c:pt idx="77">
                  <c:v>48.164000000000001</c:v>
                </c:pt>
                <c:pt idx="78">
                  <c:v>48.526000000000003</c:v>
                </c:pt>
                <c:pt idx="79">
                  <c:v>49.183</c:v>
                </c:pt>
                <c:pt idx="80">
                  <c:v>51.350999999999999</c:v>
                </c:pt>
                <c:pt idx="81">
                  <c:v>52.106999999999999</c:v>
                </c:pt>
                <c:pt idx="82">
                  <c:v>52.994</c:v>
                </c:pt>
                <c:pt idx="83">
                  <c:v>55.359000000000002</c:v>
                </c:pt>
                <c:pt idx="84">
                  <c:v>57.462000000000003</c:v>
                </c:pt>
                <c:pt idx="85">
                  <c:v>58.841999999999999</c:v>
                </c:pt>
                <c:pt idx="86">
                  <c:v>59.072000000000003</c:v>
                </c:pt>
                <c:pt idx="87">
                  <c:v>59.695999999999998</c:v>
                </c:pt>
                <c:pt idx="88">
                  <c:v>62.225999999999999</c:v>
                </c:pt>
                <c:pt idx="89">
                  <c:v>63.046999999999997</c:v>
                </c:pt>
                <c:pt idx="90">
                  <c:v>63.408999999999999</c:v>
                </c:pt>
                <c:pt idx="91">
                  <c:v>64.197000000000003</c:v>
                </c:pt>
                <c:pt idx="92">
                  <c:v>64.986000000000004</c:v>
                </c:pt>
                <c:pt idx="93">
                  <c:v>67.876999999999995</c:v>
                </c:pt>
                <c:pt idx="94">
                  <c:v>69.322000000000003</c:v>
                </c:pt>
                <c:pt idx="95">
                  <c:v>71.688000000000002</c:v>
                </c:pt>
                <c:pt idx="96">
                  <c:v>71.885000000000005</c:v>
                </c:pt>
                <c:pt idx="97">
                  <c:v>72.016000000000005</c:v>
                </c:pt>
                <c:pt idx="98">
                  <c:v>72.180999999999997</c:v>
                </c:pt>
                <c:pt idx="99">
                  <c:v>74.578999999999994</c:v>
                </c:pt>
                <c:pt idx="100">
                  <c:v>75.728999999999999</c:v>
                </c:pt>
                <c:pt idx="101">
                  <c:v>77.7</c:v>
                </c:pt>
                <c:pt idx="102">
                  <c:v>83.581000000000003</c:v>
                </c:pt>
                <c:pt idx="103">
                  <c:v>83.614000000000004</c:v>
                </c:pt>
                <c:pt idx="104">
                  <c:v>87.260999999999996</c:v>
                </c:pt>
                <c:pt idx="105">
                  <c:v>90.415000000000006</c:v>
                </c:pt>
                <c:pt idx="106">
                  <c:v>93.338999999999999</c:v>
                </c:pt>
                <c:pt idx="107">
                  <c:v>94.522000000000006</c:v>
                </c:pt>
                <c:pt idx="108">
                  <c:v>94.686000000000007</c:v>
                </c:pt>
                <c:pt idx="109">
                  <c:v>98.924000000000007</c:v>
                </c:pt>
                <c:pt idx="110">
                  <c:v>100.73099999999999</c:v>
                </c:pt>
                <c:pt idx="111">
                  <c:v>101.158</c:v>
                </c:pt>
                <c:pt idx="112">
                  <c:v>103.721</c:v>
                </c:pt>
                <c:pt idx="113">
                  <c:v>108.22199999999999</c:v>
                </c:pt>
                <c:pt idx="114">
                  <c:v>110.127</c:v>
                </c:pt>
                <c:pt idx="115">
                  <c:v>118.012</c:v>
                </c:pt>
                <c:pt idx="116">
                  <c:v>120.312</c:v>
                </c:pt>
                <c:pt idx="117">
                  <c:v>120.411</c:v>
                </c:pt>
                <c:pt idx="118">
                  <c:v>121.72499999999999</c:v>
                </c:pt>
                <c:pt idx="119">
                  <c:v>0</c:v>
                </c:pt>
                <c:pt idx="120">
                  <c:v>3.4169999999999998</c:v>
                </c:pt>
                <c:pt idx="121">
                  <c:v>3.4169999999999998</c:v>
                </c:pt>
                <c:pt idx="122">
                  <c:v>3.778</c:v>
                </c:pt>
                <c:pt idx="123">
                  <c:v>3.778</c:v>
                </c:pt>
                <c:pt idx="124">
                  <c:v>10.250999999999999</c:v>
                </c:pt>
                <c:pt idx="125">
                  <c:v>10.250999999999999</c:v>
                </c:pt>
                <c:pt idx="126">
                  <c:v>11.696</c:v>
                </c:pt>
                <c:pt idx="127">
                  <c:v>11.926</c:v>
                </c:pt>
                <c:pt idx="128">
                  <c:v>12.156000000000001</c:v>
                </c:pt>
                <c:pt idx="129">
                  <c:v>12.648999999999999</c:v>
                </c:pt>
                <c:pt idx="130">
                  <c:v>19.811</c:v>
                </c:pt>
                <c:pt idx="131">
                  <c:v>19.844000000000001</c:v>
                </c:pt>
                <c:pt idx="132">
                  <c:v>23.852</c:v>
                </c:pt>
                <c:pt idx="133">
                  <c:v>24.048999999999999</c:v>
                </c:pt>
                <c:pt idx="134">
                  <c:v>24.181000000000001</c:v>
                </c:pt>
                <c:pt idx="135">
                  <c:v>25.265000000000001</c:v>
                </c:pt>
                <c:pt idx="136">
                  <c:v>28.681999999999999</c:v>
                </c:pt>
                <c:pt idx="137">
                  <c:v>29.765999999999998</c:v>
                </c:pt>
                <c:pt idx="138">
                  <c:v>30.949000000000002</c:v>
                </c:pt>
                <c:pt idx="139">
                  <c:v>35.350999999999999</c:v>
                </c:pt>
                <c:pt idx="140">
                  <c:v>35.744999999999997</c:v>
                </c:pt>
                <c:pt idx="141">
                  <c:v>36.106999999999999</c:v>
                </c:pt>
                <c:pt idx="142">
                  <c:v>37.520000000000003</c:v>
                </c:pt>
                <c:pt idx="143">
                  <c:v>40.838000000000001</c:v>
                </c:pt>
                <c:pt idx="144">
                  <c:v>44.222000000000001</c:v>
                </c:pt>
                <c:pt idx="145">
                  <c:v>45.01</c:v>
                </c:pt>
                <c:pt idx="146">
                  <c:v>45.142000000000003</c:v>
                </c:pt>
                <c:pt idx="147">
                  <c:v>45.142000000000003</c:v>
                </c:pt>
                <c:pt idx="148">
                  <c:v>46.259</c:v>
                </c:pt>
                <c:pt idx="149">
                  <c:v>48.098999999999997</c:v>
                </c:pt>
                <c:pt idx="150">
                  <c:v>48.46</c:v>
                </c:pt>
                <c:pt idx="151">
                  <c:v>52.664999999999999</c:v>
                </c:pt>
                <c:pt idx="152">
                  <c:v>59.531999999999996</c:v>
                </c:pt>
                <c:pt idx="153">
                  <c:v>61.405000000000001</c:v>
                </c:pt>
                <c:pt idx="154">
                  <c:v>71.457999999999998</c:v>
                </c:pt>
                <c:pt idx="155">
                  <c:v>71.885000000000005</c:v>
                </c:pt>
                <c:pt idx="156">
                  <c:v>72.278999999999996</c:v>
                </c:pt>
                <c:pt idx="157">
                  <c:v>72.411000000000001</c:v>
                </c:pt>
                <c:pt idx="158">
                  <c:v>73.165999999999997</c:v>
                </c:pt>
                <c:pt idx="159">
                  <c:v>73.790999999999997</c:v>
                </c:pt>
                <c:pt idx="160">
                  <c:v>75.072000000000003</c:v>
                </c:pt>
                <c:pt idx="161">
                  <c:v>75.531999999999996</c:v>
                </c:pt>
                <c:pt idx="162">
                  <c:v>77.338999999999999</c:v>
                </c:pt>
                <c:pt idx="163">
                  <c:v>83.548000000000002</c:v>
                </c:pt>
                <c:pt idx="164">
                  <c:v>83.712999999999994</c:v>
                </c:pt>
                <c:pt idx="165">
                  <c:v>86.471999999999994</c:v>
                </c:pt>
                <c:pt idx="166">
                  <c:v>89.165999999999997</c:v>
                </c:pt>
                <c:pt idx="167">
                  <c:v>96.820999999999998</c:v>
                </c:pt>
                <c:pt idx="168">
                  <c:v>97.084000000000003</c:v>
                </c:pt>
                <c:pt idx="169">
                  <c:v>100.73099999999999</c:v>
                </c:pt>
                <c:pt idx="170">
                  <c:v>101.61799999999999</c:v>
                </c:pt>
                <c:pt idx="171">
                  <c:v>101.848</c:v>
                </c:pt>
                <c:pt idx="172">
                  <c:v>112.39400000000001</c:v>
                </c:pt>
                <c:pt idx="173">
                  <c:v>114.366</c:v>
                </c:pt>
                <c:pt idx="174">
                  <c:v>119.754</c:v>
                </c:pt>
                <c:pt idx="175">
                  <c:v>120.214</c:v>
                </c:pt>
                <c:pt idx="176">
                  <c:v>120.83799999999999</c:v>
                </c:pt>
                <c:pt idx="177">
                  <c:v>122.021</c:v>
                </c:pt>
                <c:pt idx="178">
                  <c:v>123.072</c:v>
                </c:pt>
              </c:numCache>
            </c:numRef>
          </c:xVal>
          <c:yVal>
            <c:numRef>
              <c:f>Sheet1!$D$2:$D$3896</c:f>
              <c:numCache>
                <c:formatCode>General</c:formatCode>
                <c:ptCount val="3895"/>
                <c:pt idx="19">
                  <c:v>90.099000000000004</c:v>
                </c:pt>
                <c:pt idx="28">
                  <c:v>86.094999999999999</c:v>
                </c:pt>
                <c:pt idx="29">
                  <c:v>86.094999999999999</c:v>
                </c:pt>
                <c:pt idx="30">
                  <c:v>86.094999999999999</c:v>
                </c:pt>
                <c:pt idx="33">
                  <c:v>85.057000000000002</c:v>
                </c:pt>
                <c:pt idx="38">
                  <c:v>82.956999999999994</c:v>
                </c:pt>
                <c:pt idx="41">
                  <c:v>81.894000000000005</c:v>
                </c:pt>
                <c:pt idx="42">
                  <c:v>81.894000000000005</c:v>
                </c:pt>
                <c:pt idx="43">
                  <c:v>81.894000000000005</c:v>
                </c:pt>
                <c:pt idx="44">
                  <c:v>81.894000000000005</c:v>
                </c:pt>
                <c:pt idx="45">
                  <c:v>81.894000000000005</c:v>
                </c:pt>
                <c:pt idx="46">
                  <c:v>81.894000000000005</c:v>
                </c:pt>
                <c:pt idx="47">
                  <c:v>81.894000000000005</c:v>
                </c:pt>
                <c:pt idx="48">
                  <c:v>81.894000000000005</c:v>
                </c:pt>
                <c:pt idx="49">
                  <c:v>81.894000000000005</c:v>
                </c:pt>
                <c:pt idx="50">
                  <c:v>81.894000000000005</c:v>
                </c:pt>
                <c:pt idx="53">
                  <c:v>80.671000000000006</c:v>
                </c:pt>
                <c:pt idx="56">
                  <c:v>79.430000000000007</c:v>
                </c:pt>
                <c:pt idx="57">
                  <c:v>79.430000000000007</c:v>
                </c:pt>
                <c:pt idx="58">
                  <c:v>79.430000000000007</c:v>
                </c:pt>
                <c:pt idx="59">
                  <c:v>79.430000000000007</c:v>
                </c:pt>
                <c:pt idx="60">
                  <c:v>79.430000000000007</c:v>
                </c:pt>
                <c:pt idx="61">
                  <c:v>79.430000000000007</c:v>
                </c:pt>
                <c:pt idx="62">
                  <c:v>79.430000000000007</c:v>
                </c:pt>
                <c:pt idx="63">
                  <c:v>79.430000000000007</c:v>
                </c:pt>
                <c:pt idx="64">
                  <c:v>79.430000000000007</c:v>
                </c:pt>
                <c:pt idx="65">
                  <c:v>79.430000000000007</c:v>
                </c:pt>
                <c:pt idx="66">
                  <c:v>79.430000000000007</c:v>
                </c:pt>
                <c:pt idx="67">
                  <c:v>79.430000000000007</c:v>
                </c:pt>
                <c:pt idx="68">
                  <c:v>79.430000000000007</c:v>
                </c:pt>
                <c:pt idx="69">
                  <c:v>79.430000000000007</c:v>
                </c:pt>
                <c:pt idx="70">
                  <c:v>79.430000000000007</c:v>
                </c:pt>
                <c:pt idx="73">
                  <c:v>77.739999999999995</c:v>
                </c:pt>
                <c:pt idx="74">
                  <c:v>77.739999999999995</c:v>
                </c:pt>
                <c:pt idx="75">
                  <c:v>77.739999999999995</c:v>
                </c:pt>
                <c:pt idx="76">
                  <c:v>77.739999999999995</c:v>
                </c:pt>
                <c:pt idx="77">
                  <c:v>77.739999999999995</c:v>
                </c:pt>
                <c:pt idx="78">
                  <c:v>77.739999999999995</c:v>
                </c:pt>
                <c:pt idx="79">
                  <c:v>77.739999999999995</c:v>
                </c:pt>
                <c:pt idx="80">
                  <c:v>77.739999999999995</c:v>
                </c:pt>
                <c:pt idx="81">
                  <c:v>77.739999999999995</c:v>
                </c:pt>
                <c:pt idx="82">
                  <c:v>77.739999999999995</c:v>
                </c:pt>
                <c:pt idx="83">
                  <c:v>77.739999999999995</c:v>
                </c:pt>
                <c:pt idx="84">
                  <c:v>77.739999999999995</c:v>
                </c:pt>
                <c:pt idx="85">
                  <c:v>77.739999999999995</c:v>
                </c:pt>
                <c:pt idx="86">
                  <c:v>77.739999999999995</c:v>
                </c:pt>
                <c:pt idx="87">
                  <c:v>77.739999999999995</c:v>
                </c:pt>
                <c:pt idx="88">
                  <c:v>77.739999999999995</c:v>
                </c:pt>
                <c:pt idx="89">
                  <c:v>77.739999999999995</c:v>
                </c:pt>
                <c:pt idx="90">
                  <c:v>77.739999999999995</c:v>
                </c:pt>
                <c:pt idx="91">
                  <c:v>77.739999999999995</c:v>
                </c:pt>
                <c:pt idx="92">
                  <c:v>77.739999999999995</c:v>
                </c:pt>
                <c:pt idx="93">
                  <c:v>77.739999999999995</c:v>
                </c:pt>
                <c:pt idx="94">
                  <c:v>77.739999999999995</c:v>
                </c:pt>
                <c:pt idx="95">
                  <c:v>77.739999999999995</c:v>
                </c:pt>
                <c:pt idx="96">
                  <c:v>77.739999999999995</c:v>
                </c:pt>
                <c:pt idx="97">
                  <c:v>77.739999999999995</c:v>
                </c:pt>
                <c:pt idx="98">
                  <c:v>77.739999999999995</c:v>
                </c:pt>
                <c:pt idx="99">
                  <c:v>77.739999999999995</c:v>
                </c:pt>
                <c:pt idx="100">
                  <c:v>77.739999999999995</c:v>
                </c:pt>
                <c:pt idx="101">
                  <c:v>77.739999999999995</c:v>
                </c:pt>
                <c:pt idx="102">
                  <c:v>77.739999999999995</c:v>
                </c:pt>
                <c:pt idx="103">
                  <c:v>77.739999999999995</c:v>
                </c:pt>
                <c:pt idx="104">
                  <c:v>77.739999999999995</c:v>
                </c:pt>
                <c:pt idx="105">
                  <c:v>77.739999999999995</c:v>
                </c:pt>
                <c:pt idx="106">
                  <c:v>77.739999999999995</c:v>
                </c:pt>
                <c:pt idx="107">
                  <c:v>77.739999999999995</c:v>
                </c:pt>
                <c:pt idx="108">
                  <c:v>77.739999999999995</c:v>
                </c:pt>
                <c:pt idx="109">
                  <c:v>77.739999999999995</c:v>
                </c:pt>
                <c:pt idx="110">
                  <c:v>77.739999999999995</c:v>
                </c:pt>
                <c:pt idx="111">
                  <c:v>77.739999999999995</c:v>
                </c:pt>
                <c:pt idx="112">
                  <c:v>77.739999999999995</c:v>
                </c:pt>
                <c:pt idx="113">
                  <c:v>77.739999999999995</c:v>
                </c:pt>
                <c:pt idx="114">
                  <c:v>77.739999999999995</c:v>
                </c:pt>
                <c:pt idx="115">
                  <c:v>77.739999999999995</c:v>
                </c:pt>
                <c:pt idx="116">
                  <c:v>77.739999999999995</c:v>
                </c:pt>
                <c:pt idx="117">
                  <c:v>77.739999999999995</c:v>
                </c:pt>
                <c:pt idx="118">
                  <c:v>77.739999999999995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873224"/>
        <c:axId val="159296920"/>
      </c:scatterChart>
      <c:valAx>
        <c:axId val="78159424"/>
        <c:scaling>
          <c:orientation val="minMax"/>
          <c:max val="6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 pitchFamily="34" charset="0"/>
                    <a:ea typeface="Verdana"/>
                    <a:cs typeface="Arial" pitchFamily="34" charset="0"/>
                  </a:defRPr>
                </a:pPr>
                <a:r>
                  <a:rPr lang="en-US" sz="1400">
                    <a:latin typeface="Arial" pitchFamily="34" charset="0"/>
                    <a:cs typeface="Arial" pitchFamily="34" charset="0"/>
                  </a:rPr>
                  <a:t>MONTHS AFTER TRANSPLANT</a:t>
                </a:r>
              </a:p>
            </c:rich>
          </c:tx>
          <c:layout>
            <c:manualLayout>
              <c:xMode val="edge"/>
              <c:yMode val="edge"/>
              <c:x val="0.36569744317375996"/>
              <c:y val="0.93800547430016235"/>
            </c:manualLayout>
          </c:layout>
          <c:overlay val="0"/>
          <c:spPr>
            <a:noFill/>
            <a:ln w="34451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17227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 pitchFamily="34" charset="0"/>
                <a:ea typeface="Verdana"/>
                <a:cs typeface="Arial" pitchFamily="34" charset="0"/>
              </a:defRPr>
            </a:pPr>
            <a:endParaRPr lang="en-US"/>
          </a:p>
        </c:txPr>
        <c:crossAx val="77826256"/>
        <c:crosses val="autoZero"/>
        <c:crossBetween val="midCat"/>
        <c:majorUnit val="6"/>
        <c:minorUnit val="1"/>
      </c:valAx>
      <c:valAx>
        <c:axId val="77826256"/>
        <c:scaling>
          <c:orientation val="minMax"/>
          <c:max val="100"/>
          <c:min val="0"/>
        </c:scaling>
        <c:delete val="0"/>
        <c:axPos val="l"/>
        <c:majorGridlines>
          <c:spPr>
            <a:ln w="6506">
              <a:solidFill>
                <a:prstClr val="white">
                  <a:lumMod val="50000"/>
                </a:prst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 pitchFamily="34" charset="0"/>
                    <a:ea typeface="Verdana"/>
                    <a:cs typeface="Arial" pitchFamily="34" charset="0"/>
                  </a:defRPr>
                </a:pPr>
                <a:r>
                  <a:rPr lang="en-US" sz="1400">
                    <a:latin typeface="Arial" pitchFamily="34" charset="0"/>
                    <a:cs typeface="Arial" pitchFamily="34" charset="0"/>
                  </a:rPr>
                  <a:t>SURVIVAL (%)</a:t>
                </a:r>
              </a:p>
            </c:rich>
          </c:tx>
          <c:layout>
            <c:manualLayout>
              <c:xMode val="edge"/>
              <c:yMode val="edge"/>
              <c:x val="0"/>
              <c:y val="0.32884132317794945"/>
            </c:manualLayout>
          </c:layout>
          <c:overlay val="0"/>
          <c:spPr>
            <a:noFill/>
            <a:ln w="34451">
              <a:noFill/>
            </a:ln>
          </c:spPr>
        </c:title>
        <c:numFmt formatCode="0" sourceLinked="0"/>
        <c:majorTickMark val="in"/>
        <c:minorTickMark val="none"/>
        <c:tickLblPos val="nextTo"/>
        <c:spPr>
          <a:noFill/>
          <a:ln w="12920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 pitchFamily="34" charset="0"/>
                <a:ea typeface="Verdana"/>
                <a:cs typeface="Arial" pitchFamily="34" charset="0"/>
              </a:defRPr>
            </a:pPr>
            <a:endParaRPr lang="en-US"/>
          </a:p>
        </c:txPr>
        <c:crossAx val="78159424"/>
        <c:crosses val="autoZero"/>
        <c:crossBetween val="midCat"/>
        <c:majorUnit val="10"/>
        <c:minorUnit val="10"/>
      </c:valAx>
      <c:valAx>
        <c:axId val="778732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59296920"/>
        <c:crosses val="autoZero"/>
        <c:crossBetween val="midCat"/>
      </c:valAx>
      <c:valAx>
        <c:axId val="159296920"/>
        <c:scaling>
          <c:orientation val="minMax"/>
          <c:max val="100"/>
          <c:min val="0"/>
        </c:scaling>
        <c:delete val="0"/>
        <c:axPos val="r"/>
        <c:numFmt formatCode="0" sourceLinked="0"/>
        <c:majorTickMark val="in"/>
        <c:minorTickMark val="none"/>
        <c:tickLblPos val="nextTo"/>
        <c:spPr>
          <a:noFill/>
          <a:ln w="12920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 pitchFamily="34" charset="0"/>
                <a:ea typeface="Verdana"/>
                <a:cs typeface="Arial" pitchFamily="34" charset="0"/>
              </a:defRPr>
            </a:pPr>
            <a:endParaRPr lang="en-US"/>
          </a:p>
        </c:txPr>
        <c:crossAx val="77873224"/>
        <c:crosses val="max"/>
        <c:crossBetween val="midCat"/>
        <c:majorUnit val="10"/>
        <c:minorUnit val="10"/>
      </c:valAx>
      <c:spPr>
        <a:noFill/>
        <a:ln w="26022">
          <a:noFill/>
        </a:ln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46200219697039635"/>
          <c:y val="0.6055442537207697"/>
          <c:w val="0.46196908856498448"/>
          <c:h val="0.13596936118464123"/>
        </c:manualLayout>
      </c:layout>
      <c:overlay val="0"/>
      <c:spPr>
        <a:solidFill>
          <a:schemeClr val="bg1"/>
        </a:solidFill>
        <a:ln w="34451">
          <a:noFill/>
        </a:ln>
      </c:spPr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Arial" pitchFamily="34" charset="0"/>
              <a:ea typeface="Verdana"/>
              <a:cs typeface="Arial" pitchFamily="34" charset="0"/>
            </a:defRPr>
          </a:pPr>
          <a:endParaRPr lang="en-US"/>
        </a:p>
      </c:txPr>
    </c:legend>
    <c:plotVisOnly val="0"/>
    <c:dispBlanksAs val="gap"/>
    <c:showDLblsOverMax val="0"/>
  </c:chart>
  <c:spPr>
    <a:noFill/>
    <a:ln>
      <a:noFill/>
    </a:ln>
  </c:spPr>
  <c:txPr>
    <a:bodyPr/>
    <a:lstStyle/>
    <a:p>
      <a:pPr>
        <a:defRPr sz="217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9A2587F-5DDF-4CFA-A64B-51C5BDE8D174}" type="datetimeFigureOut">
              <a:rPr lang="en-US"/>
              <a:pPr>
                <a:defRPr/>
              </a:pPr>
              <a:t>5/11/2018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9A55479-CF91-4197-9F07-5C6707BBE7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05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RGB New PP_5_cj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0" t="3252" r="2521" b="25790"/>
          <a:stretch>
            <a:fillRect/>
          </a:stretch>
        </p:blipFill>
        <p:spPr bwMode="auto">
          <a:xfrm>
            <a:off x="0" y="0"/>
            <a:ext cx="12268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-19050" y="5473700"/>
            <a:ext cx="12287250" cy="145415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marL="468630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08635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08635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97205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057650"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CIBMTR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(Center for International Blood and Marrow Transplant Research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 is a research collaboration between the National Marrow Donor Program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(NMDP)/Be The Match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and the Medical College of Wisconsin (MCW).</a:t>
            </a:r>
          </a:p>
          <a:p>
            <a:pPr marL="4057650">
              <a:defRPr/>
            </a:pP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68630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822950"/>
            <a:ext cx="26447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1981202"/>
            <a:ext cx="10464800" cy="1219199"/>
          </a:xfrm>
        </p:spPr>
        <p:txBody>
          <a:bodyPr>
            <a:normAutofit/>
          </a:bodyPr>
          <a:lstStyle>
            <a:lvl1pPr algn="l">
              <a:defRPr sz="40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2800" y="3200400"/>
            <a:ext cx="9956800" cy="990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698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10972800" cy="4648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2000" baseline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aseline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5FB33D6-790A-4E4C-8D58-19D0343BF89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7373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10972800" cy="4648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C848E-2EB4-4091-A8D9-7CEF43A1424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7837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5384800" cy="46482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384800" cy="46482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FE35F-903F-40DE-A19D-8CFEDAEFB0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249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5386917" cy="803275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371600"/>
            <a:ext cx="5389033" cy="803275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4899E-6493-40B8-8A07-B8EAF08C10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084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1B259-83DB-4208-AB07-DCC95F3A88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338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95CF1-3D27-46AB-86CA-444F1F82916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8391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060C4-9BE7-4B52-B5AD-97AE1BAA93D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4658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80176-CBDE-4A41-92EE-2D14867B05D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16281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371600"/>
            <a:ext cx="1097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670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aseline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2800" y="6356350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B97410B-180A-4A9C-B9F4-0EF58C97287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0" name="Picture 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21161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0" r:id="rId3"/>
    <p:sldLayoutId id="2147483826" r:id="rId4"/>
    <p:sldLayoutId id="2147483827" r:id="rId5"/>
    <p:sldLayoutId id="2147483828" r:id="rId6"/>
    <p:sldLayoutId id="2147483821" r:id="rId7"/>
    <p:sldLayoutId id="2147483822" r:id="rId8"/>
    <p:sldLayoutId id="2147483823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accent2"/>
          </a:solidFill>
          <a:latin typeface="+mn-lt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rgbClr val="000000"/>
          </a:solidFill>
          <a:latin typeface="+mj-lt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rgbClr val="000000"/>
          </a:solidFill>
          <a:latin typeface="+mj-lt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j-lt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+mj-lt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000000"/>
          </a:solidFill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hyperlink" Target="http://www.cibmtr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609600" y="76200"/>
            <a:ext cx="11430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542463" algn="l"/>
              </a:tabLst>
              <a:defRPr sz="3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542463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5424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800" dirty="0">
                <a:solidFill>
                  <a:schemeClr val="accent2"/>
                </a:solidFill>
              </a:rPr>
              <a:t>Inherited Immune System Disorders Overall Survival</a:t>
            </a:r>
            <a:br>
              <a:rPr lang="en-US" altLang="en-US" sz="3800" dirty="0">
                <a:solidFill>
                  <a:schemeClr val="accent2"/>
                </a:solidFill>
              </a:rPr>
            </a:br>
            <a:r>
              <a:rPr lang="en-US" altLang="en-US" sz="2000" dirty="0">
                <a:solidFill>
                  <a:schemeClr val="accent2"/>
                </a:solidFill>
              </a:rPr>
              <a:t>Bone Marrow Transplantation for Pediatric Patients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</a:rPr>
              <a:t>Unrelated Transplants Facilitated by NMDP/Be The Match </a:t>
            </a:r>
            <a:r>
              <a:rPr lang="en-US" altLang="en-US" sz="1800" dirty="0" smtClean="0">
                <a:solidFill>
                  <a:schemeClr val="accent2"/>
                </a:solidFill>
              </a:rPr>
              <a:t>	(2006–2015)</a:t>
            </a:r>
            <a:endParaRPr lang="en-US" altLang="en-US" sz="1800" dirty="0">
              <a:solidFill>
                <a:schemeClr val="accent2"/>
              </a:solidFill>
            </a:endParaRPr>
          </a:p>
        </p:txBody>
      </p:sp>
      <p:graphicFrame>
        <p:nvGraphicFramePr>
          <p:cNvPr id="16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6858883"/>
              </p:ext>
            </p:extLst>
          </p:nvPr>
        </p:nvGraphicFramePr>
        <p:xfrm>
          <a:off x="2032001" y="1498601"/>
          <a:ext cx="8124825" cy="4468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itle 10"/>
          <p:cNvSpPr txBox="1">
            <a:spLocks/>
          </p:cNvSpPr>
          <p:nvPr/>
        </p:nvSpPr>
        <p:spPr bwMode="auto">
          <a:xfrm>
            <a:off x="2895600" y="48768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tabLst>
                <a:tab pos="8051800" algn="r"/>
              </a:tabLst>
              <a:defRPr/>
            </a:pPr>
            <a:r>
              <a:rPr lang="en-US" sz="1200" kern="0" dirty="0">
                <a:solidFill>
                  <a:srgbClr val="0079C1"/>
                </a:solidFill>
                <a:latin typeface="Arial" pitchFamily="34" charset="0"/>
                <a:ea typeface="+mj-ea"/>
                <a:cs typeface="Arial" pitchFamily="34" charset="0"/>
              </a:rPr>
              <a:t>Log-rank p-value = </a:t>
            </a:r>
            <a:r>
              <a:rPr lang="en-US" sz="1200" kern="0" dirty="0" smtClean="0">
                <a:solidFill>
                  <a:srgbClr val="0079C1"/>
                </a:solidFill>
                <a:latin typeface="Arial" pitchFamily="34" charset="0"/>
                <a:ea typeface="+mj-ea"/>
                <a:cs typeface="Arial" pitchFamily="34" charset="0"/>
              </a:rPr>
              <a:t>0.023</a:t>
            </a:r>
            <a:endParaRPr lang="en-US" sz="1200" kern="0" dirty="0">
              <a:solidFill>
                <a:srgbClr val="0079C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6477000"/>
            <a:ext cx="6553200" cy="2616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rgbClr val="000000"/>
                </a:solidFill>
                <a:cs typeface="Arial" pitchFamily="34" charset="0"/>
              </a:rPr>
              <a:t>SOURCE: </a:t>
            </a:r>
            <a:r>
              <a:rPr lang="en-US" sz="1100" dirty="0">
                <a:solidFill>
                  <a:srgbClr val="0079C1"/>
                </a:solidFill>
                <a:cs typeface="Arial" pitchFamily="34" charset="0"/>
                <a:hlinkClick r:id="rId4"/>
              </a:rPr>
              <a:t>CIBMTR</a:t>
            </a:r>
            <a:r>
              <a:rPr lang="en-US" sz="1100" baseline="30000" dirty="0">
                <a:solidFill>
                  <a:srgbClr val="000000"/>
                </a:solidFill>
                <a:cs typeface="Arial" pitchFamily="34" charset="0"/>
              </a:rPr>
              <a:t>®</a:t>
            </a:r>
            <a:r>
              <a:rPr lang="en-US" sz="1100" dirty="0">
                <a:solidFill>
                  <a:srgbClr val="000000"/>
                </a:solidFill>
                <a:cs typeface="Arial" pitchFamily="34" charset="0"/>
              </a:rPr>
              <a:t>, </a:t>
            </a:r>
            <a:r>
              <a:rPr lang="en-US" sz="1100" dirty="0"/>
              <a:t>the research program of NMDP/Be The Match</a:t>
            </a:r>
            <a:endParaRPr lang="en-US" sz="1100" dirty="0"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19563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DFDFD"/>
      </a:lt1>
      <a:dk2>
        <a:srgbClr val="000000"/>
      </a:dk2>
      <a:lt2>
        <a:srgbClr val="959699"/>
      </a:lt2>
      <a:accent1>
        <a:srgbClr val="0079C1"/>
      </a:accent1>
      <a:accent2>
        <a:srgbClr val="63A70A"/>
      </a:accent2>
      <a:accent3>
        <a:srgbClr val="EA7200"/>
      </a:accent3>
      <a:accent4>
        <a:srgbClr val="00A0DD"/>
      </a:accent4>
      <a:accent5>
        <a:srgbClr val="BDCC2A"/>
      </a:accent5>
      <a:accent6>
        <a:srgbClr val="F6B331"/>
      </a:accent6>
      <a:hlink>
        <a:srgbClr val="0079C1"/>
      </a:hlink>
      <a:folHlink>
        <a:srgbClr val="00A1D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randing" ma:contentTypeID="0x010100AB786780A980774ABA555A693D83001A070096D8F275ACB5B647990611BB31304D02" ma:contentTypeVersion="14" ma:contentTypeDescription="" ma:contentTypeScope="" ma:versionID="e1ac8d63e82f3367789eea34aeca284f">
  <xsd:schema xmlns:xsd="http://www.w3.org/2001/XMLSchema" xmlns:xs="http://www.w3.org/2001/XMLSchema" xmlns:p="http://schemas.microsoft.com/office/2006/metadata/properties" xmlns:ns1="http://schemas.microsoft.com/sharepoint/v3" xmlns:ns2="96808125-6275-4ef8-b0b6-868c4a535a2e" targetNamespace="http://schemas.microsoft.com/office/2006/metadata/properties" ma:root="true" ma:fieldsID="0e93d0d21cecb403fb20b357d6c9199d" ns1:_="" ns2:_="">
    <xsd:import namespace="http://schemas.microsoft.com/sharepoint/v3"/>
    <xsd:import namespace="96808125-6275-4ef8-b0b6-868c4a535a2e"/>
    <xsd:element name="properties">
      <xsd:complexType>
        <xsd:sequence>
          <xsd:element name="documentManagement">
            <xsd:complexType>
              <xsd:all>
                <xsd:element ref="ns2:Content_x0020_Details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2:BrandingDocumentType"/>
                <xsd:element ref="ns2:OfficeLocation" minOccurs="0"/>
                <xsd:element ref="ns2:CurrentVersion" minOccurs="0"/>
                <xsd:element ref="ns2:TaxKeywordTaxHTField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9" nillable="true" ma:displayName="Rating (0-5)" ma:decimals="2" ma:description="Average value of all the ratings that have been submitted" ma:indexed="true" ma:internalName="AverageRating" ma:readOnly="false" ma:percentage="FALSE">
      <xsd:simpleType>
        <xsd:restriction base="dms:Number"/>
      </xsd:simpleType>
    </xsd:element>
    <xsd:element name="RatingCount" ma:index="10" nillable="true" ma:displayName="Number of Ratings" ma:decimals="0" ma:description="Number of ratings submitted" ma:internalName="RatingCount" ma:readOnly="false" ma:percentage="FALSE">
      <xsd:simpleType>
        <xsd:restriction base="dms:Number"/>
      </xsd:simpleType>
    </xsd:element>
    <xsd:element name="RatedBy" ma:index="11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12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13" nillable="true" ma:displayName="Number of Likes" ma:internalName="LikesCount">
      <xsd:simpleType>
        <xsd:restriction base="dms:Unknown"/>
      </xsd:simpleType>
    </xsd:element>
    <xsd:element name="LikedBy" ma:index="14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08125-6275-4ef8-b0b6-868c4a535a2e" elementFormDefault="qualified">
    <xsd:import namespace="http://schemas.microsoft.com/office/2006/documentManagement/types"/>
    <xsd:import namespace="http://schemas.microsoft.com/office/infopath/2007/PartnerControls"/>
    <xsd:element name="Content_x0020_Details" ma:index="8" nillable="true" ma:displayName="Content Details" ma:internalName="Content_x0020_Details">
      <xsd:simpleType>
        <xsd:restriction base="dms:Note">
          <xsd:maxLength value="255"/>
        </xsd:restriction>
      </xsd:simpleType>
    </xsd:element>
    <xsd:element name="BrandingDocumentType" ma:index="15" ma:displayName="Branding Document Type" ma:format="Dropdown" ma:internalName="BrandingDocumentType" ma:readOnly="false">
      <xsd:simpleType>
        <xsd:restriction base="dms:Choice">
          <xsd:enumeration value="General Branding Document"/>
          <xsd:enumeration value="Approved Colors"/>
          <xsd:enumeration value="Logos"/>
          <xsd:enumeration value="Presentations"/>
          <xsd:enumeration value="Templates"/>
          <xsd:enumeration value="Electronic Letterhead"/>
        </xsd:restriction>
      </xsd:simpleType>
    </xsd:element>
    <xsd:element name="OfficeLocation" ma:index="16" nillable="true" ma:displayName="Office Location" ma:default="Milwaukee" ma:format="Dropdown" ma:internalName="OfficeLocation" ma:readOnly="false">
      <xsd:simpleType>
        <xsd:restriction base="dms:Choice">
          <xsd:enumeration value="Milwaukee"/>
          <xsd:enumeration value="Minneapolis"/>
          <xsd:enumeration value="All"/>
        </xsd:restriction>
      </xsd:simpleType>
    </xsd:element>
    <xsd:element name="CurrentVersion" ma:index="17" nillable="true" ma:displayName="Current Version" ma:default="1" ma:internalName="CurrentVersion" ma:readOnly="false">
      <xsd:simpleType>
        <xsd:restriction base="dms:Boolean"/>
      </xsd:simpleType>
    </xsd:element>
    <xsd:element name="TaxKeywordTaxHTField" ma:index="18" ma:taxonomy="true" ma:internalName="TaxKeywordTaxHTField" ma:taxonomyFieldName="TaxKeyword" ma:displayName="Enterprise Keywords" ma:readOnly="false" ma:fieldId="{23f27201-bee3-471e-b2e7-b64fd8b7ca38}" ma:taxonomyMulti="true" ma:sspId="0821ddd7-7706-456d-a1e0-a4554e90c43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69a6b4e4-52d9-459e-bf65-983e3f36e32d}" ma:internalName="TaxCatchAll" ma:showField="CatchAllData" ma:web="96808125-6275-4ef8-b0b6-868c4a535a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69a6b4e4-52d9-459e-bf65-983e3f36e32d}" ma:internalName="TaxCatchAllLabel" ma:readOnly="true" ma:showField="CatchAllDataLabel" ma:web="96808125-6275-4ef8-b0b6-868c4a535a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urrentVersion xmlns="96808125-6275-4ef8-b0b6-868c4a535a2e">true</CurrentVersion>
    <TaxKeywordTaxHTField xmlns="96808125-6275-4ef8-b0b6-868c4a535a2e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Master Template</TermName>
          <TermId xmlns="http://schemas.microsoft.com/office/infopath/2007/PartnerControls">c00943e9-e85c-4b9e-97ab-3dde427b3749</TermId>
        </TermInfo>
      </Terms>
    </TaxKeywordTaxHTField>
    <LikesCount xmlns="http://schemas.microsoft.com/sharepoint/v3" xsi:nil="true"/>
    <Ratings xmlns="http://schemas.microsoft.com/sharepoint/v3" xsi:nil="true"/>
    <OfficeLocation xmlns="96808125-6275-4ef8-b0b6-868c4a535a2e">Milwaukee</OfficeLocation>
    <BrandingDocumentType xmlns="96808125-6275-4ef8-b0b6-868c4a535a2e">Presentations</BrandingDocumentType>
    <RatingCount xmlns="http://schemas.microsoft.com/sharepoint/v3" xsi:nil="true"/>
    <LikedBy xmlns="http://schemas.microsoft.com/sharepoint/v3">
      <UserInfo>
        <DisplayName/>
        <AccountId xsi:nil="true"/>
        <AccountType/>
      </UserInfo>
    </LikedBy>
    <AverageRating xmlns="http://schemas.microsoft.com/sharepoint/v3" xsi:nil="true"/>
    <TaxCatchAll xmlns="96808125-6275-4ef8-b0b6-868c4a535a2e">
      <Value>13</Value>
    </TaxCatchAll>
    <Content_x0020_Details xmlns="96808125-6275-4ef8-b0b6-868c4a535a2e" xsi:nil="true"/>
    <RatedBy xmlns="http://schemas.microsoft.com/sharepoint/v3">
      <UserInfo>
        <DisplayName/>
        <AccountId xsi:nil="true"/>
        <AccountType/>
      </UserInfo>
    </RatedBy>
  </documentManagement>
</p:properties>
</file>

<file path=customXml/item3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EB457B7C-C57B-495C-9C12-4DE3003ACA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6808125-6275-4ef8-b0b6-868c4a535a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47A369-D6AD-4355-A212-58D29DB3F108}">
  <ds:schemaRefs>
    <ds:schemaRef ds:uri="96808125-6275-4ef8-b0b6-868c4a535a2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www.w3.org/XML/1998/namespace"/>
    <ds:schemaRef ds:uri="http://purl.org/dc/dcmitype/"/>
    <ds:schemaRef ds:uri="http://schemas.microsoft.com/office/infopath/2007/PartnerControls"/>
    <ds:schemaRef ds:uri="http://schemas.microsoft.com/sharepoint/v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4C02FA5-3E37-427E-85EC-DC08C3CE554C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4364</TotalTime>
  <Words>26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PowerPoint Presentation</vt:lpstr>
    </vt:vector>
  </TitlesOfParts>
  <Company>NMDP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mkolb</dc:creator>
  <cp:keywords>Master Template</cp:keywords>
  <cp:lastModifiedBy>Tim Walker</cp:lastModifiedBy>
  <cp:revision>438</cp:revision>
  <dcterms:created xsi:type="dcterms:W3CDTF">2013-11-19T17:32:59Z</dcterms:created>
  <dcterms:modified xsi:type="dcterms:W3CDTF">2018-05-11T17:45:31Z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>13;#Master Template|c00943e9-e85c-4b9e-97ab-3dde427b3749</vt:lpwstr>
  </property>
  <property fmtid="{D5CDD505-2E9C-101B-9397-08002B2CF9AE}" pid="3" name="ContentTypeId">
    <vt:lpwstr>0x010100AB786780A980774ABA555A693D83001A070096D8F275ACB5B647990611BB31304D02</vt:lpwstr>
  </property>
  <property fmtid="{D5CDD505-2E9C-101B-9397-08002B2CF9AE}" pid="4" name="ArticulateGUID">
    <vt:lpwstr>2D7BC06B-AF04-41AD-8A0A-5BBE05F5A541</vt:lpwstr>
  </property>
  <property fmtid="{D5CDD505-2E9C-101B-9397-08002B2CF9AE}" pid="5" name="ArticulatePath">
    <vt:lpwstr>CIBMTR_PPT_Master_ 16x9_Jan 2017</vt:lpwstr>
  </property>
</Properties>
</file>